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86C33-0139-42DB-A77E-1F1C428F5D74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7899246A-CEB5-440F-ADEC-53673B92C6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074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86C33-0139-42DB-A77E-1F1C428F5D74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899246A-CEB5-440F-ADEC-53673B92C6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0483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86C33-0139-42DB-A77E-1F1C428F5D74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899246A-CEB5-440F-ADEC-53673B92C668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994189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86C33-0139-42DB-A77E-1F1C428F5D74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899246A-CEB5-440F-ADEC-53673B92C6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10713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86C33-0139-42DB-A77E-1F1C428F5D74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899246A-CEB5-440F-ADEC-53673B92C668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076990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86C33-0139-42DB-A77E-1F1C428F5D74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899246A-CEB5-440F-ADEC-53673B92C6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34494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86C33-0139-42DB-A77E-1F1C428F5D74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9246A-CEB5-440F-ADEC-53673B92C6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01492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86C33-0139-42DB-A77E-1F1C428F5D74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9246A-CEB5-440F-ADEC-53673B92C6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2614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86C33-0139-42DB-A77E-1F1C428F5D74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9246A-CEB5-440F-ADEC-53673B92C6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4230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86C33-0139-42DB-A77E-1F1C428F5D74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899246A-CEB5-440F-ADEC-53673B92C6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6950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86C33-0139-42DB-A77E-1F1C428F5D74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899246A-CEB5-440F-ADEC-53673B92C6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502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86C33-0139-42DB-A77E-1F1C428F5D74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899246A-CEB5-440F-ADEC-53673B92C6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365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86C33-0139-42DB-A77E-1F1C428F5D74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9246A-CEB5-440F-ADEC-53673B92C6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1971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86C33-0139-42DB-A77E-1F1C428F5D74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9246A-CEB5-440F-ADEC-53673B92C6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4620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86C33-0139-42DB-A77E-1F1C428F5D74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9246A-CEB5-440F-ADEC-53673B92C6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471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86C33-0139-42DB-A77E-1F1C428F5D74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899246A-CEB5-440F-ADEC-53673B92C6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6353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C86C33-0139-42DB-A77E-1F1C428F5D74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899246A-CEB5-440F-ADEC-53673B92C6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4236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65760" y="347473"/>
            <a:ext cx="11420855" cy="813816"/>
          </a:xfrm>
        </p:spPr>
        <p:txBody>
          <a:bodyPr>
            <a:normAutofit/>
          </a:bodyPr>
          <a:lstStyle/>
          <a:p>
            <a:r>
              <a:rPr lang="uk-UA" sz="4400" dirty="0" smtClean="0"/>
              <a:t>Контрольне завдання до теми 3-4</a:t>
            </a: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1639" y="1275227"/>
            <a:ext cx="10094975" cy="5079853"/>
          </a:xfrm>
        </p:spPr>
        <p:txBody>
          <a:bodyPr>
            <a:normAutofit lnSpcReduction="10000"/>
          </a:bodyPr>
          <a:lstStyle/>
          <a:p>
            <a:r>
              <a:rPr lang="ru-RU" b="1" dirty="0" err="1"/>
              <a:t>Визначте</a:t>
            </a:r>
            <a:r>
              <a:rPr lang="ru-RU" b="1" dirty="0"/>
              <a:t> </a:t>
            </a:r>
            <a:r>
              <a:rPr lang="ru-RU" b="1" dirty="0" err="1"/>
              <a:t>правильним</a:t>
            </a:r>
            <a:r>
              <a:rPr lang="ru-RU" b="1" dirty="0"/>
              <a:t> </a:t>
            </a:r>
            <a:r>
              <a:rPr lang="ru-RU" b="1" dirty="0" err="1"/>
              <a:t>чи</a:t>
            </a:r>
            <a:r>
              <a:rPr lang="ru-RU" b="1" dirty="0"/>
              <a:t> </a:t>
            </a:r>
            <a:r>
              <a:rPr lang="ru-RU" b="1" dirty="0" err="1"/>
              <a:t>неправильним</a:t>
            </a:r>
            <a:r>
              <a:rPr lang="ru-RU" b="1" dirty="0"/>
              <a:t> є </a:t>
            </a:r>
            <a:r>
              <a:rPr lang="ru-RU" b="1" dirty="0" err="1"/>
              <a:t>твердження</a:t>
            </a:r>
            <a:endParaRPr lang="ru-RU" b="1" dirty="0"/>
          </a:p>
          <a:p>
            <a:r>
              <a:rPr lang="ru-RU" dirty="0"/>
              <a:t>1.	</a:t>
            </a:r>
            <a:r>
              <a:rPr lang="ru-RU" dirty="0" err="1"/>
              <a:t>Візитною</a:t>
            </a:r>
            <a:r>
              <a:rPr lang="ru-RU" dirty="0"/>
              <a:t> </a:t>
            </a:r>
            <a:r>
              <a:rPr lang="ru-RU" dirty="0" err="1"/>
              <a:t>карткою</a:t>
            </a:r>
            <a:r>
              <a:rPr lang="ru-RU" dirty="0"/>
              <a:t> Нью-Йорка є Статуя </a:t>
            </a:r>
            <a:r>
              <a:rPr lang="ru-RU" dirty="0" err="1"/>
              <a:t>Свободи</a:t>
            </a:r>
            <a:r>
              <a:rPr lang="ru-RU" dirty="0"/>
              <a:t>.</a:t>
            </a:r>
          </a:p>
          <a:p>
            <a:r>
              <a:rPr lang="ru-RU" dirty="0"/>
              <a:t>2.	«</a:t>
            </a:r>
            <a:r>
              <a:rPr lang="ru-RU" dirty="0" err="1"/>
              <a:t>Світ</a:t>
            </a:r>
            <a:r>
              <a:rPr lang="ru-RU" dirty="0"/>
              <a:t> Уолта Диснея» </a:t>
            </a:r>
            <a:r>
              <a:rPr lang="ru-RU" dirty="0" err="1"/>
              <a:t>знаходиться</a:t>
            </a:r>
            <a:r>
              <a:rPr lang="ru-RU" dirty="0"/>
              <a:t> в </a:t>
            </a:r>
            <a:r>
              <a:rPr lang="ru-RU" dirty="0" err="1"/>
              <a:t>місті</a:t>
            </a:r>
            <a:r>
              <a:rPr lang="ru-RU" dirty="0"/>
              <a:t> Чикаго.</a:t>
            </a:r>
          </a:p>
          <a:p>
            <a:r>
              <a:rPr lang="ru-RU" dirty="0"/>
              <a:t>3.	</a:t>
            </a:r>
            <a:r>
              <a:rPr lang="ru-RU" dirty="0" err="1"/>
              <a:t>Військова</a:t>
            </a:r>
            <a:r>
              <a:rPr lang="ru-RU" dirty="0"/>
              <a:t> база </a:t>
            </a:r>
            <a:r>
              <a:rPr lang="ru-RU" dirty="0" err="1"/>
              <a:t>Гвантанамо</a:t>
            </a:r>
            <a:r>
              <a:rPr lang="ru-RU" dirty="0"/>
              <a:t> </a:t>
            </a:r>
            <a:r>
              <a:rPr lang="ru-RU" dirty="0" err="1"/>
              <a:t>розміщується</a:t>
            </a:r>
            <a:r>
              <a:rPr lang="ru-RU" dirty="0"/>
              <a:t> на о. </a:t>
            </a:r>
            <a:r>
              <a:rPr lang="ru-RU" dirty="0" err="1"/>
              <a:t>Алькатраст</a:t>
            </a:r>
            <a:r>
              <a:rPr lang="ru-RU" dirty="0"/>
              <a:t>.</a:t>
            </a:r>
          </a:p>
          <a:p>
            <a:r>
              <a:rPr lang="ru-RU" dirty="0"/>
              <a:t>4.	</a:t>
            </a:r>
            <a:r>
              <a:rPr lang="ru-RU" dirty="0" err="1"/>
              <a:t>Найбільш</a:t>
            </a:r>
            <a:r>
              <a:rPr lang="ru-RU" dirty="0"/>
              <a:t> </a:t>
            </a:r>
            <a:r>
              <a:rPr lang="ru-RU" dirty="0" err="1"/>
              <a:t>привабливими</a:t>
            </a:r>
            <a:r>
              <a:rPr lang="ru-RU" dirty="0"/>
              <a:t> </a:t>
            </a:r>
            <a:r>
              <a:rPr lang="ru-RU" dirty="0" err="1"/>
              <a:t>туристичними</a:t>
            </a:r>
            <a:r>
              <a:rPr lang="ru-RU" dirty="0"/>
              <a:t> </a:t>
            </a:r>
            <a:r>
              <a:rPr lang="ru-RU" dirty="0" err="1"/>
              <a:t>країнами</a:t>
            </a:r>
            <a:r>
              <a:rPr lang="ru-RU" dirty="0"/>
              <a:t> </a:t>
            </a:r>
            <a:r>
              <a:rPr lang="ru-RU" dirty="0" err="1"/>
              <a:t>Центральної</a:t>
            </a:r>
            <a:r>
              <a:rPr lang="ru-RU" dirty="0"/>
              <a:t> Америки є </a:t>
            </a:r>
            <a:r>
              <a:rPr lang="ru-RU" dirty="0" err="1"/>
              <a:t>Беліз</a:t>
            </a:r>
            <a:r>
              <a:rPr lang="ru-RU" dirty="0"/>
              <a:t>, Коста-Рика, Панама.</a:t>
            </a:r>
          </a:p>
          <a:p>
            <a:r>
              <a:rPr lang="ru-RU" dirty="0"/>
              <a:t>5.	</a:t>
            </a:r>
            <a:r>
              <a:rPr lang="ru-RU" dirty="0" err="1"/>
              <a:t>Будинок</a:t>
            </a:r>
            <a:r>
              <a:rPr lang="ru-RU" dirty="0"/>
              <a:t>-музей </a:t>
            </a:r>
            <a:r>
              <a:rPr lang="ru-RU" dirty="0" err="1"/>
              <a:t>Ернеста</a:t>
            </a:r>
            <a:r>
              <a:rPr lang="ru-RU" dirty="0"/>
              <a:t> </a:t>
            </a:r>
            <a:r>
              <a:rPr lang="ru-RU" dirty="0" err="1"/>
              <a:t>Хемінгуея</a:t>
            </a:r>
            <a:r>
              <a:rPr lang="ru-RU" dirty="0"/>
              <a:t> у </a:t>
            </a:r>
            <a:r>
              <a:rPr lang="ru-RU" dirty="0" err="1"/>
              <a:t>садибі</a:t>
            </a:r>
            <a:r>
              <a:rPr lang="ru-RU" dirty="0"/>
              <a:t> «</a:t>
            </a:r>
            <a:r>
              <a:rPr lang="ru-RU" dirty="0" err="1"/>
              <a:t>Віхія</a:t>
            </a:r>
            <a:r>
              <a:rPr lang="ru-RU" dirty="0"/>
              <a:t>» є </a:t>
            </a:r>
            <a:r>
              <a:rPr lang="ru-RU" dirty="0" err="1"/>
              <a:t>туристичною</a:t>
            </a:r>
            <a:r>
              <a:rPr lang="ru-RU" dirty="0"/>
              <a:t> </a:t>
            </a:r>
            <a:r>
              <a:rPr lang="ru-RU" dirty="0" err="1"/>
              <a:t>атракцією</a:t>
            </a:r>
            <a:r>
              <a:rPr lang="ru-RU" dirty="0"/>
              <a:t> м. Гавана (Куба).</a:t>
            </a:r>
          </a:p>
          <a:p>
            <a:r>
              <a:rPr lang="ru-RU" dirty="0"/>
              <a:t>6.	</a:t>
            </a:r>
            <a:r>
              <a:rPr lang="ru-RU" dirty="0" err="1"/>
              <a:t>Бермудські</a:t>
            </a:r>
            <a:r>
              <a:rPr lang="ru-RU" dirty="0"/>
              <a:t> </a:t>
            </a:r>
            <a:r>
              <a:rPr lang="ru-RU" dirty="0" err="1"/>
              <a:t>острови</a:t>
            </a:r>
            <a:r>
              <a:rPr lang="ru-RU" dirty="0"/>
              <a:t> - </a:t>
            </a:r>
            <a:r>
              <a:rPr lang="ru-RU" dirty="0" err="1"/>
              <a:t>архіпелаг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складається</a:t>
            </a:r>
            <a:r>
              <a:rPr lang="ru-RU" dirty="0"/>
              <a:t> </a:t>
            </a:r>
            <a:r>
              <a:rPr lang="ru-RU" dirty="0" err="1"/>
              <a:t>близько</a:t>
            </a:r>
            <a:r>
              <a:rPr lang="ru-RU" dirty="0"/>
              <a:t> з 100 </a:t>
            </a:r>
            <a:r>
              <a:rPr lang="ru-RU" dirty="0" err="1"/>
              <a:t>островів</a:t>
            </a:r>
            <a:r>
              <a:rPr lang="ru-RU" dirty="0"/>
              <a:t>, </a:t>
            </a:r>
            <a:r>
              <a:rPr lang="ru-RU" dirty="0" err="1"/>
              <a:t>острівків</a:t>
            </a:r>
            <a:r>
              <a:rPr lang="ru-RU" dirty="0"/>
              <a:t> і </a:t>
            </a:r>
            <a:r>
              <a:rPr lang="ru-RU" dirty="0" err="1"/>
              <a:t>скель</a:t>
            </a:r>
            <a:r>
              <a:rPr lang="ru-RU" dirty="0"/>
              <a:t>.</a:t>
            </a:r>
          </a:p>
          <a:p>
            <a:r>
              <a:rPr lang="ru-RU" dirty="0"/>
              <a:t>7.	</a:t>
            </a:r>
            <a:r>
              <a:rPr lang="ru-RU" dirty="0" err="1"/>
              <a:t>Ріо</a:t>
            </a:r>
            <a:r>
              <a:rPr lang="ru-RU" dirty="0"/>
              <a:t>-де-Жанейро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столиця</a:t>
            </a:r>
            <a:r>
              <a:rPr lang="ru-RU" dirty="0"/>
              <a:t> </a:t>
            </a:r>
            <a:r>
              <a:rPr lang="ru-RU" dirty="0" err="1"/>
              <a:t>Федеративна</a:t>
            </a:r>
            <a:r>
              <a:rPr lang="ru-RU" dirty="0"/>
              <a:t> </a:t>
            </a:r>
            <a:r>
              <a:rPr lang="ru-RU" dirty="0" err="1"/>
              <a:t>Республіка</a:t>
            </a:r>
            <a:r>
              <a:rPr lang="ru-RU" dirty="0"/>
              <a:t> </a:t>
            </a:r>
            <a:r>
              <a:rPr lang="ru-RU" dirty="0" err="1"/>
              <a:t>Бразилія</a:t>
            </a:r>
            <a:r>
              <a:rPr lang="ru-RU" dirty="0"/>
              <a:t>.</a:t>
            </a:r>
          </a:p>
          <a:p>
            <a:r>
              <a:rPr lang="ru-RU" dirty="0"/>
              <a:t>8.	«Землею </a:t>
            </a:r>
            <a:r>
              <a:rPr lang="ru-RU" dirty="0" err="1"/>
              <a:t>кінця</a:t>
            </a:r>
            <a:r>
              <a:rPr lang="ru-RU" dirty="0"/>
              <a:t> </a:t>
            </a:r>
            <a:r>
              <a:rPr lang="ru-RU" dirty="0" err="1"/>
              <a:t>світу</a:t>
            </a:r>
            <a:r>
              <a:rPr lang="ru-RU" dirty="0"/>
              <a:t>» </a:t>
            </a:r>
            <a:r>
              <a:rPr lang="ru-RU" dirty="0" err="1"/>
              <a:t>називають</a:t>
            </a:r>
            <a:r>
              <a:rPr lang="ru-RU" dirty="0"/>
              <a:t> </a:t>
            </a:r>
            <a:r>
              <a:rPr lang="ru-RU" dirty="0" err="1"/>
              <a:t>острів</a:t>
            </a:r>
            <a:r>
              <a:rPr lang="ru-RU" dirty="0"/>
              <a:t> </a:t>
            </a:r>
            <a:r>
              <a:rPr lang="ru-RU" dirty="0" err="1"/>
              <a:t>Вогняна</a:t>
            </a:r>
            <a:r>
              <a:rPr lang="ru-RU" dirty="0"/>
              <a:t> Земля з </a:t>
            </a:r>
            <a:r>
              <a:rPr lang="ru-RU" dirty="0" err="1"/>
              <a:t>адміністративним</a:t>
            </a:r>
            <a:r>
              <a:rPr lang="ru-RU" dirty="0"/>
              <a:t> центром «воротами» до </a:t>
            </a:r>
            <a:r>
              <a:rPr lang="ru-RU" dirty="0" err="1"/>
              <a:t>Антарктиди</a:t>
            </a:r>
            <a:r>
              <a:rPr lang="ru-RU" dirty="0"/>
              <a:t>. </a:t>
            </a:r>
          </a:p>
          <a:p>
            <a:r>
              <a:rPr lang="ru-RU" dirty="0"/>
              <a:t>9.	</a:t>
            </a:r>
            <a:r>
              <a:rPr lang="ru-RU" dirty="0" err="1"/>
              <a:t>Острів</a:t>
            </a:r>
            <a:r>
              <a:rPr lang="ru-RU" dirty="0"/>
              <a:t> Маргарита </a:t>
            </a:r>
            <a:r>
              <a:rPr lang="ru-RU" dirty="0" err="1"/>
              <a:t>називають</a:t>
            </a:r>
            <a:r>
              <a:rPr lang="ru-RU" dirty="0"/>
              <a:t> «</a:t>
            </a:r>
            <a:r>
              <a:rPr lang="ru-RU" dirty="0" err="1"/>
              <a:t>Венесуельською</a:t>
            </a:r>
            <a:r>
              <a:rPr lang="ru-RU" dirty="0"/>
              <a:t> </a:t>
            </a:r>
            <a:r>
              <a:rPr lang="ru-RU" dirty="0" err="1"/>
              <a:t>Венецією</a:t>
            </a:r>
            <a:r>
              <a:rPr lang="ru-RU" dirty="0"/>
              <a:t>».</a:t>
            </a:r>
          </a:p>
          <a:p>
            <a:r>
              <a:rPr lang="ru-RU" dirty="0"/>
              <a:t>10.	 На Багамах </a:t>
            </a:r>
            <a:r>
              <a:rPr lang="ru-RU" dirty="0" err="1"/>
              <a:t>розташована</a:t>
            </a:r>
            <a:r>
              <a:rPr lang="ru-RU" dirty="0"/>
              <a:t> знаменита «</a:t>
            </a:r>
            <a:r>
              <a:rPr lang="ru-RU" dirty="0" err="1"/>
              <a:t>блакитна</a:t>
            </a:r>
            <a:r>
              <a:rPr lang="ru-RU" dirty="0"/>
              <a:t> </a:t>
            </a:r>
            <a:r>
              <a:rPr lang="ru-RU" dirty="0" err="1"/>
              <a:t>діра</a:t>
            </a:r>
            <a:r>
              <a:rPr lang="ru-RU" dirty="0"/>
              <a:t>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96435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10 интересных фактов, которых Вы могли не знать о Статуе Свободы | Новости  на Gazeta.u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656" y="624110"/>
            <a:ext cx="9281160" cy="5836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3115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6501" y="148622"/>
            <a:ext cx="8911687" cy="1280890"/>
          </a:xfrm>
        </p:spPr>
        <p:txBody>
          <a:bodyPr/>
          <a:lstStyle/>
          <a:p>
            <a:r>
              <a:rPr lang="uk-UA" dirty="0" smtClean="0"/>
              <a:t>Визначити країни-місця знаходження туристичних ресурсів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2536" y="1286083"/>
            <a:ext cx="8659368" cy="525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877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Картинки по запросу колумбі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744" y="384047"/>
            <a:ext cx="8162832" cy="6066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73838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8800" y="328003"/>
            <a:ext cx="8814816" cy="6205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4431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77932" y="2115312"/>
            <a:ext cx="8915400" cy="3777622"/>
          </a:xfrm>
        </p:spPr>
        <p:txBody>
          <a:bodyPr/>
          <a:lstStyle/>
          <a:p>
            <a:endParaRPr lang="ru-RU"/>
          </a:p>
        </p:txBody>
      </p:sp>
      <p:pic>
        <p:nvPicPr>
          <p:cNvPr id="4" name="Picture 2" descr="Картинки по запросу статуя Христа на горі Корковад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378" y="329628"/>
            <a:ext cx="9195054" cy="6528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39363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багам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1992" y="434094"/>
            <a:ext cx="8257032" cy="5838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51305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Картинки по запросу будинок-музей Ернеста Хемінгуе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534" y="624110"/>
            <a:ext cx="10167090" cy="5538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29381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Картинки по запросу мехіко мекси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984" y="624110"/>
            <a:ext cx="8604250" cy="566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2741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8" descr="Картинки по запросу міст золоті ворота в сан-франциско сш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735" y="513429"/>
            <a:ext cx="8625317" cy="5750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9595076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30</TotalTime>
  <Words>18</Words>
  <Application>Microsoft Office PowerPoint</Application>
  <PresentationFormat>Широкоэкранный</PresentationFormat>
  <Paragraphs>13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Century Gothic</vt:lpstr>
      <vt:lpstr>Wingdings 3</vt:lpstr>
      <vt:lpstr>Легкий дым</vt:lpstr>
      <vt:lpstr>Контрольне завдання до теми 3-4</vt:lpstr>
      <vt:lpstr>Визначити країни-місця знаходження туристичних ресурсів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Контрольне завдання до теми 3-4</dc:title>
  <dc:creator>user</dc:creator>
  <cp:lastModifiedBy>user</cp:lastModifiedBy>
  <cp:revision>3</cp:revision>
  <dcterms:created xsi:type="dcterms:W3CDTF">2020-09-02T18:25:05Z</dcterms:created>
  <dcterms:modified xsi:type="dcterms:W3CDTF">2020-09-02T18:55:15Z</dcterms:modified>
</cp:coreProperties>
</file>