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Lobster" charset="-52"/>
      <p:regular r:id="rId26"/>
    </p:embeddedFont>
    <p:embeddedFont>
      <p:font typeface="Pacifico" charset="-5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53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1610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6783b7b8c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6783b7b8c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783b7b8c_7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783b7b8c_7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6783b7b8c_7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6783b7b8c_7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6783b7b8c_7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6783b7b8c_7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6783b7b8c_7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6783b7b8c_7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6783b7b8c_7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6783b7b8c_7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6783b7b8c_7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6783b7b8c_7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6783b7b8c_7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6783b7b8c_7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6783b7b8c_7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6783b7b8c_7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6783b7b8c_7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6783b7b8c_7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6783b7b8c_7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6783b7b8c_7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6783b7b8c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6783b7b8c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6783b7b8c_7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6783b7b8c_7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6783b7b8c_7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6783b7b8c_7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6783b7b8c_7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6783b7b8c_7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6783b7b8c_7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6783b7b8c_7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783b7b8c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783b7b8c_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6783b7b8c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6783b7b8c_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783b7b8c_7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783b7b8c_7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783b7b8c_7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783b7b8c_7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6783b7b8c_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6783b7b8c_7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783b7b8c_7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783b7b8c_7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6783b7b8c_7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6783b7b8c_7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775" y="0"/>
            <a:ext cx="1721225" cy="1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46550" y="81950"/>
            <a:ext cx="7620300" cy="3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783F04"/>
                </a:solidFill>
                <a:latin typeface="Lobster"/>
                <a:ea typeface="Lobster"/>
                <a:cs typeface="Lobster"/>
                <a:sym typeface="Lobster"/>
              </a:rPr>
              <a:t>юридична деонтологія як наука і навчальна дисципліна</a:t>
            </a:r>
            <a:endParaRPr sz="6000">
              <a:solidFill>
                <a:srgbClr val="783F04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0" y="1152475"/>
            <a:ext cx="91440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5B0F00"/>
                </a:solidFill>
                <a:latin typeface="Lobster"/>
                <a:ea typeface="Lobster"/>
                <a:cs typeface="Lobster"/>
                <a:sym typeface="Lobster"/>
              </a:rPr>
              <a:t>Деонтологія</a:t>
            </a:r>
            <a:r>
              <a:rPr lang="ru" sz="2400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—це галузь юридичної науки, що узагальнює систему              знань про мудрість спілкування та мистецтво прийняття вірного рішення у юридичній практиці, тобто на­ука про пошук атмосфери досягнення необхідного, істинного результату у спілкуванні юриста як з колегами, так і з тими, кому він надає свої професійні послуги та кого повинен обслуговувати правовими засобами в процесі   реалізації ними свого право- вого статусу.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:pus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708925" y="234850"/>
            <a:ext cx="7768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aseline="-25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Дуже важливою є проблема співвідношення моралі та права, вирішення якої значно впливає на формування всієї системи деонтологічних знань. Однак, ця проблема зна­ходиться на стику декількох наук — філософії, теорії держави і права, соціології, тому потребує комплексного підходу, для чого пізнавальних засобів однієї галузі знань буде вкрай недостатньо, таким чином, як наука, юридична деонтологія має ряд ха­рактерних ознак:</a:t>
            </a:r>
            <a:endParaRPr sz="3600" baseline="-250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0" y="0"/>
            <a:ext cx="9144000" cy="44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rgbClr val="FFFFDD"/>
              </a:highlight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2339250" y="0"/>
            <a:ext cx="6719700" cy="4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cifico"/>
              <a:buChar char="●"/>
            </a:pPr>
            <a:r>
              <a:rPr lang="ru" sz="1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це одна із юридичних наук, яка разом з іншими входить до системи гуманітар­них знань;</a:t>
            </a:r>
            <a:endParaRPr sz="18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cifico"/>
              <a:buChar char="●"/>
            </a:pPr>
            <a:r>
              <a:rPr lang="ru" sz="1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юридична деонтологія розкриває зміст та взаємозв'язок таких соціальних явищ як юридична наука та юридична практика, визначає їх функції;</a:t>
            </a:r>
            <a:endParaRPr sz="18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cifico"/>
              <a:buChar char="●"/>
            </a:pPr>
            <a:r>
              <a:rPr lang="ru" sz="1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наука юридична деонтологія, виходячи з норм та принципів суспільної моралі, формує систему вимог професійного та особистого порядку, висвітлює етичну сторо­ну діяльності юриста, враховуючи спеціалізацію юридичної професії;</a:t>
            </a:r>
            <a:endParaRPr sz="18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cifico"/>
              <a:buChar char="●"/>
            </a:pPr>
            <a:r>
              <a:rPr lang="ru" sz="1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юридичною деонтологією вивчаються система, форми, методи та засоби підго­товки високо кваліфікованих юристів-професіоналів;</a:t>
            </a:r>
            <a:endParaRPr sz="18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cifico"/>
              <a:buChar char="●"/>
            </a:pPr>
            <a:r>
              <a:rPr lang="ru" sz="1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характерною ознакою можна назвати також те, що це молода за своїм віком юридична наука, яка знаходиться на стадії свого становлення та поступово набуває заслуженого авторитету в системі юридичних знань.</a:t>
            </a:r>
            <a:endParaRPr sz="18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75" y="263100"/>
            <a:ext cx="2441725" cy="2897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      </a:t>
            </a:r>
            <a:r>
              <a:rPr lang="ru" sz="24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3. Предмет та завдання юридичної деонтологї</a:t>
            </a:r>
            <a:endParaRPr sz="24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Окремим блоком питань до предмету юридична деонтологія входять питання юри­дичної освіти, підготовки та перепідготовки кадрів, підвищеня кваліфікації, роз­повсюдження позитивное досвіду. Головною тут є проблема підготовки не просто спеціаліста — юриста, а працівника високого рівня кваліфікації тобто професіонала своєї справи. Зрозуміло, Що професіоналом не можна бути взагалі Професіонал — це добре підготовлений спеціаліст конкретної справи, тому система підготовки таких спеціалістів повинна відрізняти специфіку практичних завдань, які тр</a:t>
            </a:r>
            <a:r>
              <a:rPr lang="ru" sz="2000" i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еба</a:t>
            </a:r>
            <a:r>
              <a:rPr lang="ru" sz="2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вирішувати працівнику у повсякденній роботі. Юридична деонтологія повинна вивчати не просто систему виховання юриста взагалі, суспільству потрібні професіонали конкретної спра­ви — прокурори, законодавці слідчі- тощо. Таким чином, у загальному вигляді пред­метом юридичної деонтологіі можна визначній юридичну теорік юридичну практику та Систему моральних вимог, що складають етикет професийної діяльності юристів.</a:t>
            </a:r>
            <a:endParaRPr sz="20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r="15697"/>
          <a:stretch/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4. Юридична практика</a:t>
            </a:r>
            <a:endParaRPr sz="24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Після ознайомлення з загальними рисами та системою наукових юридичних знань більш зрозумілими стають питання практичної діяльності, яка відбувається у сфері дії права в зв'язку з цим має ряд характерних-ознак, які дають можливість виділити її у певний вид соціальної діяльності. Перед тим, як визначити ці характерні риси, слід звернутися до розуміння більш загального терміну— соціальна діяльність, існує навіть теорія соціальної дії, автори якої у 20-ті роки XX століття намагалися пояснити поведінку соціальних суб'єктів через зв'язки уявлення, психологічні і моральні моменти? які виникають у ході взаємовідношень між ними Ця теорія характеризувалася свого часу, як основний напрям американської соціології XX століття та мала значний успіх у питаннях пояснення соціальної структури, ієрархії соціальних систем, рівнів їх орга­нізації тощо.</a:t>
            </a:r>
            <a:endParaRPr sz="21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737250" y="719850"/>
            <a:ext cx="7499400" cy="3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Юридична діяльність, характеризуючись своїми специфічними рисами, не являєть­ся виключенням із загального правила. Як і інші види соціальної діяльності, вона впорядковується за допомогою цілої системи засобів, серед яких правові займають вагоме місце. Однак, в деонтологічному аспекті привертають до себе увагу засоби неюридичного походження, за допомогою яких здійснюється регулятивний вплив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241075" y="178150"/>
            <a:ext cx="8661900" cy="4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5. Поняття та структурна характеристика моралі</a:t>
            </a:r>
            <a:endParaRPr sz="24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Що таке мораль, її витоки, суть, роль у житті суспільства та окремої людини? Відповідь на ці питання дає одна з давніх галузей пізнання — етика, яка пояснює мораль (лат. mores — нравы), як одну з форм суспільної свідомості, як суспільний інститут, який виконує функцію регулювання поведінки людей у всіх сферах суспіль-</a:t>
            </a:r>
            <a:endParaRPr sz="22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ного життя. З точки зору нормативного регулятора, яким виступає мораль в процесі юридичної діяльності, її можна розглядати як систему вимог до юристів у зв'язку зі здійсненням ними своїх професійних обов'язків (норми моралі, совість, відпові­дальність, честь).</a:t>
            </a:r>
            <a:endParaRPr sz="22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0" y="0"/>
            <a:ext cx="8931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Моральні почуття, які проявляються в юридичній діяльності, достатньо різно­манітні, що виходить з широкого спектру зв'язків, які формуються в процесі вирішення значної кількості юридичних справ. До їх переліку можна віднести такі:</a:t>
            </a:r>
            <a:endParaRPr sz="2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- почуття патріотизму (пріоритет інтересів загальної справи перед особистим інте­ресом або за рахунок особистого блага);</a:t>
            </a:r>
            <a:endParaRPr sz="21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- престижно-статусні почуття, пов'язані з потребою самоствердження (почуття гордості за свою професію, за довіру колективу, усвідомлення необхідності подолання труднощів з метою випробування своїх професійних можливостей);</a:t>
            </a:r>
            <a:endParaRPr sz="21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- альтруїстичні почуття (бажання дати радість, допомогу, втішити, підбадьорити в тяжку хвилину);</a:t>
            </a:r>
            <a:endParaRPr sz="21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- комунікабельні почуття (симпатія, довіра, повага при спілкуванні).</a:t>
            </a:r>
            <a:endParaRPr sz="21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Роль моральних почуттів у юридичній діяльності виявляється через призму спілку­вання людей. А виходячи з того, що юридична професія передбачає саме роботу з людьми різного характеру, рівня культури, інтелекту, то можна зазначити ту значну роль, яку відіграють моральні почуття у мотивації роботи працівників юридичних уста­нов. По-перше, — це оцінка вчинків та поведінки людей з позицій суспільно-виробле­них норм та ідеалів. По-друге, — моральні почуття виступають засобом регуляції відно­син між людьми, соціальними групами тощо. По-третє, — завдяки почуттям суспіль­но-значущі норми, принципи, ідеали інтуїтивно перетворюються у внутрішню пере­конливість людини. По-четверте, — моральні почуття являються не тільки засобом регуляції, але й засобом самоствердження людини, виявом багатства її внутрішнього світу. Тому формування моральних почуттів у кожної людини, а тим більш у юристів, співробітників правоохоронних органів, є однією з важливіших задач морального ви-ховання.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6" name="Google Shape;2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6. Моральні принципи та їх відображення в юридичній діяльності</a:t>
            </a:r>
            <a:endParaRPr sz="24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Не менш важливою умовою здійснення юристами своїх професійних обов'язків є усвідомлення та використання у своїй діяльності основоположних ідей — принципів і моралі, які являють собою найбільш узагальнений вираз вимог тої чи іншої моралі. Моральні принципи складають ядро моралі, визначають її соціально-історичну суть, ідейну націленість. На відміну від норм моралі, які визначають тактику поведінки лю­дини в конкретних життєвих ситуаціях, принципи моралі визначають узагальнену со­ціальну орієнтацію, стратегію поведінки, являються своєрідною програмою діяльності. Моральні принципи об'єднують та систематизують всю моральну діяльність, виступа­ють фактором стабільності, визначають головну лінію поведінки.</a:t>
            </a:r>
            <a:endParaRPr sz="18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99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-3300" y="3277875"/>
            <a:ext cx="85911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4"/>
          <p:cNvSpPr txBox="1"/>
          <p:nvPr/>
        </p:nvSpPr>
        <p:spPr>
          <a:xfrm>
            <a:off x="0" y="577925"/>
            <a:ext cx="91440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1. </a:t>
            </a:r>
            <a:r>
              <a:rPr lang="ru" sz="2100" b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Поняття та зміст юридична деонтологія</a:t>
            </a:r>
            <a:endParaRPr sz="21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605025" y="0"/>
            <a:ext cx="16659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План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0" y="981075"/>
            <a:ext cx="91440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2.</a:t>
            </a:r>
            <a:r>
              <a:rPr lang="ru" sz="2100" b="1">
                <a:solidFill>
                  <a:schemeClr val="dk1"/>
                </a:solidFill>
              </a:rPr>
              <a:t> </a:t>
            </a:r>
            <a:r>
              <a:rPr lang="ru" sz="2100" b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Юридична діяльність: поняття та зміст ст</a:t>
            </a:r>
            <a:endParaRPr sz="21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0" y="1373975"/>
            <a:ext cx="91440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3.</a:t>
            </a:r>
            <a:r>
              <a:rPr lang="ru" sz="2100" b="1">
                <a:solidFill>
                  <a:schemeClr val="dk1"/>
                </a:solidFill>
              </a:rPr>
              <a:t> </a:t>
            </a:r>
            <a:r>
              <a:rPr lang="ru" sz="2100" b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Предмет та завдання юридичної деонтології</a:t>
            </a:r>
            <a:endParaRPr sz="21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0" y="1811650"/>
            <a:ext cx="91440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4.</a:t>
            </a:r>
            <a:r>
              <a:rPr lang="ru" sz="2100" b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Юридична практика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-3300" y="2251925"/>
            <a:ext cx="91440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5. </a:t>
            </a:r>
            <a:r>
              <a:rPr lang="ru" sz="2100" b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Поняття та структурна характеристика моралі</a:t>
            </a:r>
            <a:endParaRPr sz="21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-241000" y="2702725"/>
            <a:ext cx="91440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6.</a:t>
            </a:r>
            <a:r>
              <a:rPr lang="ru" sz="2100" b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Моральні принципи та їх відображення в юридичній діяльності</a:t>
            </a:r>
            <a:endParaRPr sz="21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-3300" y="3129875"/>
            <a:ext cx="9363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7.</a:t>
            </a:r>
            <a:r>
              <a:rPr lang="ru" sz="2100" b="1">
                <a:solidFill>
                  <a:schemeClr val="dk1"/>
                </a:solidFill>
              </a:rPr>
              <a:t> </a:t>
            </a:r>
            <a:r>
              <a:rPr lang="ru" sz="2100" b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Поняття та різновиди юридичних спеціальностей</a:t>
            </a:r>
            <a:endParaRPr sz="21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-100" y="-10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В професії юриста моральні принципи виконують свої специфічні функції. Вони допомагають орієнтуватися у найбільш складних, нормативно не визначених ситуаціях, що дає змогу приймати нестандартне рішення, яке не суперечить інтересам спра­ви в цілому. Завдяки усвідомленню принципів моралі, які склалися у колективі служ­бовців юридичної установи, надається можливість програмування дій окремих співро­бітників, гарантування впевненості щодо виконання ними професійного обов'язку на належному рівні. Моральні принципи також забезпечують стабільність мікроклімату у колективі, а значить і стабільність його роботи, що є необхідною умовою функціону­вання всіх правоохоронних органів. З іншого боку, дотримання принципів моралі у своїй професійній діяльності оберігає працівників юридичних служб від аморальних вчинків, скоєння яких породжує серед громадян недоброзичливе ставлення, недо­віру, а в окремих випадках — люту ненависть до служителів Феміди.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7. Поняття та різновиди юридичних спеціальностей</a:t>
            </a:r>
            <a:endParaRPr sz="24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Професія юриста, як своєрідний вид соціальної діяльності, виділяється серед І інших цілим рядом специфічних властивостей, зумовлених тою роллю, яку відіграють І право і законність у житті суспільства. Охорона прав і законних інтересів громадян, І безкомпромісна боротьба з правопорушеннями, висококваліфіковане розв'язання різноманітних юридичних проблем — є змістом повсякденної діяльності юристів і ра­зом з тим являється їх професійним обов'язком. </a:t>
            </a:r>
            <a:endParaRPr sz="24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808150" y="518375"/>
            <a:ext cx="7811400" cy="3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Характерною ознакою відданості юриста своїй справі, професійної зрілості є за­гострене почуття справедливості. Для юриста, це насамперед означає небайдужість до біди, нещастя інших людей, у тому числі і до таких які через збіг складних життєвих обставин самі опинилися серед правопорушників. На відміну від інших громадян, юрист, саме завдяки своєму професійному хисту, спроможний не обмежуватися роллю спостерігача, а активно і ефективно домагатися відновлення порушених прав, вста­новлення справедливості.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>
            <a:off x="1162575" y="1017725"/>
            <a:ext cx="7215900" cy="3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Таким чином юрист— це професіонал, який має фундаментальні та спеціальні правові знання, глибоко переконаний у винятковому призначенні права і законності для суспільства, кваліфіковано користується юридичним інструментарієм при розв'язанні юридичних проблем в ім'я захисту прав і законних інтересів громадян.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0" y="0"/>
            <a:ext cx="91440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</a:t>
            </a:r>
            <a:r>
              <a:rPr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Поняття та зміст юридична деонтологія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53000" y="782800"/>
            <a:ext cx="8691000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</a:rPr>
              <a:t>Як відомо, термін "деонтологія" грецького походження, що в перекладі означає науку про належне. Крім того, цим терміном інколи позначають розділ етики, в якому вивчаються проблеми обов'язку людини, сфера належного (того, що повинно бути), вивчаються усі форми моральних вимог до життєдіяльності^іюдини та відношення між ними.</a:t>
            </a:r>
            <a:endParaRPr sz="3000">
              <a:solidFill>
                <a:srgbClr val="5B0F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46125" y="219200"/>
            <a:ext cx="5801100" cy="3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5B0F00"/>
                </a:solidFill>
                <a:latin typeface="Lobster"/>
                <a:ea typeface="Lobster"/>
                <a:cs typeface="Lobster"/>
                <a:sym typeface="Lobster"/>
              </a:rPr>
              <a:t>"Деонтологія"</a:t>
            </a:r>
            <a:r>
              <a:rPr lang="ru" sz="2400">
                <a:solidFill>
                  <a:srgbClr val="5B0F00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— як науковий термін у системі етичних знань був вжитий англійським філософом і правознавцем Бентамом Ієремія (1748-1832), працю якого "Деонтологія або наука про мораль" було опубліковано в 1834 році. Автор відстоював своє бачення моралі та обов'язку.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227" y="148327"/>
            <a:ext cx="3043625" cy="413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1056225" y="1259150"/>
            <a:ext cx="7286700" cy="3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Якщо І. Бентам застосував термін "деонтологія" для позначення вчення про мо­раль в цілому, то надалі деонтологію почали відрізняти від моральних цінностей вза­галі. Деонтологія формувалась, як специфічна система знань про належне, виходячи з вимог суспільної моралі. 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900300" y="1017725"/>
            <a:ext cx="73434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У70-ті роки у юридичних навчальних закладах викладався спеціальний курс "Вве­дення в юридичну спеціальність", метою якого було введення студентів у майбутню професію. Пізніше було видано відомий широкому колу спеціалістів підручник Алек­сеева С.С. (1976р.). Це був перший крок на шляху'до створення нової юридичної науки, хоча у той час термін "юридична деонтологія" ще не використовувався. 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2764550" y="1152475"/>
            <a:ext cx="6379500" cy="3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Автор підручника дослідив та виклав важливі аспекти проблеми, які допомагають осмисли­ти юридичну науку та юридичну практику, наблизитися до розуміння професійної юридичної діяльності. 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75" y="86263"/>
            <a:ext cx="257175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538800" y="1352550"/>
            <a:ext cx="82935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Слід згадати також ім'я професора Горшенєва В.М., який повноправно вважаєть­ся засновником науки "Юридична деонтологія". У 1988, році було опубліковано ав­торським колективом з його участю навчальний посібник, де послідовно викладено предмет, функції нової науки, принципи та її роль у системі юридичних знань. 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2. Юридична діяльність: поняття та зміст</a:t>
            </a:r>
            <a:endParaRPr sz="30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Щоб розібратися, що являє собою ця специфічна область наукових знань, необ­хідно звернутися до визначення науки юридична деонтологія, а потім детально розг­лянути питання її предмету.</a:t>
            </a:r>
            <a:endParaRPr sz="2400" b="1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7325" y="2287681"/>
            <a:ext cx="3522550" cy="26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1768</Words>
  <Application>Microsoft Office PowerPoint</Application>
  <PresentationFormat>Экран (16:9)</PresentationFormat>
  <Paragraphs>53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Lobster</vt:lpstr>
      <vt:lpstr>Pacifico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2019-09-05T10:27:41Z</dcterms:modified>
</cp:coreProperties>
</file>