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" userId="c5b3b0e3f7a7fc54" providerId="Windows Live" clId="Web-{7AA74695-746C-4F10-8087-1191C4A37543}"/>
    <pc:docChg chg="addSld delSld modSld modSection">
      <pc:chgData name="Guest" userId="c5b3b0e3f7a7fc54" providerId="Windows Live" clId="Web-{7AA74695-746C-4F10-8087-1191C4A37543}" dt="2017-12-03T21:58:11.164" v="485"/>
      <pc:docMkLst>
        <pc:docMk/>
      </pc:docMkLst>
      <pc:sldChg chg="modSp">
        <pc:chgData name="Guest" userId="c5b3b0e3f7a7fc54" providerId="Windows Live" clId="Web-{7AA74695-746C-4F10-8087-1191C4A37543}" dt="2017-12-03T21:54:09.999" v="401"/>
        <pc:sldMkLst>
          <pc:docMk/>
          <pc:sldMk cId="3900167303" sldId="256"/>
        </pc:sldMkLst>
        <pc:spChg chg="mod">
          <ac:chgData name="Guest" userId="c5b3b0e3f7a7fc54" providerId="Windows Live" clId="Web-{7AA74695-746C-4F10-8087-1191C4A37543}" dt="2017-12-03T21:54:09.999" v="401"/>
          <ac:spMkLst>
            <pc:docMk/>
            <pc:sldMk cId="3900167303" sldId="256"/>
            <ac:spMk id="2" creationId="{00000000-0000-0000-0000-000000000000}"/>
          </ac:spMkLst>
        </pc:spChg>
        <pc:spChg chg="mod">
          <ac:chgData name="Guest" userId="c5b3b0e3f7a7fc54" providerId="Windows Live" clId="Web-{7AA74695-746C-4F10-8087-1191C4A37543}" dt="2017-12-03T21:40:08.841" v="22"/>
          <ac:spMkLst>
            <pc:docMk/>
            <pc:sldMk cId="3900167303" sldId="256"/>
            <ac:spMk id="3" creationId="{00000000-0000-0000-0000-000000000000}"/>
          </ac:spMkLst>
        </pc:spChg>
      </pc:sldChg>
      <pc:sldChg chg="modSp new">
        <pc:chgData name="Guest" userId="c5b3b0e3f7a7fc54" providerId="Windows Live" clId="Web-{7AA74695-746C-4F10-8087-1191C4A37543}" dt="2017-12-03T21:46:43.325" v="205"/>
        <pc:sldMkLst>
          <pc:docMk/>
          <pc:sldMk cId="96642790" sldId="257"/>
        </pc:sldMkLst>
        <pc:spChg chg="mod">
          <ac:chgData name="Guest" userId="c5b3b0e3f7a7fc54" providerId="Windows Live" clId="Web-{7AA74695-746C-4F10-8087-1191C4A37543}" dt="2017-12-03T21:46:22.402" v="199"/>
          <ac:spMkLst>
            <pc:docMk/>
            <pc:sldMk cId="96642790" sldId="257"/>
            <ac:spMk id="2" creationId="{AC61A78C-BEF8-45DB-A41D-67095967112E}"/>
          </ac:spMkLst>
        </pc:spChg>
        <pc:spChg chg="mod">
          <ac:chgData name="Guest" userId="c5b3b0e3f7a7fc54" providerId="Windows Live" clId="Web-{7AA74695-746C-4F10-8087-1191C4A37543}" dt="2017-12-03T21:46:43.325" v="205"/>
          <ac:spMkLst>
            <pc:docMk/>
            <pc:sldMk cId="96642790" sldId="257"/>
            <ac:spMk id="3" creationId="{EEA2BD21-D200-4A02-8F8F-47B7D856E5F6}"/>
          </ac:spMkLst>
        </pc:spChg>
      </pc:sldChg>
      <pc:sldChg chg="modSp new">
        <pc:chgData name="Guest" userId="c5b3b0e3f7a7fc54" providerId="Windows Live" clId="Web-{7AA74695-746C-4F10-8087-1191C4A37543}" dt="2017-12-03T21:47:43.249" v="245"/>
        <pc:sldMkLst>
          <pc:docMk/>
          <pc:sldMk cId="3646734918" sldId="258"/>
        </pc:sldMkLst>
        <pc:spChg chg="mod">
          <ac:chgData name="Guest" userId="c5b3b0e3f7a7fc54" providerId="Windows Live" clId="Web-{7AA74695-746C-4F10-8087-1191C4A37543}" dt="2017-12-03T21:47:27.483" v="241"/>
          <ac:spMkLst>
            <pc:docMk/>
            <pc:sldMk cId="3646734918" sldId="258"/>
            <ac:spMk id="2" creationId="{79190437-8C4F-4BCD-97C8-ACFEDC036035}"/>
          </ac:spMkLst>
        </pc:spChg>
        <pc:spChg chg="mod">
          <ac:chgData name="Guest" userId="c5b3b0e3f7a7fc54" providerId="Windows Live" clId="Web-{7AA74695-746C-4F10-8087-1191C4A37543}" dt="2017-12-03T21:47:43.249" v="245"/>
          <ac:spMkLst>
            <pc:docMk/>
            <pc:sldMk cId="3646734918" sldId="258"/>
            <ac:spMk id="3" creationId="{A161806A-C4E4-456C-8E43-2C4D1FE082F6}"/>
          </ac:spMkLst>
        </pc:spChg>
      </pc:sldChg>
      <pc:sldChg chg="modSp new del">
        <pc:chgData name="Guest" userId="c5b3b0e3f7a7fc54" providerId="Windows Live" clId="Web-{7AA74695-746C-4F10-8087-1191C4A37543}" dt="2017-12-03T21:50:45.397" v="306"/>
        <pc:sldMkLst>
          <pc:docMk/>
          <pc:sldMk cId="240397822" sldId="259"/>
        </pc:sldMkLst>
        <pc:spChg chg="mod">
          <ac:chgData name="Guest" userId="c5b3b0e3f7a7fc54" providerId="Windows Live" clId="Web-{7AA74695-746C-4F10-8087-1191C4A37543}" dt="2017-12-03T21:50:42.475" v="304"/>
          <ac:spMkLst>
            <pc:docMk/>
            <pc:sldMk cId="240397822" sldId="259"/>
            <ac:spMk id="2" creationId="{F8C70892-29DE-4E42-8B3E-771FE041B17D}"/>
          </ac:spMkLst>
        </pc:spChg>
        <pc:spChg chg="mod">
          <ac:chgData name="Guest" userId="c5b3b0e3f7a7fc54" providerId="Windows Live" clId="Web-{7AA74695-746C-4F10-8087-1191C4A37543}" dt="2017-12-03T21:48:50.611" v="255"/>
          <ac:spMkLst>
            <pc:docMk/>
            <pc:sldMk cId="240397822" sldId="259"/>
            <ac:spMk id="3" creationId="{564C1BE2-405A-4497-B8A3-77069B6760AF}"/>
          </ac:spMkLst>
        </pc:spChg>
      </pc:sldChg>
      <pc:sldChg chg="modSp new">
        <pc:chgData name="Guest" userId="c5b3b0e3f7a7fc54" providerId="Windows Live" clId="Web-{7AA74695-746C-4F10-8087-1191C4A37543}" dt="2017-12-03T21:52:35.807" v="340"/>
        <pc:sldMkLst>
          <pc:docMk/>
          <pc:sldMk cId="2640705539" sldId="259"/>
        </pc:sldMkLst>
        <pc:spChg chg="mod">
          <ac:chgData name="Guest" userId="c5b3b0e3f7a7fc54" providerId="Windows Live" clId="Web-{7AA74695-746C-4F10-8087-1191C4A37543}" dt="2017-12-03T21:51:31.024" v="332"/>
          <ac:spMkLst>
            <pc:docMk/>
            <pc:sldMk cId="2640705539" sldId="259"/>
            <ac:spMk id="2" creationId="{F54F9125-5DBA-4FB3-8993-6ABEEB6FA73E}"/>
          </ac:spMkLst>
        </pc:spChg>
        <pc:spChg chg="mod">
          <ac:chgData name="Guest" userId="c5b3b0e3f7a7fc54" providerId="Windows Live" clId="Web-{7AA74695-746C-4F10-8087-1191C4A37543}" dt="2017-12-03T21:52:35.807" v="340"/>
          <ac:spMkLst>
            <pc:docMk/>
            <pc:sldMk cId="2640705539" sldId="259"/>
            <ac:spMk id="3" creationId="{BB52230A-D486-48A7-90DF-D36B20344025}"/>
          </ac:spMkLst>
        </pc:spChg>
      </pc:sldChg>
      <pc:sldChg chg="modSp new">
        <pc:chgData name="Guest" userId="c5b3b0e3f7a7fc54" providerId="Windows Live" clId="Web-{7AA74695-746C-4F10-8087-1191C4A37543}" dt="2017-12-03T21:57:01.583" v="461"/>
        <pc:sldMkLst>
          <pc:docMk/>
          <pc:sldMk cId="2853178623" sldId="260"/>
        </pc:sldMkLst>
        <pc:spChg chg="mod">
          <ac:chgData name="Guest" userId="c5b3b0e3f7a7fc54" providerId="Windows Live" clId="Web-{7AA74695-746C-4F10-8087-1191C4A37543}" dt="2017-12-03T21:55:21.579" v="419"/>
          <ac:spMkLst>
            <pc:docMk/>
            <pc:sldMk cId="2853178623" sldId="260"/>
            <ac:spMk id="2" creationId="{1189F61F-F424-439F-A30B-418B049CAD17}"/>
          </ac:spMkLst>
        </pc:spChg>
        <pc:spChg chg="mod">
          <ac:chgData name="Guest" userId="c5b3b0e3f7a7fc54" providerId="Windows Live" clId="Web-{7AA74695-746C-4F10-8087-1191C4A37543}" dt="2017-12-03T21:57:01.583" v="461"/>
          <ac:spMkLst>
            <pc:docMk/>
            <pc:sldMk cId="2853178623" sldId="260"/>
            <ac:spMk id="3" creationId="{7C233348-BAB5-4F5D-9062-5E5BA93616CF}"/>
          </ac:spMkLst>
        </pc:spChg>
      </pc:sldChg>
      <pc:sldChg chg="modSp new">
        <pc:chgData name="Guest" userId="c5b3b0e3f7a7fc54" providerId="Windows Live" clId="Web-{7AA74695-746C-4F10-8087-1191C4A37543}" dt="2017-12-03T21:57:48.726" v="482"/>
        <pc:sldMkLst>
          <pc:docMk/>
          <pc:sldMk cId="2523969856" sldId="261"/>
        </pc:sldMkLst>
        <pc:spChg chg="mod">
          <ac:chgData name="Guest" userId="c5b3b0e3f7a7fc54" providerId="Windows Live" clId="Web-{7AA74695-746C-4F10-8087-1191C4A37543}" dt="2017-12-03T21:57:34.069" v="470"/>
          <ac:spMkLst>
            <pc:docMk/>
            <pc:sldMk cId="2523969856" sldId="261"/>
            <ac:spMk id="2" creationId="{5EC284E4-D664-40B7-A0DE-F4524B1D1052}"/>
          </ac:spMkLst>
        </pc:spChg>
        <pc:spChg chg="mod">
          <ac:chgData name="Guest" userId="c5b3b0e3f7a7fc54" providerId="Windows Live" clId="Web-{7AA74695-746C-4F10-8087-1191C4A37543}" dt="2017-12-03T21:57:48.726" v="482"/>
          <ac:spMkLst>
            <pc:docMk/>
            <pc:sldMk cId="2523969856" sldId="261"/>
            <ac:spMk id="3" creationId="{6919230F-A6F4-4B2E-B71F-E62B882F0562}"/>
          </ac:spMkLst>
        </pc:spChg>
      </pc:sldChg>
      <pc:sldChg chg="addSp delSp modSp new">
        <pc:chgData name="Guest" userId="c5b3b0e3f7a7fc54" providerId="Windows Live" clId="Web-{7AA74695-746C-4F10-8087-1191C4A37543}" dt="2017-12-03T21:58:11.164" v="485"/>
        <pc:sldMkLst>
          <pc:docMk/>
          <pc:sldMk cId="409143200" sldId="262"/>
        </pc:sldMkLst>
        <pc:spChg chg="del">
          <ac:chgData name="Guest" userId="c5b3b0e3f7a7fc54" providerId="Windows Live" clId="Web-{7AA74695-746C-4F10-8087-1191C4A37543}" dt="2017-12-03T21:58:11.164" v="485"/>
          <ac:spMkLst>
            <pc:docMk/>
            <pc:sldMk cId="409143200" sldId="262"/>
            <ac:spMk id="3" creationId="{DA2841B1-80F5-457C-BDE1-1721D8C6BF30}"/>
          </ac:spMkLst>
        </pc:spChg>
        <pc:graphicFrameChg chg="add mod ord modGraphic">
          <ac:chgData name="Guest" userId="c5b3b0e3f7a7fc54" providerId="Windows Live" clId="Web-{7AA74695-746C-4F10-8087-1191C4A37543}" dt="2017-12-03T21:58:11.164" v="485"/>
          <ac:graphicFrameMkLst>
            <pc:docMk/>
            <pc:sldMk cId="409143200" sldId="262"/>
            <ac:graphicFrameMk id="4" creationId="{7B85A537-2134-43C6-A0E0-16210DF2B6F9}"/>
          </ac:graphicFrameMkLst>
        </pc:graphicFrameChg>
      </pc:sldChg>
    </pc:docChg>
  </pc:docChgLst>
  <pc:docChgLst>
    <pc:chgData name="Guest" userId="c5b3b0e3f7a7fc54" providerId="Windows Live" clId="Web-{ADDB7AC2-FEF6-4BC2-A619-83A4EF6EB19C}"/>
    <pc:docChg chg="modSld">
      <pc:chgData name="Guest" userId="c5b3b0e3f7a7fc54" providerId="Windows Live" clId="Web-{ADDB7AC2-FEF6-4BC2-A619-83A4EF6EB19C}" dt="2017-12-03T21:59:35.890" v="9"/>
      <pc:docMkLst>
        <pc:docMk/>
      </pc:docMkLst>
      <pc:sldChg chg="modSp">
        <pc:chgData name="Guest" userId="c5b3b0e3f7a7fc54" providerId="Windows Live" clId="Web-{ADDB7AC2-FEF6-4BC2-A619-83A4EF6EB19C}" dt="2017-12-03T21:59:35.890" v="8"/>
        <pc:sldMkLst>
          <pc:docMk/>
          <pc:sldMk cId="3900167303" sldId="256"/>
        </pc:sldMkLst>
        <pc:spChg chg="mod">
          <ac:chgData name="Guest" userId="c5b3b0e3f7a7fc54" providerId="Windows Live" clId="Web-{ADDB7AC2-FEF6-4BC2-A619-83A4EF6EB19C}" dt="2017-12-03T21:59:35.890" v="8"/>
          <ac:spMkLst>
            <pc:docMk/>
            <pc:sldMk cId="3900167303" sldId="256"/>
            <ac:spMk id="3" creationId="{00000000-0000-0000-0000-000000000000}"/>
          </ac:spMkLst>
        </pc:spChg>
      </pc:sldChg>
    </pc:docChg>
  </pc:docChgLst>
  <pc:docChgLst>
    <pc:chgData name="Guest" userId="c5b3b0e3f7a7fc54" providerId="Windows Live" clId="Web-{E350C920-B3F4-447C-9928-9350E9DBA556}"/>
    <pc:docChg chg="addSld delSld modSld modSection">
      <pc:chgData name="Guest" userId="c5b3b0e3f7a7fc54" providerId="Windows Live" clId="Web-{E350C920-B3F4-447C-9928-9350E9DBA556}" dt="2017-12-03T22:05:27.326" v="91"/>
      <pc:docMkLst>
        <pc:docMk/>
      </pc:docMkLst>
      <pc:sldChg chg="modSp">
        <pc:chgData name="Guest" userId="c5b3b0e3f7a7fc54" providerId="Windows Live" clId="Web-{E350C920-B3F4-447C-9928-9350E9DBA556}" dt="2017-12-03T22:00:44.112" v="6"/>
        <pc:sldMkLst>
          <pc:docMk/>
          <pc:sldMk cId="3900167303" sldId="256"/>
        </pc:sldMkLst>
        <pc:spChg chg="mod">
          <ac:chgData name="Guest" userId="c5b3b0e3f7a7fc54" providerId="Windows Live" clId="Web-{E350C920-B3F4-447C-9928-9350E9DBA556}" dt="2017-12-03T22:00:44.112" v="6"/>
          <ac:spMkLst>
            <pc:docMk/>
            <pc:sldMk cId="3900167303" sldId="256"/>
            <ac:spMk id="3" creationId="{00000000-0000-0000-0000-000000000000}"/>
          </ac:spMkLst>
        </pc:spChg>
      </pc:sldChg>
      <pc:sldChg chg="modSp">
        <pc:chgData name="Guest" userId="c5b3b0e3f7a7fc54" providerId="Windows Live" clId="Web-{E350C920-B3F4-447C-9928-9350E9DBA556}" dt="2017-12-03T22:05:10.997" v="84"/>
        <pc:sldMkLst>
          <pc:docMk/>
          <pc:sldMk cId="2640705539" sldId="259"/>
        </pc:sldMkLst>
        <pc:spChg chg="mod">
          <ac:chgData name="Guest" userId="c5b3b0e3f7a7fc54" providerId="Windows Live" clId="Web-{E350C920-B3F4-447C-9928-9350E9DBA556}" dt="2017-12-03T22:05:10.997" v="84"/>
          <ac:spMkLst>
            <pc:docMk/>
            <pc:sldMk cId="2640705539" sldId="259"/>
            <ac:spMk id="2" creationId="{F54F9125-5DBA-4FB3-8993-6ABEEB6FA73E}"/>
          </ac:spMkLst>
        </pc:spChg>
      </pc:sldChg>
      <pc:sldChg chg="modSp">
        <pc:chgData name="Guest" userId="c5b3b0e3f7a7fc54" providerId="Windows Live" clId="Web-{E350C920-B3F4-447C-9928-9350E9DBA556}" dt="2017-12-03T22:05:22.388" v="89"/>
        <pc:sldMkLst>
          <pc:docMk/>
          <pc:sldMk cId="2523969856" sldId="261"/>
        </pc:sldMkLst>
        <pc:spChg chg="mod">
          <ac:chgData name="Guest" userId="c5b3b0e3f7a7fc54" providerId="Windows Live" clId="Web-{E350C920-B3F4-447C-9928-9350E9DBA556}" dt="2017-12-03T22:05:22.388" v="89"/>
          <ac:spMkLst>
            <pc:docMk/>
            <pc:sldMk cId="2523969856" sldId="261"/>
            <ac:spMk id="2" creationId="{5EC284E4-D664-40B7-A0DE-F4524B1D1052}"/>
          </ac:spMkLst>
        </pc:spChg>
      </pc:sldChg>
      <pc:sldChg chg="del">
        <pc:chgData name="Guest" userId="c5b3b0e3f7a7fc54" providerId="Windows Live" clId="Web-{E350C920-B3F4-447C-9928-9350E9DBA556}" dt="2017-12-03T22:01:15.597" v="8"/>
        <pc:sldMkLst>
          <pc:docMk/>
          <pc:sldMk cId="409143200" sldId="262"/>
        </pc:sldMkLst>
      </pc:sldChg>
      <pc:sldChg chg="modSp new">
        <pc:chgData name="Guest" userId="c5b3b0e3f7a7fc54" providerId="Windows Live" clId="Web-{E350C920-B3F4-447C-9928-9350E9DBA556}" dt="2017-12-03T22:03:25.118" v="81"/>
        <pc:sldMkLst>
          <pc:docMk/>
          <pc:sldMk cId="2953105047" sldId="262"/>
        </pc:sldMkLst>
        <pc:spChg chg="mod">
          <ac:chgData name="Guest" userId="c5b3b0e3f7a7fc54" providerId="Windows Live" clId="Web-{E350C920-B3F4-447C-9928-9350E9DBA556}" dt="2017-12-03T22:03:25.118" v="81"/>
          <ac:spMkLst>
            <pc:docMk/>
            <pc:sldMk cId="2953105047" sldId="262"/>
            <ac:spMk id="3" creationId="{205FC86A-A86B-463C-B18A-B149A59DA2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9/4/2019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vert="horz" anchor="t">
            <a:normAutofit fontScale="92500"/>
          </a:bodyPr>
          <a:lstStyle/>
          <a:p>
            <a:r>
              <a:rPr lang="en-US" dirty="0" err="1"/>
              <a:t>План</a:t>
            </a:r>
          </a:p>
          <a:p>
            <a:r>
              <a:rPr lang="en-US" dirty="0"/>
              <a:t>1.Поняття </a:t>
            </a:r>
            <a:r>
              <a:rPr lang="en-US" dirty="0" err="1"/>
              <a:t>культури</a:t>
            </a:r>
            <a:r>
              <a:rPr lang="en-US" dirty="0"/>
              <a:t> </a:t>
            </a:r>
            <a:r>
              <a:rPr lang="en-US" dirty="0" err="1"/>
              <a:t>мовлення</a:t>
            </a:r>
            <a:r>
              <a:rPr lang="en-US" dirty="0"/>
              <a:t> </a:t>
            </a:r>
            <a:r>
              <a:rPr lang="en-US" dirty="0" err="1"/>
              <a:t>юриста</a:t>
            </a:r>
            <a:r>
              <a:rPr lang="en-US" dirty="0"/>
              <a:t>.</a:t>
            </a:r>
          </a:p>
          <a:p>
            <a:r>
              <a:rPr lang="en-US" dirty="0"/>
              <a:t>2.основні </a:t>
            </a:r>
            <a:r>
              <a:rPr lang="en-US" dirty="0" err="1"/>
              <a:t>ознаки</a:t>
            </a:r>
            <a:r>
              <a:rPr lang="en-US" dirty="0"/>
              <a:t> </a:t>
            </a:r>
            <a:r>
              <a:rPr lang="en-US" dirty="0" err="1"/>
              <a:t>культури</a:t>
            </a:r>
            <a:r>
              <a:rPr lang="en-US" dirty="0"/>
              <a:t> </a:t>
            </a:r>
            <a:r>
              <a:rPr lang="en-US" dirty="0" err="1"/>
              <a:t>мовлення</a:t>
            </a:r>
            <a:r>
              <a:rPr lang="en-US" dirty="0"/>
              <a:t> </a:t>
            </a:r>
            <a:r>
              <a:rPr lang="en-US" dirty="0" err="1"/>
              <a:t>юриста</a:t>
            </a:r>
            <a:r>
              <a:rPr lang="en-US" dirty="0"/>
              <a:t>.</a:t>
            </a:r>
          </a:p>
          <a:p>
            <a:r>
              <a:rPr lang="en-US" dirty="0"/>
              <a:t>3.особливості </a:t>
            </a:r>
            <a:r>
              <a:rPr lang="en-US" dirty="0" err="1"/>
              <a:t>юридичної</a:t>
            </a:r>
            <a:r>
              <a:rPr lang="en-US" dirty="0"/>
              <a:t> </a:t>
            </a:r>
            <a:r>
              <a:rPr lang="en-US" dirty="0" err="1"/>
              <a:t>мови</a:t>
            </a:r>
            <a:endParaRPr lang="en-US" b="0" dirty="0" err="1"/>
          </a:p>
          <a:p>
            <a:r>
              <a:rPr lang="en-US" dirty="0"/>
              <a:t>4.висновок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Культура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мови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юриста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61A78C-BEF8-45DB-A41D-670959671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>
                <a:solidFill>
                  <a:srgbClr val="7B9899"/>
                </a:solidFill>
              </a:rPr>
              <a:t>Поняття</a:t>
            </a:r>
            <a:r>
              <a:rPr lang="ru-RU" dirty="0">
                <a:solidFill>
                  <a:srgbClr val="7B9899"/>
                </a:solidFill>
              </a:rPr>
              <a:t> </a:t>
            </a:r>
            <a:r>
              <a:rPr lang="ru-RU" dirty="0" err="1">
                <a:solidFill>
                  <a:srgbClr val="7B9899"/>
                </a:solidFill>
              </a:rPr>
              <a:t>культури</a:t>
            </a:r>
            <a:r>
              <a:rPr lang="ru-RU" dirty="0">
                <a:solidFill>
                  <a:srgbClr val="7B9899"/>
                </a:solidFill>
              </a:rPr>
              <a:t> </a:t>
            </a:r>
            <a:r>
              <a:rPr lang="ru-RU" dirty="0" err="1">
                <a:solidFill>
                  <a:srgbClr val="7B9899"/>
                </a:solidFill>
              </a:rPr>
              <a:t>мовлення</a:t>
            </a:r>
            <a:r>
              <a:rPr lang="ru-RU" dirty="0">
                <a:solidFill>
                  <a:srgbClr val="7B9899"/>
                </a:solidFill>
              </a:rPr>
              <a:t> юриста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A2BD21-D200-4A02-8F8F-47B7D856E5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ru-RU" dirty="0"/>
              <a:t>Культура </a:t>
            </a:r>
            <a:r>
              <a:rPr lang="ru-RU" dirty="0" err="1"/>
              <a:t>мови</a:t>
            </a:r>
            <a:r>
              <a:rPr lang="ru-RU" dirty="0"/>
              <a:t> --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,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</a:t>
            </a:r>
            <a:r>
              <a:rPr lang="ru-RU" dirty="0" err="1"/>
              <a:t>термінологією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слів-паразитів</a:t>
            </a:r>
            <a:r>
              <a:rPr lang="ru-RU" dirty="0"/>
              <a:t>,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</a:t>
            </a:r>
            <a:r>
              <a:rPr lang="ru-RU" dirty="0" err="1"/>
              <a:t>правильний</a:t>
            </a:r>
            <a:r>
              <a:rPr lang="ru-RU" dirty="0"/>
              <a:t> тон у </a:t>
            </a:r>
            <a:r>
              <a:rPr lang="ru-RU" dirty="0" err="1"/>
              <a:t>розмові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4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190437-8C4F-4BCD-97C8-ACFEDC03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Культура </a:t>
            </a:r>
            <a:r>
              <a:rPr lang="ru-RU" dirty="0" err="1"/>
              <a:t>мови</a:t>
            </a:r>
            <a:r>
              <a:rPr lang="ru-RU" dirty="0"/>
              <a:t> юриста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61806A-C4E4-456C-8E43-2C4D1FE082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62500" lnSpcReduction="20000"/>
          </a:bodyPr>
          <a:lstStyle/>
          <a:p>
            <a:r>
              <a:rPr lang="ru-RU" dirty="0" err="1"/>
              <a:t>Безперечно</a:t>
            </a:r>
            <a:r>
              <a:rPr lang="ru-RU" dirty="0"/>
              <a:t>, кожному </a:t>
            </a:r>
            <a:r>
              <a:rPr lang="ru-RU" dirty="0" err="1"/>
              <a:t>юристові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засвоїти</a:t>
            </a:r>
            <a:r>
              <a:rPr lang="ru-RU" dirty="0"/>
              <a:t> </a:t>
            </a:r>
            <a:r>
              <a:rPr lang="ru-RU" dirty="0" err="1"/>
              <a:t>мовну</a:t>
            </a:r>
            <a:r>
              <a:rPr lang="ru-RU" dirty="0"/>
              <a:t> культуру, </a:t>
            </a:r>
            <a:r>
              <a:rPr lang="ru-RU" dirty="0" err="1"/>
              <a:t>усвідомити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, а й </a:t>
            </a:r>
            <a:r>
              <a:rPr lang="ru-RU" dirty="0" err="1"/>
              <a:t>антропологічний</a:t>
            </a:r>
            <a:r>
              <a:rPr lang="ru-RU" dirty="0"/>
              <a:t> феномен, і, як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нація</a:t>
            </a:r>
            <a:r>
              <a:rPr lang="ru-RU" dirty="0"/>
              <a:t>, є культурно-</a:t>
            </a:r>
            <a:r>
              <a:rPr lang="ru-RU" dirty="0" err="1"/>
              <a:t>історичним</a:t>
            </a:r>
            <a:r>
              <a:rPr lang="ru-RU" dirty="0"/>
              <a:t> фактом.</a:t>
            </a:r>
          </a:p>
          <a:p>
            <a:r>
              <a:rPr lang="ru-RU" dirty="0"/>
              <a:t>Культура </a:t>
            </a:r>
            <a:r>
              <a:rPr lang="ru-RU" dirty="0" err="1"/>
              <a:t>спілкування</a:t>
            </a:r>
            <a:r>
              <a:rPr lang="ru-RU" dirty="0"/>
              <a:t> не </a:t>
            </a:r>
            <a:r>
              <a:rPr lang="ru-RU" dirty="0" err="1"/>
              <a:t>унаслідується</a:t>
            </a:r>
            <a:r>
              <a:rPr lang="ru-RU" dirty="0"/>
              <a:t>, не </a:t>
            </a:r>
            <a:r>
              <a:rPr lang="ru-RU" dirty="0" err="1"/>
              <a:t>програмується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. </a:t>
            </a:r>
            <a:r>
              <a:rPr lang="ru-RU" dirty="0" err="1"/>
              <a:t>Засвоєння</a:t>
            </a:r>
            <a:r>
              <a:rPr lang="ru-RU" dirty="0"/>
              <a:t> норм </a:t>
            </a:r>
            <a:r>
              <a:rPr lang="ru-RU" dirty="0" err="1"/>
              <a:t>спілкування</a:t>
            </a:r>
            <a:r>
              <a:rPr lang="ru-RU" dirty="0"/>
              <a:t> - </a:t>
            </a:r>
            <a:r>
              <a:rPr lang="ru-RU" dirty="0" err="1"/>
              <a:t>наслідок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 Юриста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спілкуватися</a:t>
            </a:r>
            <a:r>
              <a:rPr lang="ru-RU" dirty="0"/>
              <a:t>. У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покладатися</a:t>
            </a:r>
            <a:r>
              <a:rPr lang="ru-RU" dirty="0"/>
              <a:t> на </a:t>
            </a:r>
            <a:r>
              <a:rPr lang="ru-RU" dirty="0" err="1"/>
              <a:t>стихійний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працівником</a:t>
            </a:r>
            <a:r>
              <a:rPr lang="ru-RU" dirty="0"/>
              <a:t>, як </a:t>
            </a:r>
            <a:r>
              <a:rPr lang="ru-RU" dirty="0" err="1"/>
              <a:t>суб'єктом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 великою </a:t>
            </a:r>
            <a:r>
              <a:rPr lang="ru-RU" dirty="0" err="1"/>
              <a:t>легковажністю</a:t>
            </a:r>
            <a:r>
              <a:rPr lang="ru-RU" dirty="0"/>
              <a:t>, яка,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подолана</a:t>
            </a:r>
            <a:r>
              <a:rPr lang="ru-RU" dirty="0"/>
              <a:t>.</a:t>
            </a:r>
          </a:p>
          <a:p>
            <a:r>
              <a:rPr lang="ru-RU" dirty="0" err="1"/>
              <a:t>Письмова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юриста </a:t>
            </a:r>
            <a:r>
              <a:rPr lang="ru-RU" dirty="0" err="1"/>
              <a:t>вимагає</a:t>
            </a:r>
            <a:r>
              <a:rPr lang="ru-RU" dirty="0"/>
              <a:t> не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Невірно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помилками</a:t>
            </a:r>
            <a:r>
              <a:rPr lang="ru-RU" dirty="0"/>
              <a:t> написаний текст, записка, протокол,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причиною </a:t>
            </a:r>
            <a:r>
              <a:rPr lang="ru-RU" dirty="0" err="1"/>
              <a:t>непорозумінь</a:t>
            </a:r>
            <a:r>
              <a:rPr lang="ru-RU" dirty="0"/>
              <a:t> та </a:t>
            </a:r>
            <a:r>
              <a:rPr lang="ru-RU" dirty="0" err="1"/>
              <a:t>неповаги</a:t>
            </a:r>
            <a:r>
              <a:rPr lang="ru-RU" dirty="0"/>
              <a:t> з боку </a:t>
            </a:r>
            <a:r>
              <a:rPr lang="ru-RU" dirty="0" err="1"/>
              <a:t>колег</a:t>
            </a:r>
            <a:r>
              <a:rPr lang="ru-RU" dirty="0"/>
              <a:t>,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людей.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як і </a:t>
            </a:r>
            <a:r>
              <a:rPr lang="ru-RU" dirty="0" err="1"/>
              <a:t>представники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професій</a:t>
            </a:r>
            <a:r>
              <a:rPr lang="ru-RU" dirty="0"/>
              <a:t>, у </a:t>
            </a:r>
            <a:r>
              <a:rPr lang="ru-RU" dirty="0" err="1"/>
              <a:t>своїх</a:t>
            </a:r>
            <a:r>
              <a:rPr lang="ru-RU" dirty="0"/>
              <a:t> текстах </a:t>
            </a:r>
            <a:r>
              <a:rPr lang="ru-RU" dirty="0" err="1"/>
              <a:t>юристи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.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понять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запам'ятати</a:t>
            </a:r>
            <a:r>
              <a:rPr lang="ru-RU" dirty="0"/>
              <a:t>, тому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виносять</a:t>
            </a:r>
            <a:r>
              <a:rPr lang="ru-RU" dirty="0"/>
              <a:t> у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</a:t>
            </a:r>
            <a:r>
              <a:rPr lang="ru-RU" dirty="0" err="1"/>
              <a:t>довідники</a:t>
            </a:r>
            <a:r>
              <a:rPr lang="ru-RU" dirty="0"/>
              <a:t>. І </a:t>
            </a:r>
            <a:r>
              <a:rPr lang="ru-RU" dirty="0" err="1"/>
              <a:t>письмова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</a:t>
            </a:r>
            <a:r>
              <a:rPr lang="ru-RU" dirty="0" err="1"/>
              <a:t>публічне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юриста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ділова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. Вона є </a:t>
            </a:r>
            <a:r>
              <a:rPr lang="ru-RU" dirty="0" err="1"/>
              <a:t>стислою</a:t>
            </a:r>
            <a:r>
              <a:rPr lang="ru-RU" dirty="0"/>
              <a:t> і </a:t>
            </a:r>
            <a:r>
              <a:rPr lang="ru-RU" dirty="0" err="1"/>
              <a:t>завжди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. </a:t>
            </a:r>
            <a:r>
              <a:rPr lang="ru-RU" dirty="0" err="1"/>
              <a:t>Кожне</a:t>
            </a:r>
            <a:r>
              <a:rPr lang="ru-RU" dirty="0"/>
              <a:t> слово </a:t>
            </a:r>
            <a:r>
              <a:rPr lang="ru-RU" dirty="0" err="1"/>
              <a:t>зважене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місце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73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4F9125-5DBA-4FB3-8993-6ABEEB6F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5250"/>
            <a:r>
              <a:rPr lang="ru-RU" dirty="0">
                <a:solidFill>
                  <a:schemeClr val="tx1"/>
                </a:solidFill>
              </a:rPr>
              <a:t>2.Основні </a:t>
            </a:r>
            <a:r>
              <a:rPr lang="ru-RU" dirty="0" err="1">
                <a:solidFill>
                  <a:schemeClr val="tx1"/>
                </a:solidFill>
              </a:rPr>
              <a:t>ознаки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культури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мовлення</a:t>
            </a:r>
            <a:r>
              <a:rPr lang="ru-RU" dirty="0">
                <a:solidFill>
                  <a:schemeClr val="tx1"/>
                </a:solidFill>
              </a:rPr>
              <a:t> юриста.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52230A-D486-48A7-90DF-D36B203440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70000" lnSpcReduction="20000"/>
          </a:bodyPr>
          <a:lstStyle/>
          <a:p>
            <a:r>
              <a:rPr lang="ru-RU" dirty="0" err="1"/>
              <a:t>Важливими</a:t>
            </a:r>
            <a:r>
              <a:rPr lang="ru-RU" dirty="0"/>
              <a:t> </a:t>
            </a:r>
            <a:r>
              <a:rPr lang="ru-RU" b="1" dirty="0"/>
              <a:t>характеристиками </a:t>
            </a:r>
            <a:r>
              <a:rPr lang="ru-RU" b="1" dirty="0" err="1"/>
              <a:t>культури</a:t>
            </a:r>
            <a:r>
              <a:rPr lang="ru-RU" b="1" dirty="0"/>
              <a:t> </a:t>
            </a:r>
            <a:r>
              <a:rPr lang="ru-RU" b="1" dirty="0" err="1"/>
              <a:t>мовлення</a:t>
            </a:r>
            <a:r>
              <a:rPr lang="ru-RU" dirty="0"/>
              <a:t> є </a:t>
            </a:r>
            <a:r>
              <a:rPr lang="ru-RU" dirty="0" err="1"/>
              <a:t>правильність</a:t>
            </a:r>
            <a:r>
              <a:rPr lang="ru-RU" dirty="0"/>
              <a:t>, </a:t>
            </a:r>
            <a:r>
              <a:rPr lang="ru-RU" dirty="0" err="1"/>
              <a:t>змістовність</a:t>
            </a:r>
            <a:r>
              <a:rPr lang="ru-RU" dirty="0"/>
              <a:t>, </a:t>
            </a:r>
            <a:r>
              <a:rPr lang="ru-RU" dirty="0" err="1"/>
              <a:t>доречність</a:t>
            </a:r>
            <a:r>
              <a:rPr lang="ru-RU" dirty="0"/>
              <a:t>, </a:t>
            </a:r>
            <a:r>
              <a:rPr lang="ru-RU" dirty="0" err="1"/>
              <a:t>достатність</a:t>
            </a:r>
            <a:r>
              <a:rPr lang="ru-RU" dirty="0"/>
              <a:t>, </a:t>
            </a:r>
            <a:r>
              <a:rPr lang="ru-RU" dirty="0" err="1"/>
              <a:t>логічність</a:t>
            </a:r>
            <a:r>
              <a:rPr lang="ru-RU" dirty="0"/>
              <a:t>, </a:t>
            </a:r>
            <a:r>
              <a:rPr lang="ru-RU" dirty="0" err="1"/>
              <a:t>точність</a:t>
            </a:r>
            <a:r>
              <a:rPr lang="ru-RU" dirty="0"/>
              <a:t>, </a:t>
            </a:r>
            <a:r>
              <a:rPr lang="ru-RU" dirty="0" err="1"/>
              <a:t>ясність</a:t>
            </a:r>
            <a:r>
              <a:rPr lang="ru-RU" dirty="0"/>
              <a:t>, </a:t>
            </a:r>
            <a:r>
              <a:rPr lang="ru-RU" dirty="0" err="1"/>
              <a:t>стислість</a:t>
            </a:r>
            <a:r>
              <a:rPr lang="ru-RU" dirty="0"/>
              <a:t>, простота та </a:t>
            </a: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виразність</a:t>
            </a:r>
            <a:r>
              <a:rPr lang="ru-RU" dirty="0"/>
              <a:t>, </a:t>
            </a:r>
            <a:r>
              <a:rPr lang="ru-RU" dirty="0" err="1"/>
              <a:t>образність</a:t>
            </a:r>
            <a:r>
              <a:rPr lang="ru-RU" dirty="0"/>
              <a:t>, </a:t>
            </a:r>
            <a:r>
              <a:rPr lang="ru-RU" dirty="0" err="1"/>
              <a:t>барвистість</a:t>
            </a:r>
            <a:r>
              <a:rPr lang="ru-RU" dirty="0"/>
              <a:t>, чистота, </a:t>
            </a:r>
            <a:r>
              <a:rPr lang="ru-RU" dirty="0" err="1"/>
              <a:t>емоційність</a:t>
            </a:r>
            <a:r>
              <a:rPr lang="ru-RU" dirty="0"/>
              <a:t>. Правильна </a:t>
            </a:r>
            <a:r>
              <a:rPr lang="ru-RU" dirty="0" err="1"/>
              <a:t>вимова</a:t>
            </a:r>
            <a:r>
              <a:rPr lang="ru-RU" dirty="0"/>
              <a:t>, </a:t>
            </a:r>
            <a:r>
              <a:rPr lang="ru-RU" dirty="0" err="1"/>
              <a:t>вільне</a:t>
            </a:r>
            <a:r>
              <a:rPr lang="ru-RU" dirty="0"/>
              <a:t>, </a:t>
            </a:r>
            <a:r>
              <a:rPr lang="ru-RU" dirty="0" err="1"/>
              <a:t>невимушене</a:t>
            </a:r>
            <a:r>
              <a:rPr lang="ru-RU" dirty="0"/>
              <a:t> </a:t>
            </a:r>
            <a:r>
              <a:rPr lang="ru-RU" dirty="0" err="1"/>
              <a:t>оперування</a:t>
            </a:r>
            <a:r>
              <a:rPr lang="ru-RU" dirty="0"/>
              <a:t> словом,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вульгаризмів</a:t>
            </a:r>
            <a:r>
              <a:rPr lang="ru-RU" dirty="0"/>
              <a:t>, </a:t>
            </a:r>
            <a:r>
              <a:rPr lang="ru-RU" dirty="0" err="1"/>
              <a:t>провінціалізмів</a:t>
            </a:r>
            <a:r>
              <a:rPr lang="ru-RU" dirty="0"/>
              <a:t>, </a:t>
            </a:r>
            <a:r>
              <a:rPr lang="ru-RU" dirty="0" err="1"/>
              <a:t>архаїзмів</a:t>
            </a:r>
            <a:r>
              <a:rPr lang="ru-RU" dirty="0"/>
              <a:t>, </a:t>
            </a:r>
            <a:r>
              <a:rPr lang="ru-RU" dirty="0" err="1"/>
              <a:t>слів-паразитів</a:t>
            </a:r>
            <a:r>
              <a:rPr lang="ru-RU" dirty="0"/>
              <a:t>, </a:t>
            </a:r>
            <a:r>
              <a:rPr lang="ru-RU" dirty="0" err="1"/>
              <a:t>зайвих</a:t>
            </a:r>
            <a:r>
              <a:rPr lang="ru-RU" dirty="0"/>
              <a:t> </a:t>
            </a:r>
            <a:r>
              <a:rPr lang="ru-RU" dirty="0" err="1"/>
              <a:t>іншомовних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, </a:t>
            </a:r>
            <a:r>
              <a:rPr lang="ru-RU" dirty="0" err="1"/>
              <a:t>наголошування</a:t>
            </a:r>
            <a:r>
              <a:rPr lang="ru-RU" dirty="0"/>
              <a:t> на </a:t>
            </a:r>
            <a:r>
              <a:rPr lang="ru-RU" dirty="0" err="1"/>
              <a:t>головних</a:t>
            </a:r>
            <a:r>
              <a:rPr lang="ru-RU" dirty="0"/>
              <a:t> думках, </a:t>
            </a:r>
            <a:r>
              <a:rPr lang="ru-RU" dirty="0" err="1"/>
              <a:t>фонетична</a:t>
            </a:r>
            <a:r>
              <a:rPr lang="ru-RU" dirty="0"/>
              <a:t> </a:t>
            </a:r>
            <a:r>
              <a:rPr lang="ru-RU" dirty="0" err="1"/>
              <a:t>виразність</a:t>
            </a:r>
            <a:r>
              <a:rPr lang="ru-RU" dirty="0"/>
              <a:t>, </a:t>
            </a:r>
            <a:r>
              <a:rPr lang="ru-RU" dirty="0" err="1"/>
              <a:t>інтонаційна</a:t>
            </a:r>
            <a:r>
              <a:rPr lang="ru-RU" dirty="0"/>
              <a:t> </a:t>
            </a:r>
            <a:r>
              <a:rPr lang="ru-RU" dirty="0" err="1"/>
              <a:t>розмаїтість</a:t>
            </a:r>
            <a:r>
              <a:rPr lang="ru-RU" dirty="0"/>
              <a:t>, </a:t>
            </a:r>
            <a:r>
              <a:rPr lang="ru-RU" dirty="0" err="1"/>
              <a:t>чітка</a:t>
            </a:r>
            <a:r>
              <a:rPr lang="ru-RU" dirty="0"/>
              <a:t> </a:t>
            </a:r>
            <a:r>
              <a:rPr lang="ru-RU" dirty="0" err="1"/>
              <a:t>дикція</a:t>
            </a:r>
            <a:r>
              <a:rPr lang="ru-RU" dirty="0"/>
              <a:t>, </a:t>
            </a:r>
            <a:r>
              <a:rPr lang="ru-RU" dirty="0" err="1"/>
              <a:t>розмірений</a:t>
            </a:r>
            <a:r>
              <a:rPr lang="ru-RU" dirty="0"/>
              <a:t> темп </a:t>
            </a:r>
            <a:r>
              <a:rPr lang="ru-RU" dirty="0" err="1"/>
              <a:t>мовлення</a:t>
            </a:r>
            <a:r>
              <a:rPr lang="ru-RU" dirty="0"/>
              <a:t>,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наголосів</a:t>
            </a:r>
            <a:r>
              <a:rPr lang="ru-RU" dirty="0"/>
              <a:t> і </a:t>
            </a:r>
            <a:r>
              <a:rPr lang="ru-RU" dirty="0" err="1"/>
              <a:t>психологічних</a:t>
            </a:r>
            <a:r>
              <a:rPr lang="ru-RU" dirty="0"/>
              <a:t> пауз, </a:t>
            </a:r>
            <a:r>
              <a:rPr lang="ru-RU" dirty="0" err="1"/>
              <a:t>взаємовідповідність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і тоном, </a:t>
            </a:r>
            <a:r>
              <a:rPr lang="ru-RU" dirty="0" err="1"/>
              <a:t>між</a:t>
            </a:r>
            <a:r>
              <a:rPr lang="ru-RU" dirty="0"/>
              <a:t> словами, жестами та </a:t>
            </a:r>
            <a:r>
              <a:rPr lang="ru-RU" dirty="0" err="1"/>
              <a:t>мімікою</a:t>
            </a:r>
            <a:r>
              <a:rPr lang="ru-RU" dirty="0"/>
              <a:t> — </a:t>
            </a:r>
            <a:r>
              <a:rPr lang="ru-RU" b="1" dirty="0" err="1"/>
              <a:t>необхідні</a:t>
            </a:r>
            <a:r>
              <a:rPr lang="ru-RU" b="1" dirty="0"/>
              <a:t> </a:t>
            </a:r>
            <a:r>
              <a:rPr lang="ru-RU" b="1" dirty="0" err="1"/>
              <a:t>елементи</a:t>
            </a:r>
            <a:r>
              <a:rPr lang="ru-RU" b="1" dirty="0"/>
              <a:t> </a:t>
            </a:r>
            <a:r>
              <a:rPr lang="ru-RU" b="1" dirty="0" err="1"/>
              <a:t>мовної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юриста.</a:t>
            </a:r>
          </a:p>
          <a:p>
            <a:r>
              <a:rPr lang="ru-RU" dirty="0"/>
              <a:t>Культура </a:t>
            </a:r>
            <a:r>
              <a:rPr lang="ru-RU" dirty="0" err="1"/>
              <a:t>мовленнєвої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культура </a:t>
            </a:r>
            <a:r>
              <a:rPr lang="ru-RU" dirty="0" err="1"/>
              <a:t>володіння</a:t>
            </a:r>
            <a:r>
              <a:rPr lang="ru-RU" dirty="0"/>
              <a:t> словом,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повідомленнями</a:t>
            </a:r>
            <a:r>
              <a:rPr lang="ru-RU" dirty="0"/>
              <a:t> з </a:t>
            </a:r>
            <a:r>
              <a:rPr lang="ru-RU" dirty="0" err="1"/>
              <a:t>найвищою</a:t>
            </a:r>
            <a:r>
              <a:rPr lang="ru-RU" dirty="0"/>
              <a:t> </a:t>
            </a:r>
            <a:r>
              <a:rPr lang="ru-RU" dirty="0" err="1"/>
              <a:t>ефективністю</a:t>
            </a:r>
            <a:r>
              <a:rPr lang="ru-RU" dirty="0"/>
              <a:t>;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для </a:t>
            </a:r>
            <a:r>
              <a:rPr lang="ru-RU" dirty="0" err="1"/>
              <a:t>осмислення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породження</a:t>
            </a:r>
            <a:r>
              <a:rPr lang="ru-RU" dirty="0"/>
              <a:t> і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висловлення</a:t>
            </a:r>
            <a:r>
              <a:rPr lang="ru-RU" dirty="0"/>
              <a:t>.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мовленнєвої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правильна </a:t>
            </a:r>
            <a:r>
              <a:rPr lang="ru-RU" dirty="0" err="1"/>
              <a:t>чітка</a:t>
            </a:r>
            <a:r>
              <a:rPr lang="ru-RU" dirty="0"/>
              <a:t> </a:t>
            </a:r>
            <a:r>
              <a:rPr lang="ru-RU" dirty="0" err="1"/>
              <a:t>вимова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написання</a:t>
            </a:r>
            <a:r>
              <a:rPr lang="ru-RU" dirty="0"/>
              <a:t>),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(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точність</a:t>
            </a:r>
            <a:r>
              <a:rPr lang="ru-RU" dirty="0"/>
              <a:t>, </a:t>
            </a:r>
            <a:r>
              <a:rPr lang="ru-RU" dirty="0" err="1"/>
              <a:t>виразність</a:t>
            </a:r>
            <a:r>
              <a:rPr lang="ru-RU" dirty="0"/>
              <a:t> і т.д.), структурно - </a:t>
            </a:r>
            <a:r>
              <a:rPr lang="ru-RU" dirty="0" err="1"/>
              <a:t>логічна</a:t>
            </a:r>
            <a:r>
              <a:rPr lang="ru-RU" dirty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невербальних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об'єктивне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з боку слухача, </a:t>
            </a:r>
            <a:r>
              <a:rPr lang="ru-RU" dirty="0" err="1"/>
              <a:t>читача</a:t>
            </a:r>
            <a:r>
              <a:rPr lang="ru-RU" dirty="0"/>
              <a:t>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4070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89F61F-F424-439F-A30B-418B049C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3.Особливості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233348-BAB5-4F5D-9062-5E5BA93616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55000" lnSpcReduction="20000"/>
          </a:bodyPr>
          <a:lstStyle/>
          <a:p>
            <a:r>
              <a:rPr lang="ru-RU" dirty="0" err="1"/>
              <a:t>Мова</a:t>
            </a:r>
            <a:r>
              <a:rPr lang="ru-RU" dirty="0"/>
              <a:t> в </a:t>
            </a:r>
            <a:r>
              <a:rPr lang="ru-RU" dirty="0" err="1"/>
              <a:t>діяльності</a:t>
            </a:r>
            <a:r>
              <a:rPr lang="ru-RU" dirty="0"/>
              <a:t> юриста </a:t>
            </a:r>
            <a:r>
              <a:rPr lang="ru-RU" dirty="0" err="1"/>
              <a:t>виступає</a:t>
            </a:r>
            <a:r>
              <a:rPr lang="ru-RU" dirty="0"/>
              <a:t> як </a:t>
            </a:r>
            <a:r>
              <a:rPr lang="ru-RU" dirty="0" err="1"/>
              <a:t>носій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  <a:r>
              <a:rPr lang="ru-RU" dirty="0" err="1"/>
              <a:t>Вплив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: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, </a:t>
            </a:r>
            <a:r>
              <a:rPr lang="ru-RU" dirty="0" err="1"/>
              <a:t>людину</a:t>
            </a:r>
            <a:r>
              <a:rPr lang="ru-RU" dirty="0"/>
              <a:t> на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аудиторію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 </a:t>
            </a:r>
            <a:r>
              <a:rPr lang="ru-RU" dirty="0" err="1"/>
              <a:t>Мовна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 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 і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групу</a:t>
            </a:r>
            <a:r>
              <a:rPr lang="ru-RU" dirty="0"/>
              <a:t>. 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dirty="0" err="1"/>
              <a:t>Вивчення</a:t>
            </a:r>
            <a:r>
              <a:rPr lang="ru-RU" dirty="0"/>
              <a:t> практики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звучання</a:t>
            </a:r>
            <a:r>
              <a:rPr lang="ru-RU" dirty="0"/>
              <a:t> </a:t>
            </a:r>
            <a:r>
              <a:rPr lang="ru-RU" dirty="0" err="1"/>
              <a:t>мовного</a:t>
            </a:r>
            <a:r>
              <a:rPr lang="ru-RU" dirty="0"/>
              <a:t> голосу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поза </a:t>
            </a:r>
            <a:r>
              <a:rPr lang="ru-RU" dirty="0" err="1"/>
              <a:t>зв'язком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 </a:t>
            </a:r>
            <a:r>
              <a:rPr lang="ru-RU" dirty="0" err="1"/>
              <a:t>мовного</a:t>
            </a:r>
            <a:r>
              <a:rPr lang="ru-RU" dirty="0"/>
              <a:t> голоси </a:t>
            </a:r>
            <a:r>
              <a:rPr lang="ru-RU" dirty="0" err="1"/>
              <a:t>невіддільне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індивідуальності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по-третє</a:t>
            </a:r>
            <a:r>
              <a:rPr lang="ru-RU" dirty="0"/>
              <a:t>,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мовленнєвого</a:t>
            </a:r>
            <a:r>
              <a:rPr lang="ru-RU" dirty="0"/>
              <a:t> голосу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як роботу над </a:t>
            </a:r>
            <a:r>
              <a:rPr lang="ru-RU" dirty="0" err="1"/>
              <a:t>голосовим</a:t>
            </a:r>
            <a:r>
              <a:rPr lang="ru-RU" dirty="0"/>
              <a:t> </a:t>
            </a:r>
            <a:r>
              <a:rPr lang="ru-RU" dirty="0" err="1"/>
              <a:t>апаратом</a:t>
            </a:r>
            <a:r>
              <a:rPr lang="ru-RU" dirty="0"/>
              <a:t> і, </a:t>
            </a:r>
            <a:r>
              <a:rPr lang="ru-RU" dirty="0" err="1"/>
              <a:t>по-четверте</a:t>
            </a:r>
            <a:r>
              <a:rPr lang="ru-RU" dirty="0"/>
              <a:t>. </a:t>
            </a:r>
            <a:r>
              <a:rPr lang="ru-RU" dirty="0" err="1"/>
              <a:t>голосовий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тренувати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спеціальними</a:t>
            </a:r>
            <a:r>
              <a:rPr lang="ru-RU" dirty="0"/>
              <a:t> </a:t>
            </a:r>
            <a:r>
              <a:rPr lang="ru-RU" dirty="0" err="1"/>
              <a:t>вправами</a:t>
            </a:r>
            <a:r>
              <a:rPr lang="ru-RU" dirty="0"/>
              <a:t>, але і в </a:t>
            </a:r>
            <a:r>
              <a:rPr lang="ru-RU" dirty="0" err="1"/>
              <a:t>повсякденній</a:t>
            </a:r>
            <a:r>
              <a:rPr lang="ru-RU" dirty="0"/>
              <a:t> </a:t>
            </a:r>
            <a:r>
              <a:rPr lang="ru-RU" dirty="0" err="1"/>
              <a:t>промові</a:t>
            </a:r>
            <a:r>
              <a:rPr lang="ru-RU" dirty="0"/>
              <a:t> </a:t>
            </a:r>
          </a:p>
          <a:p>
            <a:r>
              <a:rPr lang="ru-RU" dirty="0" err="1"/>
              <a:t>Мовну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юриста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як </a:t>
            </a:r>
            <a:r>
              <a:rPr lang="ru-RU" dirty="0" err="1"/>
              <a:t>мова</a:t>
            </a:r>
            <a:r>
              <a:rPr lang="ru-RU" dirty="0"/>
              <a:t> усну та </a:t>
            </a:r>
            <a:r>
              <a:rPr lang="ru-RU" dirty="0" err="1"/>
              <a:t>письмову</a:t>
            </a:r>
            <a:r>
              <a:rPr lang="ru-RU" dirty="0"/>
              <a:t>, </a:t>
            </a:r>
            <a:r>
              <a:rPr lang="ru-RU" dirty="0" err="1"/>
              <a:t>внутрішню</a:t>
            </a:r>
            <a:r>
              <a:rPr lang="ru-RU" dirty="0"/>
              <a:t> і </a:t>
            </a:r>
            <a:r>
              <a:rPr lang="ru-RU" dirty="0" err="1"/>
              <a:t>зовнішню</a:t>
            </a:r>
            <a:r>
              <a:rPr lang="ru-RU" dirty="0"/>
              <a:t>, </a:t>
            </a:r>
            <a:r>
              <a:rPr lang="ru-RU" dirty="0" err="1"/>
              <a:t>діалогічну</a:t>
            </a:r>
            <a:r>
              <a:rPr lang="ru-RU" dirty="0"/>
              <a:t> і </a:t>
            </a:r>
            <a:r>
              <a:rPr lang="ru-RU" dirty="0" err="1"/>
              <a:t>монологічну</a:t>
            </a:r>
            <a:r>
              <a:rPr lang="ru-RU" dirty="0"/>
              <a:t>, </a:t>
            </a:r>
            <a:r>
              <a:rPr lang="ru-RU" dirty="0" err="1"/>
              <a:t>буденну</a:t>
            </a:r>
            <a:r>
              <a:rPr lang="ru-RU" dirty="0"/>
              <a:t> і </a:t>
            </a:r>
            <a:r>
              <a:rPr lang="ru-RU" dirty="0" err="1"/>
              <a:t>професійну</a:t>
            </a:r>
            <a:r>
              <a:rPr lang="ru-RU" dirty="0"/>
              <a:t>, </a:t>
            </a:r>
            <a:r>
              <a:rPr lang="ru-RU" dirty="0" err="1"/>
              <a:t>підготовлену</a:t>
            </a:r>
            <a:r>
              <a:rPr lang="ru-RU" dirty="0"/>
              <a:t> і </a:t>
            </a:r>
            <a:r>
              <a:rPr lang="ru-RU" dirty="0" err="1"/>
              <a:t>непідготовлену</a:t>
            </a:r>
            <a:r>
              <a:rPr lang="ru-RU" dirty="0"/>
              <a:t>. 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dirty="0" err="1"/>
              <a:t>Усне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є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комунікативна</a:t>
            </a:r>
            <a:r>
              <a:rPr lang="ru-RU" dirty="0"/>
              <a:t> і </a:t>
            </a:r>
            <a:r>
              <a:rPr lang="ru-RU" dirty="0" err="1"/>
              <a:t>управлінська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Для </a:t>
            </a:r>
            <a:r>
              <a:rPr lang="ru-RU" dirty="0" err="1"/>
              <a:t>усного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співрозмовники</a:t>
            </a:r>
            <a:r>
              <a:rPr lang="ru-RU" dirty="0"/>
              <a:t> </a:t>
            </a:r>
            <a:r>
              <a:rPr lang="ru-RU" dirty="0" err="1"/>
              <a:t>чули</a:t>
            </a:r>
            <a:r>
              <a:rPr lang="ru-RU" dirty="0"/>
              <a:t> і </a:t>
            </a:r>
            <a:r>
              <a:rPr lang="ru-RU" dirty="0" err="1"/>
              <a:t>бачили</a:t>
            </a:r>
            <a:r>
              <a:rPr lang="ru-RU" dirty="0"/>
              <a:t> один одного.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, яка </a:t>
            </a:r>
            <a:r>
              <a:rPr lang="ru-RU" dirty="0" err="1"/>
              <a:t>слухає</a:t>
            </a:r>
            <a:r>
              <a:rPr lang="ru-RU" dirty="0"/>
              <a:t> </a:t>
            </a:r>
            <a:r>
              <a:rPr lang="ru-RU" dirty="0" err="1"/>
              <a:t>співрозмовника</a:t>
            </a:r>
            <a:r>
              <a:rPr lang="ru-RU" dirty="0"/>
              <a:t>, не </a:t>
            </a:r>
            <a:r>
              <a:rPr lang="ru-RU" dirty="0" err="1"/>
              <a:t>бачачи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.</a:t>
            </a:r>
          </a:p>
          <a:p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значущою</a:t>
            </a:r>
            <a:r>
              <a:rPr lang="ru-RU" dirty="0"/>
              <a:t> </a:t>
            </a:r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є слово </a:t>
            </a:r>
            <a:r>
              <a:rPr lang="ru-RU" dirty="0" err="1"/>
              <a:t>Точність</a:t>
            </a:r>
            <a:r>
              <a:rPr lang="ru-RU" dirty="0"/>
              <a:t> і </a:t>
            </a:r>
            <a:r>
              <a:rPr lang="ru-RU" dirty="0" err="1"/>
              <a:t>ясність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точного </a:t>
            </a:r>
            <a:r>
              <a:rPr lang="ru-RU" dirty="0" err="1"/>
              <a:t>слововживання</a:t>
            </a:r>
            <a:r>
              <a:rPr lang="ru-RU" dirty="0"/>
              <a:t>. Для того </a:t>
            </a:r>
            <a:r>
              <a:rPr lang="ru-RU" dirty="0" err="1"/>
              <a:t>щоб</a:t>
            </a:r>
            <a:r>
              <a:rPr lang="ru-RU" dirty="0"/>
              <a:t> у кожному конкретному </a:t>
            </a:r>
            <a:r>
              <a:rPr lang="ru-RU" dirty="0" err="1"/>
              <a:t>випадку</a:t>
            </a:r>
            <a:r>
              <a:rPr lang="ru-RU" dirty="0"/>
              <a:t> правильно і точно </a:t>
            </a:r>
            <a:r>
              <a:rPr lang="ru-RU" dirty="0" err="1"/>
              <a:t>вибрати</a:t>
            </a:r>
            <a:r>
              <a:rPr lang="ru-RU" dirty="0"/>
              <a:t> слово, </a:t>
            </a:r>
            <a:r>
              <a:rPr lang="ru-RU" dirty="0" err="1"/>
              <a:t>необхідно</a:t>
            </a:r>
            <a:r>
              <a:rPr lang="ru-RU" dirty="0"/>
              <a:t> знати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смислові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словами. </a:t>
            </a:r>
          </a:p>
        </p:txBody>
      </p:sp>
    </p:spTree>
    <p:extLst>
      <p:ext uri="{BB962C8B-B14F-4D97-AF65-F5344CB8AC3E}">
        <p14:creationId xmlns:p14="http://schemas.microsoft.com/office/powerpoint/2010/main" val="285317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C284E4-D664-40B7-A0DE-F4524B1D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4.Висновок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919230F-A6F4-4B2E-B71F-E62B882F056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77500" lnSpcReduction="20000"/>
          </a:bodyPr>
          <a:lstStyle/>
          <a:p>
            <a:r>
              <a:rPr lang="ru-RU" dirty="0"/>
              <a:t>З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вищевикладеного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. </a:t>
            </a:r>
            <a:r>
              <a:rPr lang="en-US" dirty="0"/>
              <a:t/>
            </a:r>
            <a:br>
              <a:rPr lang="en-US" dirty="0"/>
            </a:br>
            <a:r>
              <a:rPr lang="ru-RU" dirty="0" err="1"/>
              <a:t>Мова</a:t>
            </a:r>
            <a:r>
              <a:rPr lang="ru-RU" dirty="0"/>
              <a:t> юриста, як правило, повинна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сприяти</a:t>
            </a:r>
            <a:r>
              <a:rPr lang="ru-RU" dirty="0"/>
              <a:t> переходу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переконання</a:t>
            </a:r>
            <a:r>
              <a:rPr lang="ru-RU" dirty="0"/>
              <a:t>. Вона повинна </a:t>
            </a:r>
            <a:r>
              <a:rPr lang="ru-RU" dirty="0" err="1"/>
              <a:t>вчити</a:t>
            </a:r>
            <a:r>
              <a:rPr lang="ru-RU" dirty="0"/>
              <a:t>, </a:t>
            </a:r>
            <a:r>
              <a:rPr lang="ru-RU" dirty="0" err="1"/>
              <a:t>виховувати</a:t>
            </a:r>
            <a:r>
              <a:rPr lang="ru-RU" dirty="0"/>
              <a:t>, </a:t>
            </a:r>
            <a:r>
              <a:rPr lang="ru-RU" dirty="0" err="1"/>
              <a:t>мати</a:t>
            </a:r>
            <a:r>
              <a:rPr lang="ru-RU" dirty="0"/>
              <a:t> мету </a:t>
            </a:r>
            <a:r>
              <a:rPr lang="ru-RU" dirty="0" err="1"/>
              <a:t>вплинути</a:t>
            </a:r>
            <a:r>
              <a:rPr lang="ru-RU" dirty="0"/>
              <a:t> на </a:t>
            </a:r>
            <a:r>
              <a:rPr lang="ru-RU" dirty="0" err="1"/>
              <a:t>особистість</a:t>
            </a:r>
            <a:r>
              <a:rPr lang="ru-RU" dirty="0"/>
              <a:t> і </a:t>
            </a:r>
            <a:r>
              <a:rPr lang="ru-RU" dirty="0" err="1"/>
              <a:t>колектив</a:t>
            </a:r>
            <a:r>
              <a:rPr lang="ru-RU" dirty="0"/>
              <a:t>, на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, думки, </a:t>
            </a:r>
            <a:r>
              <a:rPr lang="ru-RU" dirty="0" err="1"/>
              <a:t>інтереси</a:t>
            </a:r>
            <a:r>
              <a:rPr lang="ru-RU" dirty="0"/>
              <a:t>, </a:t>
            </a:r>
            <a:r>
              <a:rPr lang="ru-RU" dirty="0" err="1"/>
              <a:t>поведінки</a:t>
            </a:r>
            <a:r>
              <a:rPr lang="ru-RU" dirty="0"/>
              <a:t> та </a:t>
            </a:r>
            <a:r>
              <a:rPr lang="ru-RU" dirty="0" err="1"/>
              <a:t>почуття</a:t>
            </a:r>
            <a:r>
              <a:rPr lang="ru-RU" dirty="0"/>
              <a:t>.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усного</a:t>
            </a:r>
            <a:r>
              <a:rPr lang="ru-RU" dirty="0"/>
              <a:t> </a:t>
            </a:r>
            <a:r>
              <a:rPr lang="ru-RU" dirty="0" err="1"/>
              <a:t>виступу</a:t>
            </a:r>
            <a:r>
              <a:rPr lang="ru-RU" dirty="0"/>
              <a:t> </a:t>
            </a:r>
            <a:r>
              <a:rPr lang="ru-RU" dirty="0" err="1"/>
              <a:t>працівникові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мовна</a:t>
            </a:r>
            <a:r>
              <a:rPr lang="ru-RU" dirty="0"/>
              <a:t> і </a:t>
            </a:r>
            <a:r>
              <a:rPr lang="ru-RU" dirty="0" err="1"/>
              <a:t>розумова</a:t>
            </a:r>
            <a:r>
              <a:rPr lang="ru-RU" dirty="0"/>
              <a:t> культура.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за </a:t>
            </a:r>
            <a:r>
              <a:rPr lang="ru-RU" dirty="0" err="1"/>
              <a:t>змістом</a:t>
            </a:r>
            <a:r>
              <a:rPr lang="ru-RU" dirty="0"/>
              <a:t> повинна бути </a:t>
            </a:r>
            <a:r>
              <a:rPr lang="ru-RU" dirty="0" err="1"/>
              <a:t>науковою</a:t>
            </a:r>
            <a:r>
              <a:rPr lang="ru-RU" dirty="0"/>
              <a:t>, </a:t>
            </a:r>
            <a:r>
              <a:rPr lang="ru-RU" dirty="0" err="1"/>
              <a:t>відповідати</a:t>
            </a:r>
            <a:r>
              <a:rPr lang="ru-RU" dirty="0"/>
              <a:t> </a:t>
            </a:r>
            <a:r>
              <a:rPr lang="ru-RU" dirty="0" err="1"/>
              <a:t>правовим</a:t>
            </a:r>
            <a:r>
              <a:rPr lang="ru-RU" dirty="0"/>
              <a:t> нормам, а за формою - </a:t>
            </a:r>
            <a:r>
              <a:rPr lang="ru-RU" dirty="0" err="1"/>
              <a:t>логічною</a:t>
            </a:r>
            <a:r>
              <a:rPr lang="ru-RU" dirty="0"/>
              <a:t>, </a:t>
            </a:r>
            <a:r>
              <a:rPr lang="ru-RU" dirty="0" err="1"/>
              <a:t>яскравою</a:t>
            </a:r>
            <a:r>
              <a:rPr lang="ru-RU" dirty="0"/>
              <a:t>, образною. 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Юристу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вміло</a:t>
            </a:r>
            <a:r>
              <a:rPr lang="ru-RU" dirty="0"/>
              <a:t> </a:t>
            </a:r>
            <a:r>
              <a:rPr lang="ru-RU" dirty="0" err="1"/>
              <a:t>пов'язувати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виступу</a:t>
            </a:r>
            <a:r>
              <a:rPr lang="ru-RU" dirty="0"/>
              <a:t> з </a:t>
            </a:r>
            <a:r>
              <a:rPr lang="ru-RU" dirty="0" err="1"/>
              <a:t>життям</a:t>
            </a:r>
            <a:r>
              <a:rPr lang="ru-RU" dirty="0"/>
              <a:t>, </a:t>
            </a:r>
            <a:r>
              <a:rPr lang="ru-RU" dirty="0" err="1"/>
              <a:t>враховувати</a:t>
            </a:r>
            <a:r>
              <a:rPr lang="ru-RU" dirty="0"/>
              <a:t> стан і </a:t>
            </a:r>
            <a:r>
              <a:rPr lang="ru-RU" dirty="0" err="1"/>
              <a:t>запити</a:t>
            </a:r>
            <a:r>
              <a:rPr lang="ru-RU" dirty="0"/>
              <a:t> </a:t>
            </a:r>
            <a:r>
              <a:rPr lang="ru-RU" dirty="0" err="1"/>
              <a:t>слухачів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людей,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мовними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виразності</a:t>
            </a:r>
            <a:r>
              <a:rPr lang="ru-RU" dirty="0"/>
              <a:t> (паузи, </a:t>
            </a:r>
            <a:r>
              <a:rPr lang="ru-RU" dirty="0" err="1"/>
              <a:t>інтонації</a:t>
            </a:r>
            <a:r>
              <a:rPr lang="ru-RU" dirty="0"/>
              <a:t>, </a:t>
            </a:r>
            <a:r>
              <a:rPr lang="ru-RU" dirty="0" err="1"/>
              <a:t>наголоси</a:t>
            </a:r>
            <a:r>
              <a:rPr lang="ru-RU" dirty="0"/>
              <a:t> і т. п.). </a:t>
            </a:r>
            <a:r>
              <a:rPr lang="ru-RU" dirty="0" err="1"/>
              <a:t>Успіх</a:t>
            </a:r>
            <a:r>
              <a:rPr lang="ru-RU" dirty="0"/>
              <a:t> такого </a:t>
            </a:r>
            <a:r>
              <a:rPr lang="ru-RU" dirty="0" err="1"/>
              <a:t>вступу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щирості</a:t>
            </a:r>
            <a:r>
              <a:rPr lang="ru-RU" dirty="0"/>
              <a:t>,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 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/>
              <a:t>самовладання</a:t>
            </a:r>
            <a:r>
              <a:rPr lang="ru-RU" dirty="0"/>
              <a:t>, </a:t>
            </a:r>
            <a:r>
              <a:rPr lang="ru-RU" dirty="0" err="1"/>
              <a:t>витримки</a:t>
            </a:r>
            <a:r>
              <a:rPr lang="ru-RU" dirty="0"/>
              <a:t>, правильного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523969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292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Civic</vt:lpstr>
      <vt:lpstr>Культура мови юриста </vt:lpstr>
      <vt:lpstr>1. Поняття культури мовлення юриста </vt:lpstr>
      <vt:lpstr>Культура мови юриста</vt:lpstr>
      <vt:lpstr>2.Основні ознаки культури мовлення юриста. </vt:lpstr>
      <vt:lpstr>3.Особливості юридичної мови.</vt:lpstr>
      <vt:lpstr>4.Висновок.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komp</cp:lastModifiedBy>
  <cp:revision>5</cp:revision>
  <dcterms:created xsi:type="dcterms:W3CDTF">2014-09-16T21:32:06Z</dcterms:created>
  <dcterms:modified xsi:type="dcterms:W3CDTF">2019-09-04T20:04:50Z</dcterms:modified>
</cp:coreProperties>
</file>