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sldIdLst>
    <p:sldId id="257" r:id="rId3"/>
    <p:sldId id="271" r:id="rId4"/>
    <p:sldId id="272" r:id="rId5"/>
    <p:sldId id="325" r:id="rId6"/>
    <p:sldId id="259" r:id="rId7"/>
    <p:sldId id="326" r:id="rId8"/>
    <p:sldId id="328" r:id="rId9"/>
    <p:sldId id="333" r:id="rId10"/>
    <p:sldId id="334" r:id="rId11"/>
    <p:sldId id="331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5B423-29DB-4B16-BB7C-332C0E793309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97289-EBB5-4631-8DAF-3A35C55F2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97289-EBB5-4631-8DAF-3A35C55F23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97289-EBB5-4631-8DAF-3A35C55F23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99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99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99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99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997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997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D7E5C1-9DE2-4BB9-8930-CEB219EAA78F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52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5" grpId="0"/>
      <p:bldP spid="3997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9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9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2C776-F7E4-4280-8F15-A5CB92B49F0D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97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FA9D9-59EF-47B2-BE33-0A95BFB039A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7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99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99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99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99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399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997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997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D7E5C1-9DE2-4BB9-8930-CEB219EAA78F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1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5" grpId="0"/>
      <p:bldP spid="3997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9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9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9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DA907-BB70-489A-9E86-BB2DC4392CB6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25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38A1-24AF-43CE-94A4-94F919CDA503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70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25CD-CCC1-4651-A01D-6A51D9A28783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750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68447-89FA-4FD9-B019-B220651B5E57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238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7417C-A080-4BEA-96B7-567E8C8AB16E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409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196A-BB5F-42BC-A638-6181F2EB9717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0686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D696D-365F-40D6-B64A-EC55F5C45289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248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DA907-BB70-489A-9E86-BB2DC4392CB6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897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F1D3C-6030-48D0-BC18-04AE1AC8E260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054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2C776-F7E4-4280-8F15-A5CB92B49F0D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3506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FA9D9-59EF-47B2-BE33-0A95BFB039A8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444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38A1-24AF-43CE-94A4-94F919CDA503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70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25CD-CCC1-4651-A01D-6A51D9A28783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46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68447-89FA-4FD9-B019-B220651B5E57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30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7417C-A080-4BEA-96B7-567E8C8AB16E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544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196A-BB5F-42BC-A638-6181F2EB9717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03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D696D-365F-40D6-B64A-EC55F5C45289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2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F1D3C-6030-48D0-BC18-04AE1AC8E260}" type="slidenum">
              <a:rPr lang="ru-RU" altLang="uk-UA">
                <a:solidFill>
                  <a:srgbClr val="FFFFFF"/>
                </a:solidFill>
              </a:rPr>
              <a:pPr/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493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89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89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89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89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89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9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89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89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89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C42E08-237D-4FCD-9509-FC0ED97F2493}" type="slidenum">
              <a:rPr lang="ru-RU" alt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3037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1" grpId="0"/>
      <p:bldP spid="389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89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89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89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89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389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9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9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89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89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89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C42E08-237D-4FCD-9509-FC0ED97F2493}" type="slidenum">
              <a:rPr lang="ru-RU" altLang="uk-U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3214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1" grpId="0"/>
      <p:bldP spid="389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9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052513"/>
            <a:ext cx="7772400" cy="1008335"/>
          </a:xfrm>
        </p:spPr>
        <p:txBody>
          <a:bodyPr/>
          <a:lstStyle/>
          <a:p>
            <a:r>
              <a:rPr lang="uk-UA" altLang="uk-UA" dirty="0" smtClean="0">
                <a:solidFill>
                  <a:srgbClr val="FFFF00"/>
                </a:solidFill>
              </a:rPr>
              <a:t>Тема 2</a:t>
            </a:r>
            <a:endParaRPr lang="uk-UA" altLang="uk-UA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uk-UA" sz="6600" b="1" dirty="0" smtClean="0">
                <a:solidFill>
                  <a:srgbClr val="FFFF00"/>
                </a:solidFill>
                <a:effectLst/>
              </a:rPr>
              <a:t>Техніка укладання договорів</a:t>
            </a:r>
            <a:endParaRPr lang="uk-UA" altLang="uk-UA" sz="6600" dirty="0">
              <a:solidFill>
                <a:srgbClr val="FFFF00"/>
              </a:solidFill>
            </a:endParaRPr>
          </a:p>
          <a:p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468622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1808"/>
            <a:ext cx="8229600" cy="121699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Дякую </a:t>
            </a:r>
            <a:r>
              <a:rPr lang="uk-UA" dirty="0">
                <a:solidFill>
                  <a:srgbClr val="FFFF00"/>
                </a:solidFill>
              </a:rPr>
              <a:t>за увагу!</a:t>
            </a:r>
            <a:br>
              <a:rPr lang="uk-UA" dirty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3" y="1840314"/>
            <a:ext cx="374441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802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52400"/>
            <a:ext cx="8458200" cy="1764432"/>
          </a:xfrm>
        </p:spPr>
        <p:txBody>
          <a:bodyPr/>
          <a:lstStyle/>
          <a:p>
            <a:r>
              <a:rPr lang="uk-UA" sz="4800" b="1" dirty="0">
                <a:solidFill>
                  <a:srgbClr val="FFFF00"/>
                </a:solidFill>
                <a:effectLst/>
              </a:rPr>
              <a:t>План </a:t>
            </a:r>
            <a:r>
              <a:rPr lang="uk-UA" sz="4800" b="1" dirty="0" smtClean="0">
                <a:solidFill>
                  <a:srgbClr val="FFFF00"/>
                </a:solidFill>
                <a:effectLst/>
              </a:rPr>
              <a:t>лекції</a:t>
            </a:r>
            <a:endParaRPr lang="uk-UA" altLang="uk-UA" sz="4800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204864"/>
            <a:ext cx="8686800" cy="4348336"/>
          </a:xfrm>
        </p:spPr>
        <p:txBody>
          <a:bodyPr/>
          <a:lstStyle/>
          <a:p>
            <a:pPr algn="just"/>
            <a:r>
              <a:rPr lang="uk-UA" sz="3600" dirty="0" smtClean="0">
                <a:solidFill>
                  <a:srgbClr val="FFFF00"/>
                </a:solidFill>
                <a:effectLst/>
              </a:rPr>
              <a:t>1</a:t>
            </a:r>
            <a:r>
              <a:rPr lang="uk-UA" sz="3600" dirty="0">
                <a:solidFill>
                  <a:srgbClr val="FFFF00"/>
                </a:solidFill>
                <a:effectLst/>
              </a:rPr>
              <a:t>. </a:t>
            </a:r>
            <a:r>
              <a:rPr lang="uk-UA" sz="3600" dirty="0" smtClean="0">
                <a:solidFill>
                  <a:srgbClr val="FFFF00"/>
                </a:solidFill>
                <a:effectLst/>
              </a:rPr>
              <a:t>Моделі договорів.</a:t>
            </a:r>
            <a:endParaRPr lang="ru-RU" sz="3600" dirty="0">
              <a:solidFill>
                <a:srgbClr val="FFFF00"/>
              </a:solidFill>
              <a:effectLst/>
            </a:endParaRPr>
          </a:p>
          <a:p>
            <a:pPr algn="just"/>
            <a:r>
              <a:rPr lang="uk-UA" sz="3600" dirty="0">
                <a:solidFill>
                  <a:srgbClr val="FFFF00"/>
                </a:solidFill>
                <a:effectLst/>
              </a:rPr>
              <a:t>2. </a:t>
            </a:r>
            <a:r>
              <a:rPr lang="uk-UA" sz="3600" dirty="0" smtClean="0">
                <a:solidFill>
                  <a:srgbClr val="FFFF00"/>
                </a:solidFill>
                <a:effectLst/>
              </a:rPr>
              <a:t>Структура </a:t>
            </a:r>
            <a:r>
              <a:rPr lang="uk-UA" sz="3600" dirty="0">
                <a:solidFill>
                  <a:srgbClr val="FFFF00"/>
                </a:solidFill>
                <a:effectLst/>
              </a:rPr>
              <a:t>договору.</a:t>
            </a:r>
            <a:endParaRPr lang="ru-RU" sz="3600" dirty="0">
              <a:solidFill>
                <a:srgbClr val="FFFF00"/>
              </a:solidFill>
              <a:effectLst/>
            </a:endParaRPr>
          </a:p>
          <a:p>
            <a:pPr algn="just"/>
            <a:r>
              <a:rPr lang="uk-UA" sz="3600" dirty="0">
                <a:solidFill>
                  <a:srgbClr val="FFFF00"/>
                </a:solidFill>
                <a:effectLst/>
              </a:rPr>
              <a:t>3. </a:t>
            </a:r>
            <a:r>
              <a:rPr lang="uk-UA" sz="3600" dirty="0" smtClean="0">
                <a:solidFill>
                  <a:srgbClr val="FFFF00"/>
                </a:solidFill>
                <a:effectLst/>
              </a:rPr>
              <a:t>Зміст окремих елементів договорів.</a:t>
            </a:r>
          </a:p>
          <a:p>
            <a:pPr>
              <a:lnSpc>
                <a:spcPct val="90000"/>
              </a:lnSpc>
            </a:pPr>
            <a:endParaRPr lang="ru-RU" altLang="uk-UA" sz="4000" dirty="0"/>
          </a:p>
        </p:txBody>
      </p:sp>
    </p:spTree>
    <p:extLst>
      <p:ext uri="{BB962C8B-B14F-4D97-AF65-F5344CB8AC3E}">
        <p14:creationId xmlns:p14="http://schemas.microsoft.com/office/powerpoint/2010/main" val="165375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altLang="uk-UA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430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031507"/>
          </a:xfrm>
        </p:spPr>
        <p:txBody>
          <a:bodyPr/>
          <a:lstStyle/>
          <a:p>
            <a:r>
              <a:rPr lang="uk-UA" dirty="0" smtClean="0"/>
              <a:t>Домовленість про щось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яка дія, майно (предмет)</a:t>
            </a:r>
            <a:br>
              <a:rPr lang="uk-UA" dirty="0" smtClean="0"/>
            </a:br>
            <a:r>
              <a:rPr lang="uk-UA" dirty="0" smtClean="0"/>
              <a:t>коли (строк)</a:t>
            </a:r>
            <a:br>
              <a:rPr lang="uk-UA" dirty="0" smtClean="0"/>
            </a:br>
            <a:r>
              <a:rPr lang="uk-UA" dirty="0" smtClean="0"/>
              <a:t>чи потрібно сплачувати</a:t>
            </a:r>
            <a:br>
              <a:rPr lang="uk-UA" dirty="0" smtClean="0"/>
            </a:br>
            <a:r>
              <a:rPr lang="uk-UA" dirty="0" smtClean="0"/>
              <a:t>…</a:t>
            </a:r>
            <a:br>
              <a:rPr lang="uk-U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269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altLang="uk-UA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 descr="Все &gt; Набор &quot;Наши кубики&quot; Русский алфавит -20 шт, коллекция &quot;Карамелька&quot;  купить в интернет-магаз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312368" cy="24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636912"/>
            <a:ext cx="39604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62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Назва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просто назва документу; 2) назва різновиду договору; 3) повна деталізація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місце укладання</a:t>
            </a:r>
          </a:p>
          <a:p>
            <a:pPr marL="0" indent="0">
              <a:buNone/>
            </a:pPr>
            <a:r>
              <a:rPr lang="uk-UA" dirty="0" smtClean="0"/>
              <a:t>(населений пункт)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м. Запоріжжя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м</a:t>
            </a:r>
            <a:r>
              <a:rPr lang="uk-UA" dirty="0" smtClean="0"/>
              <a:t>істо Запоріжжя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дата укладання</a:t>
            </a:r>
          </a:p>
          <a:p>
            <a:pPr marL="0" indent="0">
              <a:buNone/>
            </a:pPr>
            <a:r>
              <a:rPr lang="uk-UA" dirty="0" smtClean="0"/>
              <a:t>«__» _____ </a:t>
            </a:r>
            <a:r>
              <a:rPr lang="uk-UA" dirty="0" smtClean="0"/>
              <a:t>2025 </a:t>
            </a:r>
            <a:r>
              <a:rPr lang="uk-UA" dirty="0" smtClean="0"/>
              <a:t>р.</a:t>
            </a:r>
          </a:p>
          <a:p>
            <a:pPr marL="0" indent="0">
              <a:buNone/>
            </a:pPr>
            <a:r>
              <a:rPr lang="uk-UA" dirty="0" smtClean="0"/>
              <a:t>Варіанти: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01.09.2025 </a:t>
            </a:r>
            <a:r>
              <a:rPr lang="uk-UA" dirty="0" smtClean="0"/>
              <a:t>р.</a:t>
            </a:r>
          </a:p>
          <a:p>
            <a:pPr marL="0" indent="0">
              <a:buNone/>
            </a:pPr>
            <a:r>
              <a:rPr lang="uk-UA" dirty="0" smtClean="0"/>
              <a:t>01 вересня </a:t>
            </a:r>
            <a:r>
              <a:rPr lang="uk-UA" dirty="0" smtClean="0"/>
              <a:t>2025 </a:t>
            </a:r>
            <a:r>
              <a:rPr lang="uk-UA" dirty="0" smtClean="0"/>
              <a:t>р.</a:t>
            </a:r>
          </a:p>
          <a:p>
            <a:pPr marL="0" indent="0">
              <a:buNone/>
            </a:pPr>
            <a:r>
              <a:rPr lang="uk-UA" dirty="0" smtClean="0"/>
              <a:t>Першого вересня дві тисячі двадцять </a:t>
            </a:r>
            <a:r>
              <a:rPr lang="uk-UA" dirty="0" smtClean="0"/>
              <a:t>п’ятого </a:t>
            </a:r>
            <a:r>
              <a:rPr lang="uk-UA" dirty="0" smtClean="0"/>
              <a:t>року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63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умови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Інформативна модель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Певні блоки у договорі, які мають назву і нумерацію всередині блоку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Неінформативна модель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Просто текст з певною нумерацією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12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Зразок договору </a:t>
            </a:r>
            <a:r>
              <a:rPr lang="uk-UA" sz="1800" b="1" dirty="0" smtClean="0">
                <a:solidFill>
                  <a:srgbClr val="FFC000"/>
                </a:solidFill>
              </a:rPr>
              <a:t>(</a:t>
            </a:r>
            <a:r>
              <a:rPr lang="uk-UA" sz="1800" b="1" dirty="0" smtClean="0">
                <a:solidFill>
                  <a:srgbClr val="FF0000"/>
                </a:solidFill>
              </a:rPr>
              <a:t>НЕІНФОРМАТИВНА</a:t>
            </a:r>
            <a:r>
              <a:rPr lang="uk-UA" sz="1800" b="1" dirty="0" smtClean="0">
                <a:solidFill>
                  <a:srgbClr val="FFC000"/>
                </a:solidFill>
              </a:rPr>
              <a:t> модель)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3" name="Picture 4" descr="Договір Трудова угода - Українське ділове мовлення :: подроби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80728"/>
            <a:ext cx="55245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74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Зразок договору </a:t>
            </a:r>
            <a:r>
              <a:rPr lang="uk-UA" sz="1800" b="1" dirty="0" smtClean="0">
                <a:solidFill>
                  <a:srgbClr val="FFC000"/>
                </a:solidFill>
              </a:rPr>
              <a:t>(ІНФОРМАТИВНА модель)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15" y="1340768"/>
            <a:ext cx="637696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05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99</Words>
  <Application>Microsoft Office PowerPoint</Application>
  <PresentationFormat>Экран (4:3)</PresentationFormat>
  <Paragraphs>35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Globe</vt:lpstr>
      <vt:lpstr>1_Globe</vt:lpstr>
      <vt:lpstr>Тема 2</vt:lpstr>
      <vt:lpstr>План лекції</vt:lpstr>
      <vt:lpstr>   </vt:lpstr>
      <vt:lpstr>Домовленість про щось  яка дія, майно (предмет) коли (строк) чи потрібно сплачувати … </vt:lpstr>
      <vt:lpstr>Презентация PowerPoint</vt:lpstr>
      <vt:lpstr>Назва 1) просто назва документу; 2) назва різновиду договору; 3) повна деталізація</vt:lpstr>
      <vt:lpstr>умови</vt:lpstr>
      <vt:lpstr>Зразок договору (НЕІНФОРМАТИВНА модель)</vt:lpstr>
      <vt:lpstr>Зразок договору (ІНФОРМАТИВНА модель)</vt:lpstr>
      <vt:lpstr> 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ЦИВІЛЬНИЙ ПРОЦЕС (за вимогами кредитно-модульної системи)</dc:title>
  <dc:creator>Admin</dc:creator>
  <cp:lastModifiedBy>Инна</cp:lastModifiedBy>
  <cp:revision>43</cp:revision>
  <dcterms:created xsi:type="dcterms:W3CDTF">2014-03-14T07:50:13Z</dcterms:created>
  <dcterms:modified xsi:type="dcterms:W3CDTF">2025-09-15T04:56:41Z</dcterms:modified>
</cp:coreProperties>
</file>