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5F58DA-4315-4992-B2E4-79E9DB64EF70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Основна інформація </a:t>
            </a:r>
            <a:r>
              <a:rPr lang="uk-UA" smtClean="0"/>
              <a:t>про курс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Права людини в </a:t>
            </a:r>
            <a:r>
              <a:rPr lang="uk-UA" dirty="0" err="1" smtClean="0"/>
              <a:t>медіях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9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5410944" cy="720080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Інформація про викладача, автора курсу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5472608" cy="4979095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1600" dirty="0" smtClean="0"/>
              <a:t>Мірошниченко Павло Васильович, кандидат філологічних наук, доцент, катедра журналістики (</a:t>
            </a:r>
            <a:r>
              <a:rPr lang="uk-UA" sz="1600" dirty="0" err="1" smtClean="0"/>
              <a:t>авд</a:t>
            </a:r>
            <a:r>
              <a:rPr lang="uk-UA" sz="1600" dirty="0" smtClean="0"/>
              <a:t>. 207, ІІ корпус ЗНУ).</a:t>
            </a:r>
          </a:p>
          <a:p>
            <a:pPr algn="just"/>
            <a:r>
              <a:rPr lang="uk-UA" sz="1600" dirty="0" smtClean="0"/>
              <a:t>2017 р. закінчив докторантуру Інституту журналістики КНУ ім. Тараса Шевченка, опублікував монографію «Звуковий образ українського радіомовлення як національно-культурний феномен».</a:t>
            </a:r>
          </a:p>
          <a:p>
            <a:pPr algn="just"/>
            <a:r>
              <a:rPr lang="uk-UA" sz="1600" dirty="0" smtClean="0"/>
              <a:t>Має багаторічний досвід практичної радіожурналістської діяльности як ведучий прямого етеру, редактор програм, кореспондент у м. Запоріжжі, Києві. З 2005 до 2007 р. обіймав посаду головного редактора, директора ДП «Радіо «Університет» (ЗНУ). Член Національної спілки журналістів України. Постійний член експертної ради конкурсу професійної журналістики «Честь професії».</a:t>
            </a:r>
          </a:p>
          <a:p>
            <a:pPr algn="just"/>
            <a:r>
              <a:rPr lang="uk-UA" sz="1600" dirty="0" smtClean="0"/>
              <a:t>Автор понад 65 наукових публікацій, навчальних посібників із питань програмування радіомовлення, </a:t>
            </a:r>
            <a:r>
              <a:rPr lang="uk-UA" sz="1600" dirty="0" err="1" smtClean="0"/>
              <a:t>спічрайтингу</a:t>
            </a:r>
            <a:r>
              <a:rPr lang="uk-UA" sz="1600" dirty="0" smtClean="0"/>
              <a:t>, специфіки авдиторії електронних медій, співавтор колективних наукових монографій із питань </a:t>
            </a:r>
            <a:r>
              <a:rPr lang="uk-UA" sz="1600" dirty="0" err="1" smtClean="0"/>
              <a:t>медіакультури</a:t>
            </a:r>
            <a:r>
              <a:rPr lang="uk-UA" sz="1600" dirty="0" smtClean="0"/>
              <a:t>, методології </a:t>
            </a:r>
            <a:r>
              <a:rPr lang="uk-UA" sz="1600" dirty="0" err="1" smtClean="0"/>
              <a:t>медіадосліджень</a:t>
            </a:r>
            <a:r>
              <a:rPr lang="uk-UA" sz="1600" dirty="0" smtClean="0"/>
              <a:t>, журналістської освіти та діяльности крізь призму прав людини.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87548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Оволодіти</a:t>
            </a:r>
            <a:r>
              <a:rPr lang="ru-RU" dirty="0" smtClean="0"/>
              <a:t> </a:t>
            </a:r>
            <a:r>
              <a:rPr lang="ru-RU" dirty="0" err="1" smtClean="0"/>
              <a:t>теоретичними</a:t>
            </a:r>
            <a:r>
              <a:rPr lang="ru-RU" dirty="0" smtClean="0"/>
              <a:t> </a:t>
            </a:r>
            <a:r>
              <a:rPr lang="ru-RU" dirty="0" err="1" smtClean="0"/>
              <a:t>відомостями</a:t>
            </a:r>
            <a:r>
              <a:rPr lang="ru-RU" dirty="0" smtClean="0"/>
              <a:t> та </a:t>
            </a:r>
            <a:r>
              <a:rPr lang="ru-RU" dirty="0" err="1" smtClean="0"/>
              <a:t>практичними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для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подання</a:t>
            </a:r>
            <a:r>
              <a:rPr lang="ru-RU" dirty="0" smtClean="0"/>
              <a:t> в </a:t>
            </a:r>
            <a:r>
              <a:rPr lang="ru-RU" dirty="0" err="1" smtClean="0"/>
              <a:t>мас-медіях</a:t>
            </a:r>
            <a:r>
              <a:rPr lang="ru-RU" dirty="0" smtClean="0"/>
              <a:t> теми прав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цінним</a:t>
            </a:r>
            <a:r>
              <a:rPr lang="ru-RU" dirty="0" smtClean="0"/>
              <a:t> </a:t>
            </a:r>
            <a:r>
              <a:rPr lang="ru-RU" dirty="0" err="1" smtClean="0"/>
              <a:t>знанням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свідомости.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014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       </a:t>
            </a:r>
            <a:r>
              <a:rPr lang="ru-RU" dirty="0" err="1" smtClean="0"/>
              <a:t>розширити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«права </a:t>
            </a:r>
            <a:r>
              <a:rPr lang="ru-RU" dirty="0" err="1" smtClean="0"/>
              <a:t>людини</a:t>
            </a:r>
            <a:r>
              <a:rPr lang="ru-RU" dirty="0" smtClean="0"/>
              <a:t>» в </a:t>
            </a:r>
            <a:r>
              <a:rPr lang="ru-RU" dirty="0" err="1" smtClean="0"/>
              <a:t>контексті</a:t>
            </a:r>
            <a:r>
              <a:rPr lang="ru-RU" dirty="0" smtClean="0"/>
              <a:t> діяльности </a:t>
            </a:r>
            <a:r>
              <a:rPr lang="ru-RU" dirty="0" err="1" smtClean="0"/>
              <a:t>мас</a:t>
            </a:r>
            <a:r>
              <a:rPr lang="ru-RU" dirty="0" smtClean="0"/>
              <a:t>-медій;</a:t>
            </a:r>
          </a:p>
          <a:p>
            <a:endParaRPr lang="ru-RU" dirty="0" smtClean="0"/>
          </a:p>
          <a:p>
            <a:r>
              <a:rPr lang="ru-RU" dirty="0" smtClean="0"/>
              <a:t>-        </a:t>
            </a:r>
            <a:r>
              <a:rPr lang="ru-RU" dirty="0" err="1" smtClean="0"/>
              <a:t>поглибити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причини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r>
              <a:rPr lang="ru-RU" dirty="0" smtClean="0"/>
              <a:t>-медій у </a:t>
            </a:r>
            <a:r>
              <a:rPr lang="ru-RU" dirty="0" err="1" smtClean="0"/>
              <a:t>боротьбі</a:t>
            </a:r>
            <a:r>
              <a:rPr lang="ru-RU" dirty="0" smtClean="0"/>
              <a:t> за права </a:t>
            </a:r>
            <a:r>
              <a:rPr lang="ru-RU" dirty="0" err="1" smtClean="0"/>
              <a:t>людини</a:t>
            </a:r>
            <a:r>
              <a:rPr lang="ru-RU" dirty="0" smtClean="0"/>
              <a:t>,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правосвідомости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      подати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</a:t>
            </a:r>
            <a:r>
              <a:rPr lang="ru-RU" dirty="0" err="1" smtClean="0"/>
              <a:t>масовою</a:t>
            </a:r>
            <a:r>
              <a:rPr lang="ru-RU" dirty="0" smtClean="0"/>
              <a:t> </a:t>
            </a:r>
            <a:r>
              <a:rPr lang="ru-RU" dirty="0" err="1" smtClean="0"/>
              <a:t>свідомістю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мас-медії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вираження</a:t>
            </a:r>
            <a:r>
              <a:rPr lang="ru-RU" dirty="0" smtClean="0"/>
              <a:t> громадської думки </a:t>
            </a:r>
            <a:r>
              <a:rPr lang="ru-RU" dirty="0" err="1" smtClean="0"/>
              <a:t>стосовно</a:t>
            </a:r>
            <a:r>
              <a:rPr lang="ru-RU" dirty="0" smtClean="0"/>
              <a:t> так </a:t>
            </a:r>
            <a:r>
              <a:rPr lang="ru-RU" dirty="0" err="1" smtClean="0"/>
              <a:t>званих</a:t>
            </a:r>
            <a:r>
              <a:rPr lang="ru-RU" dirty="0" smtClean="0"/>
              <a:t> «</a:t>
            </a:r>
            <a:r>
              <a:rPr lang="ru-RU" dirty="0" err="1" smtClean="0"/>
              <a:t>незручних</a:t>
            </a:r>
            <a:r>
              <a:rPr lang="ru-RU" dirty="0" smtClean="0"/>
              <a:t>» тем (</a:t>
            </a:r>
            <a:r>
              <a:rPr lang="ru-RU" dirty="0" err="1" smtClean="0"/>
              <a:t>етнічна</a:t>
            </a:r>
            <a:r>
              <a:rPr lang="ru-RU" dirty="0" smtClean="0"/>
              <a:t>, </a:t>
            </a:r>
            <a:r>
              <a:rPr lang="ru-RU" dirty="0" err="1" smtClean="0"/>
              <a:t>расова</a:t>
            </a:r>
            <a:r>
              <a:rPr lang="ru-RU" dirty="0" smtClean="0"/>
              <a:t>, </a:t>
            </a:r>
            <a:r>
              <a:rPr lang="ru-RU" dirty="0" err="1" smtClean="0"/>
              <a:t>ґендерна</a:t>
            </a:r>
            <a:r>
              <a:rPr lang="ru-RU" dirty="0" smtClean="0"/>
              <a:t> </a:t>
            </a:r>
            <a:r>
              <a:rPr lang="ru-RU" dirty="0" err="1" smtClean="0"/>
              <a:t>дискримінація</a:t>
            </a:r>
            <a:r>
              <a:rPr lang="ru-RU" dirty="0" smtClean="0"/>
              <a:t>, «</a:t>
            </a:r>
            <a:r>
              <a:rPr lang="ru-RU" dirty="0" err="1" smtClean="0"/>
              <a:t>непомітність</a:t>
            </a:r>
            <a:r>
              <a:rPr lang="ru-RU" dirty="0" smtClean="0"/>
              <a:t>» людей з </a:t>
            </a:r>
            <a:r>
              <a:rPr lang="ru-RU" dirty="0" err="1" smtClean="0"/>
              <a:t>інвалідністю</a:t>
            </a:r>
            <a:r>
              <a:rPr lang="ru-RU" dirty="0" smtClean="0"/>
              <a:t>, </a:t>
            </a:r>
            <a:r>
              <a:rPr lang="ru-RU" dirty="0" err="1" smtClean="0"/>
              <a:t>стигматизація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ЛГБТІ, людей </a:t>
            </a:r>
            <a:r>
              <a:rPr lang="ru-RU" dirty="0" err="1" smtClean="0"/>
              <a:t>із</a:t>
            </a:r>
            <a:r>
              <a:rPr lang="ru-RU" dirty="0" smtClean="0"/>
              <a:t> ВІЛ, </a:t>
            </a:r>
            <a:r>
              <a:rPr lang="ru-RU" dirty="0" err="1" smtClean="0"/>
              <a:t>в’язнів</a:t>
            </a:r>
            <a:r>
              <a:rPr lang="ru-RU" dirty="0" smtClean="0"/>
              <a:t>, </a:t>
            </a:r>
            <a:r>
              <a:rPr lang="ru-RU" dirty="0" err="1" smtClean="0"/>
              <a:t>працівників</a:t>
            </a:r>
            <a:r>
              <a:rPr lang="ru-RU" dirty="0" smtClean="0"/>
              <a:t> і </a:t>
            </a:r>
            <a:r>
              <a:rPr lang="ru-RU" dirty="0" err="1" smtClean="0"/>
              <a:t>працівниць</a:t>
            </a:r>
            <a:r>
              <a:rPr lang="ru-RU" dirty="0" smtClean="0"/>
              <a:t> </a:t>
            </a:r>
            <a:r>
              <a:rPr lang="ru-RU" dirty="0" err="1" smtClean="0"/>
              <a:t>сексіндустрії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41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Що ви вмітимете в підсумку?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сучасну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демократії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й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нагальні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з теми </a:t>
            </a:r>
            <a:r>
              <a:rPr lang="ru-RU" dirty="0" err="1" smtClean="0"/>
              <a:t>захисту</a:t>
            </a:r>
            <a:r>
              <a:rPr lang="ru-RU" dirty="0" smtClean="0"/>
              <a:t> прав і свобод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 та </a:t>
            </a:r>
            <a:r>
              <a:rPr lang="ru-RU" dirty="0" err="1" smtClean="0"/>
              <a:t>тлумачення</a:t>
            </a:r>
            <a:r>
              <a:rPr lang="ru-RU" dirty="0" smtClean="0"/>
              <a:t> </a:t>
            </a:r>
            <a:r>
              <a:rPr lang="ru-RU" dirty="0" err="1" smtClean="0"/>
              <a:t>медійними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Діагностувати</a:t>
            </a:r>
            <a:r>
              <a:rPr lang="ru-RU" dirty="0" smtClean="0"/>
              <a:t> </a:t>
            </a:r>
            <a:r>
              <a:rPr lang="ru-RU" dirty="0" err="1" smtClean="0"/>
              <a:t>маніпулятивні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та </a:t>
            </a:r>
            <a:r>
              <a:rPr lang="ru-RU" dirty="0" err="1" smtClean="0"/>
              <a:t>прийоми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вдаються</a:t>
            </a:r>
            <a:r>
              <a:rPr lang="ru-RU" dirty="0" smtClean="0"/>
              <a:t> </a:t>
            </a:r>
            <a:r>
              <a:rPr lang="ru-RU" dirty="0" err="1" smtClean="0"/>
              <a:t>медії</a:t>
            </a:r>
            <a:r>
              <a:rPr lang="ru-RU" dirty="0" smtClean="0"/>
              <a:t>, </a:t>
            </a:r>
            <a:r>
              <a:rPr lang="ru-RU" dirty="0" err="1" smtClean="0"/>
              <a:t>висвітлюючи</a:t>
            </a:r>
            <a:r>
              <a:rPr lang="ru-RU" dirty="0" smtClean="0"/>
              <a:t> теми прав </a:t>
            </a:r>
            <a:r>
              <a:rPr lang="ru-RU" dirty="0" err="1" smtClean="0"/>
              <a:t>людини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Помічати</a:t>
            </a:r>
            <a:r>
              <a:rPr lang="ru-RU" dirty="0" smtClean="0"/>
              <a:t> </a:t>
            </a:r>
            <a:r>
              <a:rPr lang="ru-RU" dirty="0" err="1" smtClean="0"/>
              <a:t>маркери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 в </a:t>
            </a:r>
            <a:r>
              <a:rPr lang="ru-RU" dirty="0" err="1" smtClean="0"/>
              <a:t>медійних</a:t>
            </a:r>
            <a:r>
              <a:rPr lang="ru-RU" dirty="0" smtClean="0"/>
              <a:t> </a:t>
            </a:r>
            <a:r>
              <a:rPr lang="ru-RU" dirty="0" err="1" smtClean="0"/>
              <a:t>матеріалах</a:t>
            </a:r>
            <a:r>
              <a:rPr lang="ru-RU" dirty="0" smtClean="0"/>
              <a:t> про </a:t>
            </a:r>
            <a:r>
              <a:rPr lang="ru-RU" dirty="0" err="1" smtClean="0"/>
              <a:t>представників</a:t>
            </a:r>
            <a:r>
              <a:rPr lang="ru-RU" dirty="0" smtClean="0"/>
              <a:t>/ </a:t>
            </a:r>
            <a:r>
              <a:rPr lang="ru-RU" dirty="0" err="1" smtClean="0"/>
              <a:t>представниць</a:t>
            </a:r>
            <a:r>
              <a:rPr lang="ru-RU" dirty="0" smtClean="0"/>
              <a:t> </a:t>
            </a:r>
            <a:r>
              <a:rPr lang="ru-RU" dirty="0" err="1" smtClean="0"/>
              <a:t>конфліктно-чутливих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якісний</a:t>
            </a:r>
            <a:r>
              <a:rPr lang="ru-RU" dirty="0" smtClean="0"/>
              <a:t> медіакритичний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про права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поширювати</a:t>
            </a:r>
            <a:r>
              <a:rPr lang="ru-RU" dirty="0" smtClean="0"/>
              <a:t> </a:t>
            </a:r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6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347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Права людини в медіях</vt:lpstr>
      <vt:lpstr>Інформація про викладача, автора курсу</vt:lpstr>
      <vt:lpstr>Мета курсу</vt:lpstr>
      <vt:lpstr>Завдання курсу</vt:lpstr>
      <vt:lpstr>Що ви вмітимете в підсумку?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людини в медіях</dc:title>
  <dc:creator>Павел</dc:creator>
  <cp:lastModifiedBy>Павел</cp:lastModifiedBy>
  <cp:revision>2</cp:revision>
  <dcterms:created xsi:type="dcterms:W3CDTF">2020-09-05T08:58:06Z</dcterms:created>
  <dcterms:modified xsi:type="dcterms:W3CDTF">2020-09-05T09:13:38Z</dcterms:modified>
</cp:coreProperties>
</file>