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53" d="100"/>
          <a:sy n="53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801D54-5ED0-4ABB-A2E6-E334C80D349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A41677-14EB-4EB8-B0A6-88581183DF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Права людини. Що це?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Журналістика на цінностях ПЛ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02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просувати принципи </a:t>
            </a:r>
            <a:r>
              <a:rPr lang="uk-UA" dirty="0" smtClean="0"/>
              <a:t>рівности </a:t>
            </a:r>
            <a:r>
              <a:rPr lang="uk-UA" dirty="0" smtClean="0"/>
              <a:t>й недискримінації;</a:t>
            </a:r>
          </a:p>
          <a:p>
            <a:pPr marL="0" indent="0" algn="just">
              <a:buNone/>
            </a:pPr>
            <a:r>
              <a:rPr lang="uk-UA" dirty="0" smtClean="0"/>
              <a:t>	руйнувати стереотипи через усебічне висвітлення питань про людей, які мають різні ознаки (інвалідність, сексуальна орієнтація та ґендерна ідентичність, національність тощо);</a:t>
            </a:r>
          </a:p>
          <a:p>
            <a:pPr marL="0" indent="0" algn="just">
              <a:buNone/>
            </a:pPr>
            <a:r>
              <a:rPr lang="uk-UA" dirty="0" smtClean="0"/>
              <a:t>	фахово висвітлювати факти порушень прав людини;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Інклюзія в журналістиці на ПЛ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0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пропонувати глядачеві «нестандартні» життєві історії, які є реальними, але їх часто ігнорують;</a:t>
            </a:r>
          </a:p>
          <a:p>
            <a:pPr marL="0" indent="0" algn="just">
              <a:buNone/>
            </a:pPr>
            <a:r>
              <a:rPr lang="uk-UA" dirty="0" smtClean="0"/>
              <a:t>	інформувати про державні процеси, зокрема формування державних політик щодо вразливих груп населення та контролювати втілення цих державних політик і рішень;</a:t>
            </a:r>
          </a:p>
          <a:p>
            <a:pPr marL="0" indent="0" algn="just">
              <a:buNone/>
            </a:pPr>
            <a:r>
              <a:rPr lang="uk-UA" dirty="0" smtClean="0"/>
              <a:t>	сприяти діалогу між державою та громадськими організаціями, які представляють різні категорії населення;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Інклюзія в журналістиці на ПЛ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97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спонукати різні групи населення до </a:t>
            </a:r>
            <a:r>
              <a:rPr lang="uk-UA" dirty="0" err="1" smtClean="0"/>
              <a:t>участи</a:t>
            </a:r>
            <a:r>
              <a:rPr lang="uk-UA" dirty="0" smtClean="0"/>
              <a:t> </a:t>
            </a:r>
            <a:r>
              <a:rPr lang="uk-UA" dirty="0" smtClean="0"/>
              <a:t>в інклюзивному прийнятті рішень;</a:t>
            </a:r>
          </a:p>
          <a:p>
            <a:pPr marL="0" indent="0" algn="just">
              <a:buNone/>
            </a:pPr>
            <a:r>
              <a:rPr lang="uk-UA" dirty="0" smtClean="0"/>
              <a:t>	збільшувати представництво різних груп осіб – людей з інвалідністю, ромів та інших представників національних громад, внутрішньо переміщених осіб тощо – в </a:t>
            </a:r>
            <a:r>
              <a:rPr lang="uk-UA" dirty="0" smtClean="0"/>
              <a:t>етері</a:t>
            </a:r>
            <a:r>
              <a:rPr lang="uk-UA" dirty="0" smtClean="0"/>
              <a:t>/ </a:t>
            </a:r>
            <a:r>
              <a:rPr lang="uk-UA" dirty="0" smtClean="0"/>
              <a:t> журналістських </a:t>
            </a:r>
            <a:r>
              <a:rPr lang="uk-UA" dirty="0" smtClean="0"/>
              <a:t>матеріалах.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Інклюзія в журналістиці на ПЛ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3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uk-UA" dirty="0" smtClean="0"/>
              <a:t>Права людини – це вид індивідуальних прав, від яких людина не може відмовитися, і досягнення яких є важливою метою в масштабах усього світу. Вони завжди зберігають свою чинність, навіть якщо не належать до конституцій і договорів.</a:t>
            </a:r>
          </a:p>
          <a:p>
            <a:pPr marL="0" indent="0" algn="r">
              <a:buNone/>
            </a:pPr>
            <a:r>
              <a:rPr lang="uk-UA" i="1" dirty="0" err="1" smtClean="0"/>
              <a:t>Дж</a:t>
            </a:r>
            <a:r>
              <a:rPr lang="uk-UA" i="1" dirty="0" smtClean="0"/>
              <a:t>. Раз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uk-UA" dirty="0" smtClean="0"/>
              <a:t>Рух за права людини протистоїть концентрації влади в корпораціях. Важливість прав людини в утвердженні </a:t>
            </a:r>
            <a:r>
              <a:rPr lang="uk-UA" dirty="0" err="1" smtClean="0"/>
              <a:t>цінности</a:t>
            </a:r>
            <a:r>
              <a:rPr lang="uk-UA" dirty="0" smtClean="0"/>
              <a:t> </a:t>
            </a:r>
            <a:r>
              <a:rPr lang="uk-UA" dirty="0" smtClean="0"/>
              <a:t>людини і перерозподілі влади від впливових суб’єктів до кожної людини і будь-якої групи та асоціації, що прагне захищати інтереси звичайних людей. Визнання прав людини означає визнання моральної </a:t>
            </a:r>
            <a:r>
              <a:rPr lang="uk-UA" dirty="0" smtClean="0"/>
              <a:t>гідности </a:t>
            </a:r>
            <a:r>
              <a:rPr lang="uk-UA" dirty="0" smtClean="0"/>
              <a:t>людей.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найвищою соціальною цінністю визнається здоров’я та життя людини, її честь, гідність, недоторканність і безпека (ст. 3);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 	права і свободи людини, їх гарантії визначають зміст та спрямованість діяльності держави (ст. 3);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Конституція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5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забезпечення та утвердження прав і свобод людини є головним обов’язком держави (ст. 3);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	усі люди є вільні і рівні у своїй гідності та правах; права і свободи людини є невідчужуваними та непорушними (ст. 21);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Конституція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конституційні права і свободи гарантуються і не можуть бути скасовані (ст. 22);</a:t>
            </a:r>
          </a:p>
          <a:p>
            <a:pPr marL="0" indent="0" algn="just">
              <a:buNone/>
            </a:pPr>
            <a:r>
              <a:rPr lang="uk-UA" dirty="0" smtClean="0"/>
              <a:t>	при прийнятті нових законів або внесенні змін до чинних законів не допускається звуження змісту та обсягу існуючих прав і свобод (ст. 22);</a:t>
            </a:r>
          </a:p>
          <a:p>
            <a:pPr marL="0" indent="0" algn="just">
              <a:buNone/>
            </a:pPr>
            <a:r>
              <a:rPr lang="uk-UA" dirty="0" smtClean="0"/>
              <a:t>	громадяни мають рівні конституційні права і свободи та є рівними перед законом (ст. 24). 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Конституція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7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Права людини застосовуються безпосередньо і захищаються судом (ч. 3 ст. 8 і ч. 1 ст. 55).</a:t>
            </a:r>
          </a:p>
          <a:p>
            <a:pPr marL="0" indent="0" algn="just">
              <a:buNone/>
            </a:pPr>
            <a:r>
              <a:rPr lang="uk-UA" dirty="0" smtClean="0"/>
              <a:t>	Конституція України вважає основні права і свободи людини невідчужуваними, тобто такими, що належать їй від народження.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Конституція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0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	В його основі такі ідеї:</a:t>
            </a:r>
          </a:p>
          <a:p>
            <a:pPr marL="0" indent="0" algn="just">
              <a:buNone/>
            </a:pPr>
            <a:r>
              <a:rPr lang="uk-UA" dirty="0" smtClean="0"/>
              <a:t>1)  усі люди вільні від народження і ніхто не має права відчужувати їхні природні права, а забезпечення та охорона цих прав є головним обов’язком держави;</a:t>
            </a:r>
          </a:p>
          <a:p>
            <a:pPr marL="0" indent="0" algn="just">
              <a:buNone/>
            </a:pPr>
            <a:r>
              <a:rPr lang="uk-UA" dirty="0" smtClean="0"/>
              <a:t>2)  свобода </a:t>
            </a:r>
            <a:r>
              <a:rPr lang="uk-UA" dirty="0" smtClean="0"/>
              <a:t>особистости </a:t>
            </a:r>
            <a:r>
              <a:rPr lang="uk-UA" dirty="0" smtClean="0"/>
              <a:t>полягає </a:t>
            </a:r>
            <a:r>
              <a:rPr lang="uk-UA" dirty="0" smtClean="0"/>
              <a:t>в </a:t>
            </a:r>
            <a:r>
              <a:rPr lang="uk-UA" dirty="0" smtClean="0"/>
              <a:t>можливості робити все, що не завдає шкоди іншим людям;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Інститут прав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8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3)  межі свободи можуть бути визначені законом, який є мірою свободи;</a:t>
            </a:r>
          </a:p>
          <a:p>
            <a:pPr marL="0" indent="0" algn="just">
              <a:buNone/>
            </a:pPr>
            <a:r>
              <a:rPr lang="uk-UA" dirty="0" smtClean="0"/>
              <a:t>4)  обмеження прав можливе виключно для сприяння досягненню загального добробуту в демократичному суспільстві.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Інститут прав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68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Права людини. Що це?</vt:lpstr>
      <vt:lpstr>Презентация PowerPoint</vt:lpstr>
      <vt:lpstr>Презентация PowerPoint</vt:lpstr>
      <vt:lpstr>Конституція України</vt:lpstr>
      <vt:lpstr>Конституція України</vt:lpstr>
      <vt:lpstr>Конституція України</vt:lpstr>
      <vt:lpstr>Конституція України</vt:lpstr>
      <vt:lpstr>Інститут прав людини</vt:lpstr>
      <vt:lpstr>Інститут прав людини</vt:lpstr>
      <vt:lpstr>Інклюзія в журналістиці на ПЛ</vt:lpstr>
      <vt:lpstr>Інклюзія в журналістиці на ПЛ</vt:lpstr>
      <vt:lpstr>Інклюзія в журналістиці на ПЛ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людини. Що це?</dc:title>
  <dc:creator>Павел</dc:creator>
  <cp:lastModifiedBy>Павел</cp:lastModifiedBy>
  <cp:revision>8</cp:revision>
  <dcterms:created xsi:type="dcterms:W3CDTF">2019-06-18T10:35:22Z</dcterms:created>
  <dcterms:modified xsi:type="dcterms:W3CDTF">2020-09-01T17:28:51Z</dcterms:modified>
</cp:coreProperties>
</file>