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4447DE2-EEE8-4A9B-B433-A07FAC07CC9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29C00F1-8648-4488-A1D8-6FC60279FAB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762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Що українці знають і думають про права людини?</a:t>
            </a:r>
            <a:br>
              <a:rPr lang="uk-UA" dirty="0" smtClean="0"/>
            </a:br>
            <a:r>
              <a:rPr lang="uk-UA" dirty="0" smtClean="0"/>
              <a:t>(2016-2018)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r>
              <a:rPr lang="uk-UA" dirty="0" smtClean="0"/>
              <a:t>Фонд «Демократичні ініціативи» Центр інформації про права людини</a:t>
            </a:r>
          </a:p>
          <a:p>
            <a:r>
              <a:rPr lang="uk-UA" dirty="0" smtClean="0"/>
              <a:t>Програма розвитку ООН в Україні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97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6084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2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108"/>
            <a:ext cx="8064896" cy="57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12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70485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38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752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4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07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5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3529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4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3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056783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48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052736"/>
            <a:ext cx="74888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32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</TotalTime>
  <Words>24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Що українці знають і думають про права людини? (2016-2018)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6</cp:revision>
  <dcterms:created xsi:type="dcterms:W3CDTF">2019-06-04T18:51:14Z</dcterms:created>
  <dcterms:modified xsi:type="dcterms:W3CDTF">2020-09-01T17:32:16Z</dcterms:modified>
</cp:coreProperties>
</file>