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94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3EDF4D4-9A29-4C70-8386-AD36526249FA}" type="datetimeFigureOut">
              <a:rPr lang="ru-RU" smtClean="0"/>
              <a:t>02.09.2020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DA7D4D0-D9DF-48BA-87C1-037F9537C16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EDF4D4-9A29-4C70-8386-AD36526249FA}" type="datetimeFigureOut">
              <a:rPr lang="ru-RU" smtClean="0"/>
              <a:t>02.09.2020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A7D4D0-D9DF-48BA-87C1-037F9537C1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3EDF4D4-9A29-4C70-8386-AD36526249FA}" type="datetimeFigureOut">
              <a:rPr lang="ru-RU" smtClean="0"/>
              <a:t>02.09.2020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DA7D4D0-D9DF-48BA-87C1-037F9537C1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EDF4D4-9A29-4C70-8386-AD36526249FA}" type="datetimeFigureOut">
              <a:rPr lang="ru-RU" smtClean="0"/>
              <a:t>02.09.2020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A7D4D0-D9DF-48BA-87C1-037F9537C1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3EDF4D4-9A29-4C70-8386-AD36526249FA}" type="datetimeFigureOut">
              <a:rPr lang="ru-RU" smtClean="0"/>
              <a:t>02.09.2020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DA7D4D0-D9DF-48BA-87C1-037F9537C16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EDF4D4-9A29-4C70-8386-AD36526249FA}" type="datetimeFigureOut">
              <a:rPr lang="ru-RU" smtClean="0"/>
              <a:t>02.09.2020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A7D4D0-D9DF-48BA-87C1-037F9537C1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EDF4D4-9A29-4C70-8386-AD36526249FA}" type="datetimeFigureOut">
              <a:rPr lang="ru-RU" smtClean="0"/>
              <a:t>02.09.2020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A7D4D0-D9DF-48BA-87C1-037F9537C1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EDF4D4-9A29-4C70-8386-AD36526249FA}" type="datetimeFigureOut">
              <a:rPr lang="ru-RU" smtClean="0"/>
              <a:t>02.09.2020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A7D4D0-D9DF-48BA-87C1-037F9537C1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3EDF4D4-9A29-4C70-8386-AD36526249FA}" type="datetimeFigureOut">
              <a:rPr lang="ru-RU" smtClean="0"/>
              <a:t>02.09.2020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A7D4D0-D9DF-48BA-87C1-037F9537C1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EDF4D4-9A29-4C70-8386-AD36526249FA}" type="datetimeFigureOut">
              <a:rPr lang="ru-RU" smtClean="0"/>
              <a:t>02.09.2020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A7D4D0-D9DF-48BA-87C1-037F9537C1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EDF4D4-9A29-4C70-8386-AD36526249FA}" type="datetimeFigureOut">
              <a:rPr lang="ru-RU" smtClean="0"/>
              <a:t>02.09.2020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A7D4D0-D9DF-48BA-87C1-037F9537C165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3EDF4D4-9A29-4C70-8386-AD36526249FA}" type="datetimeFigureOut">
              <a:rPr lang="ru-RU" smtClean="0"/>
              <a:t>02.09.2020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DA7D4D0-D9DF-48BA-87C1-037F9537C16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052736"/>
            <a:ext cx="7772400" cy="2547715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Професійні журналістські стандарти в матеріалах про права людини</a:t>
            </a:r>
            <a:br>
              <a:rPr lang="uk-UA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481068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БАЛАНС ДУМОК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4400" dirty="0" err="1" smtClean="0"/>
              <a:t>усебічність</a:t>
            </a:r>
            <a:r>
              <a:rPr lang="ru-RU" sz="4400" dirty="0" smtClean="0"/>
              <a:t> і </a:t>
            </a:r>
            <a:r>
              <a:rPr lang="ru-RU" sz="4400" dirty="0" err="1" smtClean="0"/>
              <a:t>безсторонність</a:t>
            </a:r>
            <a:r>
              <a:rPr lang="ru-RU" sz="4400" dirty="0" smtClean="0"/>
              <a:t> </a:t>
            </a:r>
            <a:r>
              <a:rPr lang="ru-RU" sz="4400" dirty="0" err="1" smtClean="0"/>
              <a:t>висвітлення</a:t>
            </a:r>
            <a:r>
              <a:rPr lang="ru-RU" sz="4400" dirty="0" smtClean="0"/>
              <a:t> </a:t>
            </a:r>
            <a:r>
              <a:rPr lang="ru-RU" sz="4400" dirty="0" err="1" smtClean="0"/>
              <a:t>події</a:t>
            </a:r>
            <a:endParaRPr lang="ru-RU" sz="4400" dirty="0" smtClean="0"/>
          </a:p>
          <a:p>
            <a:pPr marL="0" indent="0" algn="just">
              <a:buNone/>
            </a:pPr>
            <a:r>
              <a:rPr lang="uk-UA" sz="4400" dirty="0" smtClean="0"/>
              <a:t>!</a:t>
            </a:r>
            <a:r>
              <a:rPr lang="ru-RU" sz="4400" dirty="0" smtClean="0"/>
              <a:t> </a:t>
            </a:r>
            <a:r>
              <a:rPr lang="ru-RU" sz="4400" dirty="0" err="1" smtClean="0"/>
              <a:t>Оцінюй</a:t>
            </a:r>
            <a:r>
              <a:rPr lang="ru-RU" sz="4400" dirty="0" smtClean="0"/>
              <a:t> </a:t>
            </a:r>
            <a:r>
              <a:rPr lang="ru-RU" sz="4400" dirty="0" err="1" smtClean="0"/>
              <a:t>рівень</a:t>
            </a:r>
            <a:r>
              <a:rPr lang="ru-RU" sz="4400" dirty="0" smtClean="0"/>
              <a:t> </a:t>
            </a:r>
            <a:r>
              <a:rPr lang="ru-RU" sz="4400" dirty="0" err="1" smtClean="0"/>
              <a:t>легітимности</a:t>
            </a:r>
            <a:r>
              <a:rPr lang="ru-RU" sz="4400" dirty="0" smtClean="0"/>
              <a:t> </a:t>
            </a:r>
            <a:r>
              <a:rPr lang="ru-RU" sz="4400" dirty="0" err="1" smtClean="0"/>
              <a:t>людини</a:t>
            </a:r>
            <a:r>
              <a:rPr lang="ru-RU" sz="4400" dirty="0" smtClean="0"/>
              <a:t>, </a:t>
            </a:r>
            <a:r>
              <a:rPr lang="ru-RU" sz="4400" dirty="0" err="1" smtClean="0"/>
              <a:t>що</a:t>
            </a:r>
            <a:r>
              <a:rPr lang="ru-RU" sz="4400" dirty="0" smtClean="0"/>
              <a:t> </a:t>
            </a:r>
            <a:r>
              <a:rPr lang="ru-RU" sz="4400" dirty="0" err="1" smtClean="0"/>
              <a:t>представляє</a:t>
            </a:r>
            <a:r>
              <a:rPr lang="ru-RU" sz="4400" dirty="0" smtClean="0"/>
              <a:t> </a:t>
            </a:r>
            <a:r>
              <a:rPr lang="ru-RU" sz="4400" dirty="0" err="1" smtClean="0"/>
              <a:t>протилежну</a:t>
            </a:r>
            <a:r>
              <a:rPr lang="ru-RU" sz="4400" dirty="0" smtClean="0"/>
              <a:t> думку, </a:t>
            </a:r>
            <a:r>
              <a:rPr lang="ru-RU" sz="4400" dirty="0" err="1" smtClean="0"/>
              <a:t>зокрема</a:t>
            </a:r>
            <a:r>
              <a:rPr lang="ru-RU" sz="4400" dirty="0" smtClean="0"/>
              <a:t> в </a:t>
            </a:r>
            <a:r>
              <a:rPr lang="ru-RU" sz="4400" dirty="0" err="1" smtClean="0"/>
              <a:t>масових</a:t>
            </a:r>
            <a:r>
              <a:rPr lang="ru-RU" sz="4400" dirty="0" smtClean="0"/>
              <a:t> </a:t>
            </a:r>
            <a:r>
              <a:rPr lang="ru-RU" sz="4400" dirty="0" err="1" smtClean="0"/>
              <a:t>конфліктах</a:t>
            </a:r>
            <a:r>
              <a:rPr lang="ru-RU" sz="4400" dirty="0" smtClean="0"/>
              <a:t>! 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26765650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ДОСТОВІРНІСТЬ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4400" b="0" dirty="0" err="1" smtClean="0">
                <a:effectLst/>
              </a:rPr>
              <a:t>Кожен</a:t>
            </a:r>
            <a:r>
              <a:rPr lang="ru-RU" sz="4400" b="0" dirty="0" smtClean="0">
                <a:effectLst/>
              </a:rPr>
              <a:t> факт – </a:t>
            </a:r>
            <a:r>
              <a:rPr lang="ru-RU" sz="4400" b="0" dirty="0" err="1" smtClean="0">
                <a:effectLst/>
              </a:rPr>
              <a:t>із</a:t>
            </a:r>
            <a:r>
              <a:rPr lang="ru-RU" sz="4400" b="0" dirty="0" smtClean="0">
                <a:effectLst/>
              </a:rPr>
              <a:t> </a:t>
            </a:r>
            <a:r>
              <a:rPr lang="ru-RU" sz="4400" b="0" dirty="0" err="1" smtClean="0">
                <a:effectLst/>
              </a:rPr>
              <a:t>надійного</a:t>
            </a:r>
            <a:r>
              <a:rPr lang="ru-RU" sz="4400" b="0" dirty="0" smtClean="0">
                <a:effectLst/>
              </a:rPr>
              <a:t>, </a:t>
            </a:r>
            <a:r>
              <a:rPr lang="ru-RU" sz="4400" b="0" dirty="0" err="1" smtClean="0">
                <a:effectLst/>
              </a:rPr>
              <a:t>чітко</a:t>
            </a:r>
            <a:r>
              <a:rPr lang="ru-RU" sz="4400" b="0" dirty="0" smtClean="0">
                <a:effectLst/>
              </a:rPr>
              <a:t> </a:t>
            </a:r>
            <a:r>
              <a:rPr lang="ru-RU" sz="4400" b="0" dirty="0" err="1" smtClean="0">
                <a:effectLst/>
              </a:rPr>
              <a:t>ідентифікованого</a:t>
            </a:r>
            <a:r>
              <a:rPr lang="ru-RU" sz="4400" b="0" dirty="0" smtClean="0">
                <a:effectLst/>
              </a:rPr>
              <a:t> </a:t>
            </a:r>
            <a:r>
              <a:rPr lang="ru-RU" sz="4400" b="0" dirty="0" err="1" smtClean="0">
                <a:effectLst/>
              </a:rPr>
              <a:t>джерела</a:t>
            </a:r>
            <a:r>
              <a:rPr lang="ru-RU" sz="4400" dirty="0" smtClean="0"/>
              <a:t>! 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31560077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ВІДОКРЕМЛЕННЯ ФАКТІВ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dirty="0" smtClean="0"/>
              <a:t>від коментарів</a:t>
            </a:r>
          </a:p>
          <a:p>
            <a:pPr marL="0" indent="0" algn="just">
              <a:buNone/>
            </a:pPr>
            <a:r>
              <a:rPr lang="ru-RU" sz="4400" dirty="0" smtClean="0"/>
              <a:t>	У новинах </a:t>
            </a:r>
            <a:r>
              <a:rPr lang="ru-RU" sz="4400" dirty="0" err="1" smtClean="0"/>
              <a:t>також</a:t>
            </a:r>
            <a:r>
              <a:rPr lang="ru-RU" sz="4400" dirty="0" smtClean="0"/>
              <a:t> </a:t>
            </a:r>
            <a:r>
              <a:rPr lang="ru-RU" sz="4400" dirty="0" err="1" smtClean="0"/>
              <a:t>неприпустимі</a:t>
            </a:r>
            <a:r>
              <a:rPr lang="ru-RU" sz="4400" dirty="0" smtClean="0"/>
              <a:t> </a:t>
            </a:r>
            <a:r>
              <a:rPr lang="ru-RU" sz="4400" dirty="0" err="1" smtClean="0"/>
              <a:t>оцінні</a:t>
            </a:r>
            <a:r>
              <a:rPr lang="ru-RU" sz="4400" dirty="0" smtClean="0"/>
              <a:t> </a:t>
            </a:r>
            <a:r>
              <a:rPr lang="ru-RU" sz="4400" dirty="0" err="1" smtClean="0"/>
              <a:t>судження</a:t>
            </a:r>
            <a:r>
              <a:rPr lang="ru-RU" sz="4400" dirty="0" smtClean="0"/>
              <a:t>, </a:t>
            </a:r>
            <a:r>
              <a:rPr lang="ru-RU" sz="4400" dirty="0" err="1" smtClean="0"/>
              <a:t>підміна</a:t>
            </a:r>
            <a:r>
              <a:rPr lang="ru-RU" sz="4400" dirty="0" smtClean="0"/>
              <a:t> </a:t>
            </a:r>
            <a:r>
              <a:rPr lang="ru-RU" sz="4400" dirty="0" err="1" smtClean="0"/>
              <a:t>фактів</a:t>
            </a:r>
            <a:r>
              <a:rPr lang="ru-RU" sz="4400" dirty="0" smtClean="0"/>
              <a:t> </a:t>
            </a:r>
            <a:r>
              <a:rPr lang="ru-RU" sz="4400" dirty="0" err="1" smtClean="0"/>
              <a:t>емоціями</a:t>
            </a:r>
            <a:r>
              <a:rPr lang="ru-RU" sz="4400" dirty="0" smtClean="0"/>
              <a:t>, </a:t>
            </a:r>
            <a:r>
              <a:rPr lang="ru-RU" sz="4400" dirty="0" err="1" smtClean="0"/>
              <a:t>яскраво</a:t>
            </a:r>
            <a:r>
              <a:rPr lang="ru-RU" sz="4400" dirty="0" smtClean="0"/>
              <a:t> </a:t>
            </a:r>
            <a:r>
              <a:rPr lang="ru-RU" sz="4400" dirty="0" err="1" smtClean="0"/>
              <a:t>забарвлені</a:t>
            </a:r>
            <a:r>
              <a:rPr lang="ru-RU" sz="4400" dirty="0" smtClean="0"/>
              <a:t> </a:t>
            </a:r>
            <a:r>
              <a:rPr lang="ru-RU" sz="4400" dirty="0" err="1" smtClean="0"/>
              <a:t>епітети</a:t>
            </a:r>
            <a:r>
              <a:rPr lang="ru-RU" sz="4400" dirty="0" smtClean="0"/>
              <a:t> й </a:t>
            </a:r>
            <a:r>
              <a:rPr lang="ru-RU" sz="4400" dirty="0" err="1" smtClean="0"/>
              <a:t>порівняння</a:t>
            </a:r>
            <a:r>
              <a:rPr lang="ru-RU" sz="4400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030186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ТОЧНІСТЬ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4400" b="0" dirty="0" smtClean="0">
                <a:effectLst/>
              </a:rPr>
              <a:t>Будь-</a:t>
            </a:r>
            <a:r>
              <a:rPr lang="ru-RU" sz="4400" b="0" dirty="0" err="1" smtClean="0">
                <a:effectLst/>
              </a:rPr>
              <a:t>який</a:t>
            </a:r>
            <a:r>
              <a:rPr lang="ru-RU" sz="4400" b="0" dirty="0" smtClean="0">
                <a:effectLst/>
              </a:rPr>
              <a:t> </a:t>
            </a:r>
            <a:r>
              <a:rPr lang="ru-RU" sz="4400" b="0" dirty="0" err="1" smtClean="0">
                <a:effectLst/>
              </a:rPr>
              <a:t>повідомлений</a:t>
            </a:r>
            <a:r>
              <a:rPr lang="ru-RU" sz="4400" b="0" dirty="0" smtClean="0">
                <a:effectLst/>
              </a:rPr>
              <a:t> факт </a:t>
            </a:r>
            <a:r>
              <a:rPr lang="ru-RU" sz="4400" b="0" dirty="0" err="1" smtClean="0">
                <a:effectLst/>
              </a:rPr>
              <a:t>відповідає</a:t>
            </a:r>
            <a:r>
              <a:rPr lang="ru-RU" sz="4400" b="0" dirty="0" smtClean="0">
                <a:effectLst/>
              </a:rPr>
              <a:t> реальному, а будь-яка думка </a:t>
            </a:r>
            <a:r>
              <a:rPr lang="ru-RU" sz="4400" b="0" dirty="0" err="1" smtClean="0">
                <a:effectLst/>
              </a:rPr>
              <a:t>цитується</a:t>
            </a:r>
            <a:r>
              <a:rPr lang="ru-RU" sz="4400" b="0" dirty="0" smtClean="0">
                <a:effectLst/>
              </a:rPr>
              <a:t> точно й без </a:t>
            </a:r>
            <a:r>
              <a:rPr lang="ru-RU" sz="4400" b="0" dirty="0" err="1" smtClean="0">
                <a:effectLst/>
              </a:rPr>
              <a:t>відриву</a:t>
            </a:r>
            <a:r>
              <a:rPr lang="ru-RU" sz="4400" b="0" dirty="0" smtClean="0">
                <a:effectLst/>
              </a:rPr>
              <a:t> </a:t>
            </a:r>
            <a:r>
              <a:rPr lang="ru-RU" sz="4400" b="0" dirty="0" err="1" smtClean="0">
                <a:effectLst/>
              </a:rPr>
              <a:t>від</a:t>
            </a:r>
            <a:r>
              <a:rPr lang="ru-RU" sz="4400" b="0" dirty="0" smtClean="0">
                <a:effectLst/>
              </a:rPr>
              <a:t> контексту!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31875146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ПОВНОТА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4400" dirty="0" smtClean="0"/>
              <a:t>ЩО? ДЕ? КОЛИ? ЯК?+ </a:t>
            </a:r>
          </a:p>
          <a:p>
            <a:pPr marL="0" indent="0" algn="ctr">
              <a:buNone/>
            </a:pPr>
            <a:r>
              <a:rPr lang="uk-UA" sz="4400" dirty="0" smtClean="0"/>
              <a:t>ЧОМУ? </a:t>
            </a:r>
          </a:p>
          <a:p>
            <a:pPr marL="0" indent="0" algn="ctr">
              <a:buNone/>
            </a:pPr>
            <a:r>
              <a:rPr lang="uk-UA" sz="4400" dirty="0" smtClean="0"/>
              <a:t>ЯКІ НАСЛІДКИ?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24496271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ОПЕРАТИВНІСТЬ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sz="4400" dirty="0" smtClean="0"/>
              <a:t>Висвітлювати події максимально швидко, але не на шкоду іншим стандартам!</a:t>
            </a:r>
          </a:p>
          <a:p>
            <a:pPr marL="0" indent="0" algn="just">
              <a:buNone/>
            </a:pPr>
            <a:r>
              <a:rPr lang="uk-UA" sz="4400" dirty="0" smtClean="0"/>
              <a:t>Вимірюй оперативність точністю!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26148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22</TotalTime>
  <Words>96</Words>
  <Application>Microsoft Office PowerPoint</Application>
  <PresentationFormat>Экран (4:3)</PresentationFormat>
  <Paragraphs>19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Изящная</vt:lpstr>
      <vt:lpstr>Професійні журналістські стандарти в матеріалах про права людини </vt:lpstr>
      <vt:lpstr>БАЛАНС ДУМОК</vt:lpstr>
      <vt:lpstr>ДОСТОВІРНІСТЬ</vt:lpstr>
      <vt:lpstr>ВІДОКРЕМЛЕННЯ ФАКТІВ</vt:lpstr>
      <vt:lpstr>ТОЧНІСТЬ</vt:lpstr>
      <vt:lpstr>ПОВНОТА</vt:lpstr>
      <vt:lpstr>ОПЕРАТИВНІСТЬ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Професійні журналістські стандарти в матеріалах про права людини</dc:title>
  <dc:creator>Павел</dc:creator>
  <cp:lastModifiedBy>Павел</cp:lastModifiedBy>
  <cp:revision>4</cp:revision>
  <dcterms:created xsi:type="dcterms:W3CDTF">2020-09-02T13:40:09Z</dcterms:created>
  <dcterms:modified xsi:type="dcterms:W3CDTF">2020-09-02T15:56:41Z</dcterms:modified>
</cp:coreProperties>
</file>