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-96" y="-5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D4092-7C00-484C-9B43-02248CCD4625}" type="datetimeFigureOut">
              <a:rPr lang="ru-RU" smtClean="0"/>
              <a:pPr/>
              <a:t>23.11.2019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35F9B-46BD-4677-B76F-70C43AE9BB8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45579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D4092-7C00-484C-9B43-02248CCD4625}" type="datetimeFigureOut">
              <a:rPr lang="ru-RU" smtClean="0"/>
              <a:pPr/>
              <a:t>23.11.2019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35F9B-46BD-4677-B76F-70C43AE9BB8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49974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D4092-7C00-484C-9B43-02248CCD4625}" type="datetimeFigureOut">
              <a:rPr lang="ru-RU" smtClean="0"/>
              <a:pPr/>
              <a:t>23.11.2019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35F9B-46BD-4677-B76F-70C43AE9BB8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37807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D4092-7C00-484C-9B43-02248CCD4625}" type="datetimeFigureOut">
              <a:rPr lang="ru-RU" smtClean="0"/>
              <a:pPr/>
              <a:t>23.11.2019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35F9B-46BD-4677-B76F-70C43AE9BB8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71739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D4092-7C00-484C-9B43-02248CCD4625}" type="datetimeFigureOut">
              <a:rPr lang="ru-RU" smtClean="0"/>
              <a:pPr/>
              <a:t>23.11.2019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35F9B-46BD-4677-B76F-70C43AE9BB8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56825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D4092-7C00-484C-9B43-02248CCD4625}" type="datetimeFigureOut">
              <a:rPr lang="ru-RU" smtClean="0"/>
              <a:pPr/>
              <a:t>23.11.2019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35F9B-46BD-4677-B76F-70C43AE9BB8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15505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D4092-7C00-484C-9B43-02248CCD4625}" type="datetimeFigureOut">
              <a:rPr lang="ru-RU" smtClean="0"/>
              <a:pPr/>
              <a:t>23.11.2019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35F9B-46BD-4677-B76F-70C43AE9BB8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73333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D4092-7C00-484C-9B43-02248CCD4625}" type="datetimeFigureOut">
              <a:rPr lang="ru-RU" smtClean="0"/>
              <a:pPr/>
              <a:t>23.11.2019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35F9B-46BD-4677-B76F-70C43AE9BB8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85942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D4092-7C00-484C-9B43-02248CCD4625}" type="datetimeFigureOut">
              <a:rPr lang="ru-RU" smtClean="0"/>
              <a:pPr/>
              <a:t>23.11.2019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35F9B-46BD-4677-B76F-70C43AE9BB8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7361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D4092-7C00-484C-9B43-02248CCD4625}" type="datetimeFigureOut">
              <a:rPr lang="ru-RU" smtClean="0"/>
              <a:pPr/>
              <a:t>23.11.2019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35F9B-46BD-4677-B76F-70C43AE9BB8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31276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D4092-7C00-484C-9B43-02248CCD4625}" type="datetimeFigureOut">
              <a:rPr lang="ru-RU" smtClean="0"/>
              <a:pPr/>
              <a:t>23.11.2019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35F9B-46BD-4677-B76F-70C43AE9BB8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7806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3D4092-7C00-484C-9B43-02248CCD4625}" type="datetimeFigureOut">
              <a:rPr lang="ru-RU" smtClean="0"/>
              <a:pPr/>
              <a:t>23.11.2019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35F9B-46BD-4677-B76F-70C43AE9BB8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66690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>
                <a:solidFill>
                  <a:srgbClr val="C00000"/>
                </a:solidFill>
              </a:rPr>
              <a:t>Класифікація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методів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навчання</a:t>
            </a:r>
            <a:r>
              <a:rPr lang="ru-RU" dirty="0">
                <a:solidFill>
                  <a:srgbClr val="C00000"/>
                </a:solidFill>
              </a:rPr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П</a:t>
            </a:r>
            <a:r>
              <a:rPr lang="en-US" dirty="0" err="1" smtClean="0">
                <a:solidFill>
                  <a:srgbClr val="FF0000"/>
                </a:solidFill>
              </a:rPr>
              <a:t>i</a:t>
            </a:r>
            <a:r>
              <a:rPr lang="ru-RU" dirty="0" err="1" smtClean="0">
                <a:solidFill>
                  <a:srgbClr val="FF0000"/>
                </a:solidFill>
              </a:rPr>
              <a:t>дготувала:студентка</a:t>
            </a:r>
            <a:r>
              <a:rPr lang="ru-RU" dirty="0" smtClean="0">
                <a:solidFill>
                  <a:srgbClr val="FF0000"/>
                </a:solidFill>
              </a:rPr>
              <a:t> 3 курсу, </a:t>
            </a:r>
            <a:r>
              <a:rPr lang="ru-RU" dirty="0" err="1" smtClean="0">
                <a:solidFill>
                  <a:srgbClr val="FF0000"/>
                </a:solidFill>
              </a:rPr>
              <a:t>групи</a:t>
            </a:r>
            <a:r>
              <a:rPr lang="ru-RU" dirty="0" smtClean="0">
                <a:solidFill>
                  <a:srgbClr val="FF0000"/>
                </a:solidFill>
              </a:rPr>
              <a:t> №6.0357-р</a:t>
            </a:r>
          </a:p>
          <a:p>
            <a:r>
              <a:rPr lang="ru-RU" dirty="0" err="1" smtClean="0">
                <a:solidFill>
                  <a:srgbClr val="FF0000"/>
                </a:solidFill>
              </a:rPr>
              <a:t>Сол</a:t>
            </a:r>
            <a:r>
              <a:rPr lang="en-US" dirty="0" err="1" smtClean="0">
                <a:solidFill>
                  <a:srgbClr val="FF0000"/>
                </a:solidFill>
              </a:rPr>
              <a:t>i</a:t>
            </a:r>
            <a:r>
              <a:rPr lang="ru-RU" dirty="0" err="1" smtClean="0">
                <a:solidFill>
                  <a:srgbClr val="FF0000"/>
                </a:solidFill>
              </a:rPr>
              <a:t>ло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Кр</a:t>
            </a:r>
            <a:r>
              <a:rPr lang="en-US" dirty="0" err="1" smtClean="0">
                <a:solidFill>
                  <a:srgbClr val="FF0000"/>
                </a:solidFill>
              </a:rPr>
              <a:t>i</a:t>
            </a:r>
            <a:r>
              <a:rPr lang="ru-RU" dirty="0" err="1" smtClean="0">
                <a:solidFill>
                  <a:srgbClr val="FF0000"/>
                </a:solidFill>
              </a:rPr>
              <a:t>ст</a:t>
            </a:r>
            <a:r>
              <a:rPr lang="en-US" dirty="0" err="1" smtClean="0">
                <a:solidFill>
                  <a:srgbClr val="FF0000"/>
                </a:solidFill>
              </a:rPr>
              <a:t>i</a:t>
            </a:r>
            <a:r>
              <a:rPr lang="ru-RU" dirty="0" smtClean="0">
                <a:solidFill>
                  <a:srgbClr val="FF0000"/>
                </a:solidFill>
              </a:rPr>
              <a:t>на 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2491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таке</a:t>
            </a:r>
            <a:r>
              <a:rPr lang="ru-RU" dirty="0" smtClean="0"/>
              <a:t> </a:t>
            </a:r>
            <a:r>
              <a:rPr lang="ru-RU" b="1" i="1" dirty="0" err="1">
                <a:solidFill>
                  <a:srgbClr val="92D050"/>
                </a:solidFill>
              </a:rPr>
              <a:t>Класифікація</a:t>
            </a:r>
            <a:r>
              <a:rPr lang="ru-RU" b="1" i="1" dirty="0">
                <a:solidFill>
                  <a:srgbClr val="92D050"/>
                </a:solidFill>
              </a:rPr>
              <a:t> </a:t>
            </a:r>
            <a:r>
              <a:rPr lang="ru-RU" b="1" i="1" dirty="0" err="1">
                <a:solidFill>
                  <a:srgbClr val="92D050"/>
                </a:solidFill>
              </a:rPr>
              <a:t>методів</a:t>
            </a:r>
            <a:r>
              <a:rPr lang="ru-RU" b="1" i="1" dirty="0">
                <a:solidFill>
                  <a:srgbClr val="92D050"/>
                </a:solidFill>
              </a:rPr>
              <a:t> </a:t>
            </a:r>
            <a:r>
              <a:rPr lang="ru-RU" b="1" i="1" dirty="0" err="1" smtClean="0">
                <a:solidFill>
                  <a:srgbClr val="92D050"/>
                </a:solidFill>
              </a:rPr>
              <a:t>навчання</a:t>
            </a:r>
            <a:r>
              <a:rPr lang="ru-RU" b="1" i="1" dirty="0" smtClean="0"/>
              <a:t>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i="1" dirty="0" err="1"/>
              <a:t>Класифікація</a:t>
            </a:r>
            <a:r>
              <a:rPr lang="ru-RU" b="1" i="1" dirty="0"/>
              <a:t> </a:t>
            </a:r>
            <a:r>
              <a:rPr lang="ru-RU" b="1" i="1" dirty="0" err="1"/>
              <a:t>методів</a:t>
            </a:r>
            <a:r>
              <a:rPr lang="ru-RU" b="1" i="1" dirty="0"/>
              <a:t> </a:t>
            </a:r>
            <a:r>
              <a:rPr lang="ru-RU" b="1" i="1" dirty="0" err="1"/>
              <a:t>навчання</a:t>
            </a:r>
            <a:r>
              <a:rPr lang="ru-RU" i="1" dirty="0"/>
              <a:t> – </a:t>
            </a:r>
            <a:r>
              <a:rPr lang="ru-RU" i="1" dirty="0" err="1"/>
              <a:t>групування</a:t>
            </a:r>
            <a:r>
              <a:rPr lang="ru-RU" i="1" dirty="0"/>
              <a:t> </a:t>
            </a:r>
            <a:r>
              <a:rPr lang="ru-RU" i="1" dirty="0" err="1"/>
              <a:t>методів</a:t>
            </a:r>
            <a:r>
              <a:rPr lang="ru-RU" i="1" dirty="0"/>
              <a:t> </a:t>
            </a:r>
            <a:r>
              <a:rPr lang="ru-RU" i="1" dirty="0" err="1"/>
              <a:t>навчання</a:t>
            </a:r>
            <a:r>
              <a:rPr lang="ru-RU" i="1" dirty="0"/>
              <a:t> за </a:t>
            </a:r>
            <a:r>
              <a:rPr lang="ru-RU" i="1" dirty="0" err="1"/>
              <a:t>певними</a:t>
            </a:r>
            <a:r>
              <a:rPr lang="ru-RU" i="1" dirty="0"/>
              <a:t> </a:t>
            </a:r>
            <a:r>
              <a:rPr lang="ru-RU" i="1" dirty="0" err="1"/>
              <a:t>ознаками</a:t>
            </a:r>
            <a:r>
              <a:rPr lang="ru-RU" i="1" dirty="0"/>
              <a:t> і </a:t>
            </a:r>
            <a:r>
              <a:rPr lang="ru-RU" i="1" dirty="0" err="1"/>
              <a:t>встановлення</a:t>
            </a:r>
            <a:r>
              <a:rPr lang="ru-RU" i="1" dirty="0"/>
              <a:t> </a:t>
            </a:r>
            <a:r>
              <a:rPr lang="ru-RU" i="1" dirty="0" err="1"/>
              <a:t>між</a:t>
            </a:r>
            <a:r>
              <a:rPr lang="ru-RU" i="1" dirty="0"/>
              <a:t> ними </a:t>
            </a:r>
            <a:r>
              <a:rPr lang="ru-RU" i="1" dirty="0" err="1"/>
              <a:t>системних</a:t>
            </a:r>
            <a:r>
              <a:rPr lang="ru-RU" i="1" dirty="0"/>
              <a:t> </a:t>
            </a:r>
            <a:r>
              <a:rPr lang="ru-RU" i="1" dirty="0" err="1"/>
              <a:t>зв’язків</a:t>
            </a:r>
            <a:r>
              <a:rPr lang="ru-RU" i="1" dirty="0" smtClean="0"/>
              <a:t>.</a:t>
            </a:r>
            <a:r>
              <a:rPr lang="ru-RU" dirty="0"/>
              <a:t> </a:t>
            </a:r>
            <a:r>
              <a:rPr lang="ru-RU" dirty="0" err="1"/>
              <a:t>Однак</a:t>
            </a:r>
            <a:r>
              <a:rPr lang="ru-RU" dirty="0"/>
              <a:t> </a:t>
            </a:r>
            <a:r>
              <a:rPr lang="ru-RU" dirty="0" err="1"/>
              <a:t>нинішня</a:t>
            </a:r>
            <a:r>
              <a:rPr lang="ru-RU" dirty="0"/>
              <a:t> дидактична думка </a:t>
            </a:r>
            <a:r>
              <a:rPr lang="ru-RU" dirty="0" err="1"/>
              <a:t>дозріла</a:t>
            </a:r>
            <a:r>
              <a:rPr lang="ru-RU" dirty="0"/>
              <a:t> до </a:t>
            </a:r>
            <a:r>
              <a:rPr lang="ru-RU" dirty="0" err="1"/>
              <a:t>розуміння</a:t>
            </a:r>
            <a:r>
              <a:rPr lang="ru-RU" dirty="0"/>
              <a:t> того, </a:t>
            </a:r>
            <a:r>
              <a:rPr lang="ru-RU" dirty="0" err="1"/>
              <a:t>що</a:t>
            </a:r>
            <a:r>
              <a:rPr lang="ru-RU" dirty="0"/>
              <a:t> не </a:t>
            </a:r>
            <a:r>
              <a:rPr lang="ru-RU" dirty="0" err="1"/>
              <a:t>варто</a:t>
            </a:r>
            <a:r>
              <a:rPr lang="ru-RU" dirty="0"/>
              <a:t> </a:t>
            </a:r>
            <a:r>
              <a:rPr lang="ru-RU" dirty="0" err="1"/>
              <a:t>прагнути</a:t>
            </a:r>
            <a:r>
              <a:rPr lang="ru-RU" dirty="0"/>
              <a:t> до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єдиної</a:t>
            </a:r>
            <a:r>
              <a:rPr lang="ru-RU" dirty="0"/>
              <a:t> і </a:t>
            </a:r>
            <a:r>
              <a:rPr lang="ru-RU" dirty="0" err="1"/>
              <a:t>незмінної</a:t>
            </a:r>
            <a:r>
              <a:rPr lang="ru-RU" dirty="0"/>
              <a:t> </a:t>
            </a:r>
            <a:r>
              <a:rPr lang="ru-RU" dirty="0" err="1"/>
              <a:t>номенклатури</a:t>
            </a:r>
            <a:r>
              <a:rPr lang="ru-RU" dirty="0"/>
              <a:t> </a:t>
            </a:r>
            <a:r>
              <a:rPr lang="ru-RU" dirty="0" err="1"/>
              <a:t>методів</a:t>
            </a:r>
            <a:r>
              <a:rPr lang="ru-RU" dirty="0"/>
              <a:t>. </a:t>
            </a:r>
            <a:r>
              <a:rPr lang="ru-RU" dirty="0" err="1"/>
              <a:t>Навчання</a:t>
            </a:r>
            <a:r>
              <a:rPr lang="ru-RU" dirty="0"/>
              <a:t> – </a:t>
            </a:r>
            <a:r>
              <a:rPr lang="ru-RU" dirty="0" err="1"/>
              <a:t>надзвичайно</a:t>
            </a:r>
            <a:r>
              <a:rPr lang="ru-RU" dirty="0"/>
              <a:t> </a:t>
            </a:r>
            <a:r>
              <a:rPr lang="ru-RU" dirty="0" err="1"/>
              <a:t>рухливий</a:t>
            </a:r>
            <a:r>
              <a:rPr lang="ru-RU" dirty="0"/>
              <a:t>, </a:t>
            </a:r>
            <a:r>
              <a:rPr lang="ru-RU" dirty="0" err="1"/>
              <a:t>діалектичний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. Система </a:t>
            </a:r>
            <a:r>
              <a:rPr lang="ru-RU" dirty="0" err="1"/>
              <a:t>методів</a:t>
            </a:r>
            <a:r>
              <a:rPr lang="ru-RU" dirty="0"/>
              <a:t> повинна бути </a:t>
            </a:r>
            <a:r>
              <a:rPr lang="ru-RU" dirty="0" err="1"/>
              <a:t>динамічною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відображати</a:t>
            </a:r>
            <a:r>
              <a:rPr lang="ru-RU" dirty="0"/>
              <a:t> </a:t>
            </a:r>
            <a:r>
              <a:rPr lang="ru-RU" dirty="0" err="1"/>
              <a:t>цю</a:t>
            </a:r>
            <a:r>
              <a:rPr lang="ru-RU" dirty="0"/>
              <a:t> </a:t>
            </a:r>
            <a:r>
              <a:rPr lang="ru-RU" dirty="0" err="1"/>
              <a:t>рухливість</a:t>
            </a:r>
            <a:r>
              <a:rPr lang="ru-RU" dirty="0"/>
              <a:t>, </a:t>
            </a:r>
            <a:r>
              <a:rPr lang="ru-RU" dirty="0" err="1"/>
              <a:t>враховувати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постійно</a:t>
            </a:r>
            <a:r>
              <a:rPr lang="ru-RU" dirty="0"/>
              <a:t> </a:t>
            </a:r>
            <a:r>
              <a:rPr lang="ru-RU" dirty="0" err="1"/>
              <a:t>відбуваються</a:t>
            </a:r>
            <a:r>
              <a:rPr lang="ru-RU" dirty="0"/>
              <a:t> в </a:t>
            </a:r>
            <a:r>
              <a:rPr lang="ru-RU" dirty="0" err="1"/>
              <a:t>практиці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методів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808825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8" name="Picture 4" descr="Результат пошуку зображень за запитом классификация методiв навчання&quot;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189907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814034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Результат пошуку зображень за запитом классификация методiв навчання&quot;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118753"/>
            <a:ext cx="12053455" cy="6976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045761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Отже</a:t>
            </a:r>
            <a:r>
              <a:rPr lang="ru-RU" dirty="0" smtClean="0"/>
              <a:t>,</a:t>
            </a:r>
            <a:endParaRPr lang="ru-RU" dirty="0"/>
          </a:p>
        </p:txBody>
      </p:sp>
      <p:pic>
        <p:nvPicPr>
          <p:cNvPr id="3074" name="Picture 2" descr="Результат пошуку зображень за запитом классификация методiв навчання&quot;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7510" y="1274803"/>
            <a:ext cx="11352811" cy="55831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70643240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32</Words>
  <Application>Microsoft Office PowerPoint</Application>
  <PresentationFormat>Произвольный</PresentationFormat>
  <Paragraphs>6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Класифікація методів навчання. </vt:lpstr>
      <vt:lpstr>Що таке Класифікація методів навчання?</vt:lpstr>
      <vt:lpstr>Слайд 3</vt:lpstr>
      <vt:lpstr>Слайд 4</vt:lpstr>
      <vt:lpstr>Отже,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Класифікація методів навчання.</dc:title>
  <dc:creator>1</dc:creator>
  <cp:lastModifiedBy>Иванов</cp:lastModifiedBy>
  <cp:revision>2</cp:revision>
  <dcterms:created xsi:type="dcterms:W3CDTF">2019-11-21T18:58:52Z</dcterms:created>
  <dcterms:modified xsi:type="dcterms:W3CDTF">2019-11-23T16:51:35Z</dcterms:modified>
</cp:coreProperties>
</file>