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4" r:id="rId18"/>
    <p:sldId id="275" r:id="rId19"/>
    <p:sldId id="276" r:id="rId20"/>
    <p:sldId id="277" r:id="rId21"/>
    <p:sldId id="278" r:id="rId22"/>
    <p:sldId id="279" r:id="rId23"/>
    <p:sldId id="280" r:id="rId24"/>
    <p:sldId id="281" r:id="rId25"/>
    <p:sldId id="282" r:id="rId26"/>
    <p:sldId id="271"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EDC5"/>
    <a:srgbClr val="F49E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096"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0E18D2-5C2E-4C2B-A2EE-DDD5E1377D6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6D1D215A-8EDD-4BE3-9528-A0FF93885E31}">
      <dgm:prSet phldrT="[Текст]" custT="1"/>
      <dgm:spPr>
        <a:solidFill>
          <a:srgbClr val="FFFF00"/>
        </a:solidFill>
      </dgm:spPr>
      <dgm:t>
        <a:bodyPr/>
        <a:lstStyle/>
        <a:p>
          <a:r>
            <a:rPr lang="uk-UA" sz="2000" dirty="0" smtClean="0">
              <a:solidFill>
                <a:srgbClr val="7030A0"/>
              </a:solidFill>
            </a:rPr>
            <a:t>Перші наукові кроки у вивченні становлення нервової системи, фізичного і психічного розвитку дитини було зроблено відомими вітчизняними (І.П. Павловим, В.М. </a:t>
          </a:r>
          <a:r>
            <a:rPr lang="uk-UA" sz="2000" dirty="0" err="1" smtClean="0">
              <a:solidFill>
                <a:srgbClr val="7030A0"/>
              </a:solidFill>
            </a:rPr>
            <a:t>Бехтєревим</a:t>
          </a:r>
          <a:r>
            <a:rPr lang="uk-UA" sz="2000" dirty="0" smtClean="0">
              <a:solidFill>
                <a:srgbClr val="7030A0"/>
              </a:solidFill>
            </a:rPr>
            <a:t>, Л.С. Виготським, М.І. </a:t>
          </a:r>
          <a:r>
            <a:rPr lang="uk-UA" sz="2000" dirty="0" err="1" smtClean="0">
              <a:solidFill>
                <a:srgbClr val="7030A0"/>
              </a:solidFill>
            </a:rPr>
            <a:t>Красногорським</a:t>
          </a:r>
          <a:r>
            <a:rPr lang="uk-UA" sz="2000" dirty="0" smtClean="0">
              <a:solidFill>
                <a:srgbClr val="7030A0"/>
              </a:solidFill>
            </a:rPr>
            <a:t>, Н.М. </a:t>
          </a:r>
          <a:r>
            <a:rPr lang="uk-UA" sz="2000" dirty="0" err="1" smtClean="0">
              <a:solidFill>
                <a:srgbClr val="7030A0"/>
              </a:solidFill>
            </a:rPr>
            <a:t>Щеловановим</a:t>
          </a:r>
          <a:r>
            <a:rPr lang="uk-UA" sz="2000" dirty="0" smtClean="0">
              <a:solidFill>
                <a:srgbClr val="7030A0"/>
              </a:solidFill>
            </a:rPr>
            <a:t>) та зарубіжними (Т. Бауер, </a:t>
          </a:r>
          <a:r>
            <a:rPr lang="uk-UA" sz="2000" dirty="0" err="1" smtClean="0">
              <a:solidFill>
                <a:srgbClr val="7030A0"/>
              </a:solidFill>
            </a:rPr>
            <a:t>Дж</a:t>
          </a:r>
          <a:r>
            <a:rPr lang="uk-UA" sz="2000" dirty="0" smtClean="0">
              <a:solidFill>
                <a:srgbClr val="7030A0"/>
              </a:solidFill>
            </a:rPr>
            <a:t>. </a:t>
          </a:r>
          <a:r>
            <a:rPr lang="uk-UA" sz="2000" dirty="0" err="1" smtClean="0">
              <a:solidFill>
                <a:srgbClr val="7030A0"/>
              </a:solidFill>
            </a:rPr>
            <a:t>Брунер</a:t>
          </a:r>
          <a:r>
            <a:rPr lang="uk-UA" sz="2000" dirty="0" smtClean="0">
              <a:solidFill>
                <a:srgbClr val="7030A0"/>
              </a:solidFill>
            </a:rPr>
            <a:t>, А. Валлон, Ж. </a:t>
          </a:r>
          <a:r>
            <a:rPr lang="uk-UA" sz="2000" dirty="0" err="1" smtClean="0">
              <a:solidFill>
                <a:srgbClr val="7030A0"/>
              </a:solidFill>
            </a:rPr>
            <a:t>Піаже</a:t>
          </a:r>
          <a:r>
            <a:rPr lang="uk-UA" sz="2000" dirty="0" smtClean="0">
              <a:solidFill>
                <a:srgbClr val="7030A0"/>
              </a:solidFill>
            </a:rPr>
            <a:t> та ін.) вченими. </a:t>
          </a:r>
          <a:endParaRPr lang="ru-RU" sz="2000" dirty="0">
            <a:solidFill>
              <a:srgbClr val="7030A0"/>
            </a:solidFill>
          </a:endParaRPr>
        </a:p>
      </dgm:t>
    </dgm:pt>
    <dgm:pt modelId="{8E1F3BF1-C47C-420D-96F9-810047814734}" type="parTrans" cxnId="{5831D195-3339-4D19-9EE2-D5C5824C2A1A}">
      <dgm:prSet/>
      <dgm:spPr/>
      <dgm:t>
        <a:bodyPr/>
        <a:lstStyle/>
        <a:p>
          <a:endParaRPr lang="ru-RU" sz="3200">
            <a:solidFill>
              <a:srgbClr val="7030A0"/>
            </a:solidFill>
          </a:endParaRPr>
        </a:p>
      </dgm:t>
    </dgm:pt>
    <dgm:pt modelId="{AE5CDE29-E760-4E9E-9AF1-AE78C5120254}" type="sibTrans" cxnId="{5831D195-3339-4D19-9EE2-D5C5824C2A1A}">
      <dgm:prSet/>
      <dgm:spPr/>
      <dgm:t>
        <a:bodyPr/>
        <a:lstStyle/>
        <a:p>
          <a:endParaRPr lang="ru-RU" sz="3200">
            <a:solidFill>
              <a:srgbClr val="7030A0"/>
            </a:solidFill>
          </a:endParaRPr>
        </a:p>
      </dgm:t>
    </dgm:pt>
    <dgm:pt modelId="{16FC2C3A-2C5C-4937-8A99-A1A0852D3DA0}">
      <dgm:prSet phldrT="[Текст]" custT="1"/>
      <dgm:spPr/>
      <dgm:t>
        <a:bodyPr/>
        <a:lstStyle/>
        <a:p>
          <a:r>
            <a:rPr lang="uk-UA" sz="2000" dirty="0" smtClean="0">
              <a:solidFill>
                <a:srgbClr val="7030A0"/>
              </a:solidFill>
            </a:rPr>
            <a:t>Також, суттєвий вклад щодо розвитку, виховання і навчання дітей раннього віку було  здійснено російськими вченими Н.М, </a:t>
          </a:r>
          <a:r>
            <a:rPr lang="uk-UA" sz="2000" dirty="0" err="1" smtClean="0">
              <a:solidFill>
                <a:srgbClr val="7030A0"/>
              </a:solidFill>
            </a:rPr>
            <a:t>Аксаріною</a:t>
          </a:r>
          <a:r>
            <a:rPr lang="uk-UA" sz="2000" dirty="0" smtClean="0">
              <a:solidFill>
                <a:srgbClr val="7030A0"/>
              </a:solidFill>
            </a:rPr>
            <a:t>, В.М. </a:t>
          </a:r>
          <a:r>
            <a:rPr lang="uk-UA" sz="2000" dirty="0" err="1" smtClean="0">
              <a:solidFill>
                <a:srgbClr val="7030A0"/>
              </a:solidFill>
            </a:rPr>
            <a:t>Аванесовою</a:t>
          </a:r>
          <a:r>
            <a:rPr lang="uk-UA" sz="2000" dirty="0" smtClean="0">
              <a:solidFill>
                <a:srgbClr val="7030A0"/>
              </a:solidFill>
            </a:rPr>
            <a:t>, М.Ю. </a:t>
          </a:r>
          <a:r>
            <a:rPr lang="uk-UA" sz="2000" dirty="0" err="1" smtClean="0">
              <a:solidFill>
                <a:srgbClr val="7030A0"/>
              </a:solidFill>
            </a:rPr>
            <a:t>Кистяковською</a:t>
          </a:r>
          <a:r>
            <a:rPr lang="uk-UA" sz="2000" dirty="0" smtClean="0">
              <a:solidFill>
                <a:srgbClr val="7030A0"/>
              </a:solidFill>
            </a:rPr>
            <a:t>, М.М. </a:t>
          </a:r>
          <a:r>
            <a:rPr lang="uk-UA" sz="2000" dirty="0" err="1" smtClean="0">
              <a:solidFill>
                <a:srgbClr val="7030A0"/>
              </a:solidFill>
            </a:rPr>
            <a:t>Кольцовою</a:t>
          </a:r>
          <a:r>
            <a:rPr lang="uk-UA" sz="2000" dirty="0" smtClean="0">
              <a:solidFill>
                <a:srgbClr val="7030A0"/>
              </a:solidFill>
            </a:rPr>
            <a:t>, Н.Л. </a:t>
          </a:r>
          <a:r>
            <a:rPr lang="uk-UA" sz="2000" dirty="0" err="1" smtClean="0">
              <a:solidFill>
                <a:srgbClr val="7030A0"/>
              </a:solidFill>
            </a:rPr>
            <a:t>Фігуриним</a:t>
          </a:r>
          <a:r>
            <a:rPr lang="uk-UA" sz="2000" dirty="0" smtClean="0">
              <a:solidFill>
                <a:srgbClr val="7030A0"/>
              </a:solidFill>
            </a:rPr>
            <a:t> та ін. Одержані результати досліджень розвитку і виховання дітей раннього віку дозволили вперше створити науково обґрунтовану систему розвитку і виховання дітей раннього віку. </a:t>
          </a:r>
          <a:endParaRPr lang="ru-RU" sz="2000" dirty="0">
            <a:solidFill>
              <a:srgbClr val="7030A0"/>
            </a:solidFill>
          </a:endParaRPr>
        </a:p>
      </dgm:t>
    </dgm:pt>
    <dgm:pt modelId="{7BD7626C-F6A7-4463-AF16-9582A3B23326}" type="parTrans" cxnId="{5B5A9769-2F4D-4C9E-A0AC-CD47E26E4578}">
      <dgm:prSet/>
      <dgm:spPr/>
      <dgm:t>
        <a:bodyPr/>
        <a:lstStyle/>
        <a:p>
          <a:endParaRPr lang="ru-RU" sz="3200">
            <a:solidFill>
              <a:srgbClr val="7030A0"/>
            </a:solidFill>
          </a:endParaRPr>
        </a:p>
      </dgm:t>
    </dgm:pt>
    <dgm:pt modelId="{FA9CE0FA-E6AE-4ECA-B660-B3BC92457A3F}" type="sibTrans" cxnId="{5B5A9769-2F4D-4C9E-A0AC-CD47E26E4578}">
      <dgm:prSet/>
      <dgm:spPr/>
      <dgm:t>
        <a:bodyPr/>
        <a:lstStyle/>
        <a:p>
          <a:endParaRPr lang="ru-RU" sz="3200">
            <a:solidFill>
              <a:srgbClr val="7030A0"/>
            </a:solidFill>
          </a:endParaRPr>
        </a:p>
      </dgm:t>
    </dgm:pt>
    <dgm:pt modelId="{CDF43D0D-DDB1-4F2C-A311-1A8E22672217}" type="pres">
      <dgm:prSet presAssocID="{CA0E18D2-5C2E-4C2B-A2EE-DDD5E1377D63}" presName="linear" presStyleCnt="0">
        <dgm:presLayoutVars>
          <dgm:dir/>
          <dgm:animLvl val="lvl"/>
          <dgm:resizeHandles val="exact"/>
        </dgm:presLayoutVars>
      </dgm:prSet>
      <dgm:spPr/>
      <dgm:t>
        <a:bodyPr/>
        <a:lstStyle/>
        <a:p>
          <a:endParaRPr lang="ru-RU"/>
        </a:p>
      </dgm:t>
    </dgm:pt>
    <dgm:pt modelId="{07DD5330-A533-4749-A359-211EFC90653A}" type="pres">
      <dgm:prSet presAssocID="{6D1D215A-8EDD-4BE3-9528-A0FF93885E31}" presName="parentLin" presStyleCnt="0"/>
      <dgm:spPr/>
    </dgm:pt>
    <dgm:pt modelId="{9C9073E2-D94A-49CE-9E81-B50EBD52DA2D}" type="pres">
      <dgm:prSet presAssocID="{6D1D215A-8EDD-4BE3-9528-A0FF93885E31}" presName="parentLeftMargin" presStyleLbl="node1" presStyleIdx="0" presStyleCnt="2"/>
      <dgm:spPr/>
      <dgm:t>
        <a:bodyPr/>
        <a:lstStyle/>
        <a:p>
          <a:endParaRPr lang="ru-RU"/>
        </a:p>
      </dgm:t>
    </dgm:pt>
    <dgm:pt modelId="{24D695FF-0A02-4F6E-A7CA-2AFE9E68C201}" type="pres">
      <dgm:prSet presAssocID="{6D1D215A-8EDD-4BE3-9528-A0FF93885E31}" presName="parentText" presStyleLbl="node1" presStyleIdx="0" presStyleCnt="2" custScaleX="121000">
        <dgm:presLayoutVars>
          <dgm:chMax val="0"/>
          <dgm:bulletEnabled val="1"/>
        </dgm:presLayoutVars>
      </dgm:prSet>
      <dgm:spPr/>
      <dgm:t>
        <a:bodyPr/>
        <a:lstStyle/>
        <a:p>
          <a:endParaRPr lang="ru-RU"/>
        </a:p>
      </dgm:t>
    </dgm:pt>
    <dgm:pt modelId="{D6E418A1-E18D-462B-AF8A-624B486D7DF5}" type="pres">
      <dgm:prSet presAssocID="{6D1D215A-8EDD-4BE3-9528-A0FF93885E31}" presName="negativeSpace" presStyleCnt="0"/>
      <dgm:spPr/>
    </dgm:pt>
    <dgm:pt modelId="{70507663-5683-4AD6-A879-CDB9804DF73E}" type="pres">
      <dgm:prSet presAssocID="{6D1D215A-8EDD-4BE3-9528-A0FF93885E31}" presName="childText" presStyleLbl="conFgAcc1" presStyleIdx="0" presStyleCnt="2">
        <dgm:presLayoutVars>
          <dgm:bulletEnabled val="1"/>
        </dgm:presLayoutVars>
      </dgm:prSet>
      <dgm:spPr/>
    </dgm:pt>
    <dgm:pt modelId="{82F45B97-C7E4-4A78-BCE5-948C2EC67A77}" type="pres">
      <dgm:prSet presAssocID="{AE5CDE29-E760-4E9E-9AF1-AE78C5120254}" presName="spaceBetweenRectangles" presStyleCnt="0"/>
      <dgm:spPr/>
    </dgm:pt>
    <dgm:pt modelId="{3C989921-F240-41EA-9213-70BF2C47493A}" type="pres">
      <dgm:prSet presAssocID="{16FC2C3A-2C5C-4937-8A99-A1A0852D3DA0}" presName="parentLin" presStyleCnt="0"/>
      <dgm:spPr/>
    </dgm:pt>
    <dgm:pt modelId="{AF18B2A2-5D4D-44D2-8CDE-DFC9897BBAE7}" type="pres">
      <dgm:prSet presAssocID="{16FC2C3A-2C5C-4937-8A99-A1A0852D3DA0}" presName="parentLeftMargin" presStyleLbl="node1" presStyleIdx="0" presStyleCnt="2"/>
      <dgm:spPr/>
      <dgm:t>
        <a:bodyPr/>
        <a:lstStyle/>
        <a:p>
          <a:endParaRPr lang="ru-RU"/>
        </a:p>
      </dgm:t>
    </dgm:pt>
    <dgm:pt modelId="{83C08668-2263-4FF7-8F83-223E858D83CC}" type="pres">
      <dgm:prSet presAssocID="{16FC2C3A-2C5C-4937-8A99-A1A0852D3DA0}" presName="parentText" presStyleLbl="node1" presStyleIdx="1" presStyleCnt="2" custScaleX="121000">
        <dgm:presLayoutVars>
          <dgm:chMax val="0"/>
          <dgm:bulletEnabled val="1"/>
        </dgm:presLayoutVars>
      </dgm:prSet>
      <dgm:spPr/>
      <dgm:t>
        <a:bodyPr/>
        <a:lstStyle/>
        <a:p>
          <a:endParaRPr lang="ru-RU"/>
        </a:p>
      </dgm:t>
    </dgm:pt>
    <dgm:pt modelId="{EAB8922B-8974-4671-B050-EE533308B82E}" type="pres">
      <dgm:prSet presAssocID="{16FC2C3A-2C5C-4937-8A99-A1A0852D3DA0}" presName="negativeSpace" presStyleCnt="0"/>
      <dgm:spPr/>
    </dgm:pt>
    <dgm:pt modelId="{6D9998EC-8EA4-4699-8703-24775EDD7EF1}" type="pres">
      <dgm:prSet presAssocID="{16FC2C3A-2C5C-4937-8A99-A1A0852D3DA0}" presName="childText" presStyleLbl="conFgAcc1" presStyleIdx="1" presStyleCnt="2">
        <dgm:presLayoutVars>
          <dgm:bulletEnabled val="1"/>
        </dgm:presLayoutVars>
      </dgm:prSet>
      <dgm:spPr/>
    </dgm:pt>
  </dgm:ptLst>
  <dgm:cxnLst>
    <dgm:cxn modelId="{5831D195-3339-4D19-9EE2-D5C5824C2A1A}" srcId="{CA0E18D2-5C2E-4C2B-A2EE-DDD5E1377D63}" destId="{6D1D215A-8EDD-4BE3-9528-A0FF93885E31}" srcOrd="0" destOrd="0" parTransId="{8E1F3BF1-C47C-420D-96F9-810047814734}" sibTransId="{AE5CDE29-E760-4E9E-9AF1-AE78C5120254}"/>
    <dgm:cxn modelId="{F7746917-7ABE-4C89-8D7A-499E6E0FEC5F}" type="presOf" srcId="{6D1D215A-8EDD-4BE3-9528-A0FF93885E31}" destId="{9C9073E2-D94A-49CE-9E81-B50EBD52DA2D}" srcOrd="0" destOrd="0" presId="urn:microsoft.com/office/officeart/2005/8/layout/list1"/>
    <dgm:cxn modelId="{1F35AA28-44DD-495C-A4AE-79F980D155FC}" type="presOf" srcId="{16FC2C3A-2C5C-4937-8A99-A1A0852D3DA0}" destId="{AF18B2A2-5D4D-44D2-8CDE-DFC9897BBAE7}" srcOrd="0" destOrd="0" presId="urn:microsoft.com/office/officeart/2005/8/layout/list1"/>
    <dgm:cxn modelId="{3C9CAD13-B210-4E34-9568-3DBC959F8D9A}" type="presOf" srcId="{6D1D215A-8EDD-4BE3-9528-A0FF93885E31}" destId="{24D695FF-0A02-4F6E-A7CA-2AFE9E68C201}" srcOrd="1" destOrd="0" presId="urn:microsoft.com/office/officeart/2005/8/layout/list1"/>
    <dgm:cxn modelId="{EA4BBC96-7568-4631-82C6-07AD8185E818}" type="presOf" srcId="{16FC2C3A-2C5C-4937-8A99-A1A0852D3DA0}" destId="{83C08668-2263-4FF7-8F83-223E858D83CC}" srcOrd="1" destOrd="0" presId="urn:microsoft.com/office/officeart/2005/8/layout/list1"/>
    <dgm:cxn modelId="{5B5A9769-2F4D-4C9E-A0AC-CD47E26E4578}" srcId="{CA0E18D2-5C2E-4C2B-A2EE-DDD5E1377D63}" destId="{16FC2C3A-2C5C-4937-8A99-A1A0852D3DA0}" srcOrd="1" destOrd="0" parTransId="{7BD7626C-F6A7-4463-AF16-9582A3B23326}" sibTransId="{FA9CE0FA-E6AE-4ECA-B660-B3BC92457A3F}"/>
    <dgm:cxn modelId="{4272E0E1-7CF3-4F7D-BF6C-DFC2763F5A7C}" type="presOf" srcId="{CA0E18D2-5C2E-4C2B-A2EE-DDD5E1377D63}" destId="{CDF43D0D-DDB1-4F2C-A311-1A8E22672217}" srcOrd="0" destOrd="0" presId="urn:microsoft.com/office/officeart/2005/8/layout/list1"/>
    <dgm:cxn modelId="{C0982CF0-C93A-415F-86E3-9FB7BCDE023D}" type="presParOf" srcId="{CDF43D0D-DDB1-4F2C-A311-1A8E22672217}" destId="{07DD5330-A533-4749-A359-211EFC90653A}" srcOrd="0" destOrd="0" presId="urn:microsoft.com/office/officeart/2005/8/layout/list1"/>
    <dgm:cxn modelId="{82A31369-1E4A-4D2F-B8BB-98AE8645EAF4}" type="presParOf" srcId="{07DD5330-A533-4749-A359-211EFC90653A}" destId="{9C9073E2-D94A-49CE-9E81-B50EBD52DA2D}" srcOrd="0" destOrd="0" presId="urn:microsoft.com/office/officeart/2005/8/layout/list1"/>
    <dgm:cxn modelId="{CF405F8B-7313-4D57-B035-5FD08C510FFA}" type="presParOf" srcId="{07DD5330-A533-4749-A359-211EFC90653A}" destId="{24D695FF-0A02-4F6E-A7CA-2AFE9E68C201}" srcOrd="1" destOrd="0" presId="urn:microsoft.com/office/officeart/2005/8/layout/list1"/>
    <dgm:cxn modelId="{85519EB5-8E97-4D37-AEF3-69936135928B}" type="presParOf" srcId="{CDF43D0D-DDB1-4F2C-A311-1A8E22672217}" destId="{D6E418A1-E18D-462B-AF8A-624B486D7DF5}" srcOrd="1" destOrd="0" presId="urn:microsoft.com/office/officeart/2005/8/layout/list1"/>
    <dgm:cxn modelId="{BBC93B75-5287-4E9E-BD55-AF25B2966A4B}" type="presParOf" srcId="{CDF43D0D-DDB1-4F2C-A311-1A8E22672217}" destId="{70507663-5683-4AD6-A879-CDB9804DF73E}" srcOrd="2" destOrd="0" presId="urn:microsoft.com/office/officeart/2005/8/layout/list1"/>
    <dgm:cxn modelId="{99187EC7-9E8A-44D0-BFC6-D8A3031F9BBA}" type="presParOf" srcId="{CDF43D0D-DDB1-4F2C-A311-1A8E22672217}" destId="{82F45B97-C7E4-4A78-BCE5-948C2EC67A77}" srcOrd="3" destOrd="0" presId="urn:microsoft.com/office/officeart/2005/8/layout/list1"/>
    <dgm:cxn modelId="{BC1EDF4D-11E0-48CE-90DF-646B03998CEE}" type="presParOf" srcId="{CDF43D0D-DDB1-4F2C-A311-1A8E22672217}" destId="{3C989921-F240-41EA-9213-70BF2C47493A}" srcOrd="4" destOrd="0" presId="urn:microsoft.com/office/officeart/2005/8/layout/list1"/>
    <dgm:cxn modelId="{026DFA29-D970-4C3A-9831-0104C353B511}" type="presParOf" srcId="{3C989921-F240-41EA-9213-70BF2C47493A}" destId="{AF18B2A2-5D4D-44D2-8CDE-DFC9897BBAE7}" srcOrd="0" destOrd="0" presId="urn:microsoft.com/office/officeart/2005/8/layout/list1"/>
    <dgm:cxn modelId="{3A890AFF-0BF9-45D2-85A9-712848F72856}" type="presParOf" srcId="{3C989921-F240-41EA-9213-70BF2C47493A}" destId="{83C08668-2263-4FF7-8F83-223E858D83CC}" srcOrd="1" destOrd="0" presId="urn:microsoft.com/office/officeart/2005/8/layout/list1"/>
    <dgm:cxn modelId="{36B5041B-3170-4169-8C94-CA6EC776D2E1}" type="presParOf" srcId="{CDF43D0D-DDB1-4F2C-A311-1A8E22672217}" destId="{EAB8922B-8974-4671-B050-EE533308B82E}" srcOrd="5" destOrd="0" presId="urn:microsoft.com/office/officeart/2005/8/layout/list1"/>
    <dgm:cxn modelId="{C179349E-D5F3-468A-A187-B7CCA6DD394B}" type="presParOf" srcId="{CDF43D0D-DDB1-4F2C-A311-1A8E22672217}" destId="{6D9998EC-8EA4-4699-8703-24775EDD7EF1}"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4521BB6-726B-4E71-9595-C18F1719586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9673312D-273C-422F-B771-C5DFE6E84BDF}">
      <dgm:prSet phldrT="[Текст]" custT="1"/>
      <dgm:spPr>
        <a:solidFill>
          <a:schemeClr val="accent3">
            <a:lumMod val="40000"/>
            <a:lumOff val="60000"/>
          </a:schemeClr>
        </a:solidFill>
      </dgm:spPr>
      <dgm:t>
        <a:bodyPr/>
        <a:lstStyle/>
        <a:p>
          <a:r>
            <a:rPr lang="uk-UA" sz="2800" b="1" dirty="0" smtClean="0">
              <a:solidFill>
                <a:schemeClr val="tx1"/>
              </a:solidFill>
            </a:rPr>
            <a:t>Перша матриця (Матриця блаженства/раю )– період перебування в утробі.  </a:t>
          </a:r>
          <a:endParaRPr lang="ru-RU" sz="2800" b="1" dirty="0">
            <a:solidFill>
              <a:schemeClr val="tx1"/>
            </a:solidFill>
          </a:endParaRPr>
        </a:p>
      </dgm:t>
    </dgm:pt>
    <dgm:pt modelId="{0C926008-BF5D-409A-BEB9-9293A5405A9C}" type="parTrans" cxnId="{C6DE957B-26C6-4F27-9B6C-9B070BB06612}">
      <dgm:prSet/>
      <dgm:spPr/>
      <dgm:t>
        <a:bodyPr/>
        <a:lstStyle/>
        <a:p>
          <a:endParaRPr lang="ru-RU"/>
        </a:p>
      </dgm:t>
    </dgm:pt>
    <dgm:pt modelId="{CB9D5BB3-402B-4EF4-B28A-921D999E9802}" type="sibTrans" cxnId="{C6DE957B-26C6-4F27-9B6C-9B070BB06612}">
      <dgm:prSet/>
      <dgm:spPr/>
      <dgm:t>
        <a:bodyPr/>
        <a:lstStyle/>
        <a:p>
          <a:endParaRPr lang="ru-RU"/>
        </a:p>
      </dgm:t>
    </dgm:pt>
    <dgm:pt modelId="{119F2B2A-977A-4F06-A7B9-D0AEA4909BC8}">
      <dgm:prSet phldrT="[Текст]" custT="1"/>
      <dgm:spPr>
        <a:solidFill>
          <a:schemeClr val="accent3">
            <a:lumMod val="40000"/>
            <a:lumOff val="60000"/>
          </a:schemeClr>
        </a:solidFill>
      </dgm:spPr>
      <dgm:t>
        <a:bodyPr/>
        <a:lstStyle/>
        <a:p>
          <a:r>
            <a:rPr lang="uk-UA" sz="1400" dirty="0" smtClean="0">
              <a:solidFill>
                <a:srgbClr val="7030A0"/>
              </a:solidFill>
            </a:rPr>
            <a:t>Формується з моменту зачаття і триває всю вагітність до перших переймів. </a:t>
          </a:r>
          <a:endParaRPr lang="ru-RU" sz="1400" dirty="0">
            <a:solidFill>
              <a:srgbClr val="7030A0"/>
            </a:solidFill>
          </a:endParaRPr>
        </a:p>
      </dgm:t>
    </dgm:pt>
    <dgm:pt modelId="{BEE52EFA-D9EE-4ADC-8D3A-7F60F441BD53}" type="parTrans" cxnId="{39CE31E4-82F4-4443-A4EE-2AC4C5553A68}">
      <dgm:prSet/>
      <dgm:spPr/>
      <dgm:t>
        <a:bodyPr/>
        <a:lstStyle/>
        <a:p>
          <a:endParaRPr lang="ru-RU"/>
        </a:p>
      </dgm:t>
    </dgm:pt>
    <dgm:pt modelId="{F58C58A6-4A71-4ABA-AB5F-37BF4AA47EC8}" type="sibTrans" cxnId="{39CE31E4-82F4-4443-A4EE-2AC4C5553A68}">
      <dgm:prSet/>
      <dgm:spPr/>
      <dgm:t>
        <a:bodyPr/>
        <a:lstStyle/>
        <a:p>
          <a:endParaRPr lang="ru-RU"/>
        </a:p>
      </dgm:t>
    </dgm:pt>
    <dgm:pt modelId="{B3CD0240-C65E-4283-AF53-658989B72860}">
      <dgm:prSet phldrT="[Текст]" custT="1"/>
      <dgm:spPr>
        <a:solidFill>
          <a:schemeClr val="accent3">
            <a:lumMod val="40000"/>
            <a:lumOff val="60000"/>
          </a:schemeClr>
        </a:solidFill>
      </dgm:spPr>
      <dgm:t>
        <a:bodyPr/>
        <a:lstStyle/>
        <a:p>
          <a:r>
            <a:rPr lang="uk-UA" sz="1400" dirty="0" smtClean="0">
              <a:solidFill>
                <a:srgbClr val="7030A0"/>
              </a:solidFill>
            </a:rPr>
            <a:t>Це матриця єдності матері і дитини. Впродовж дев’яти місяців весь всесвіт для дитини – це матка. </a:t>
          </a:r>
          <a:endParaRPr lang="ru-RU" sz="1400" dirty="0">
            <a:solidFill>
              <a:srgbClr val="7030A0"/>
            </a:solidFill>
          </a:endParaRPr>
        </a:p>
      </dgm:t>
    </dgm:pt>
    <dgm:pt modelId="{DCBBE0CD-98AD-4C2B-9263-4BA3BFDD666E}" type="parTrans" cxnId="{7E9FE76D-63BC-440A-BAEB-13F470557A25}">
      <dgm:prSet/>
      <dgm:spPr/>
      <dgm:t>
        <a:bodyPr/>
        <a:lstStyle/>
        <a:p>
          <a:endParaRPr lang="ru-RU"/>
        </a:p>
      </dgm:t>
    </dgm:pt>
    <dgm:pt modelId="{3A532047-06E0-4129-9D6D-C534C2A1B824}" type="sibTrans" cxnId="{7E9FE76D-63BC-440A-BAEB-13F470557A25}">
      <dgm:prSet/>
      <dgm:spPr/>
      <dgm:t>
        <a:bodyPr/>
        <a:lstStyle/>
        <a:p>
          <a:endParaRPr lang="ru-RU"/>
        </a:p>
      </dgm:t>
    </dgm:pt>
    <dgm:pt modelId="{DDC18D03-E8A8-4785-A80A-0EE877FE2AE8}">
      <dgm:prSet phldrT="[Текст]" custT="1"/>
      <dgm:spPr>
        <a:solidFill>
          <a:schemeClr val="accent3">
            <a:lumMod val="40000"/>
            <a:lumOff val="60000"/>
          </a:schemeClr>
        </a:solidFill>
      </dgm:spPr>
      <dgm:t>
        <a:bodyPr/>
        <a:lstStyle/>
        <a:p>
          <a:r>
            <a:rPr lang="uk-UA" sz="1400" dirty="0" smtClean="0">
              <a:solidFill>
                <a:srgbClr val="7030A0"/>
              </a:solidFill>
            </a:rPr>
            <a:t>За умов сприятливої вагітності на цьому етапі у дитини формуються базова довіра до світу, вміння радіти і довіряти, розслаблятись і приймати себе, відчувати себе частиною природи. </a:t>
          </a:r>
          <a:endParaRPr lang="ru-RU" sz="1400" dirty="0">
            <a:solidFill>
              <a:srgbClr val="7030A0"/>
            </a:solidFill>
          </a:endParaRPr>
        </a:p>
      </dgm:t>
    </dgm:pt>
    <dgm:pt modelId="{FC397BAD-8C5B-44F2-879A-C007A79A969D}" type="parTrans" cxnId="{F6611C68-C2FD-4289-9BE6-7F2A13148A27}">
      <dgm:prSet/>
      <dgm:spPr/>
      <dgm:t>
        <a:bodyPr/>
        <a:lstStyle/>
        <a:p>
          <a:endParaRPr lang="ru-RU"/>
        </a:p>
      </dgm:t>
    </dgm:pt>
    <dgm:pt modelId="{64096F16-2CA2-47F9-8175-27307EF1C7DC}" type="sibTrans" cxnId="{F6611C68-C2FD-4289-9BE6-7F2A13148A27}">
      <dgm:prSet/>
      <dgm:spPr/>
      <dgm:t>
        <a:bodyPr/>
        <a:lstStyle/>
        <a:p>
          <a:endParaRPr lang="ru-RU"/>
        </a:p>
      </dgm:t>
    </dgm:pt>
    <dgm:pt modelId="{FEB3D2A4-23B9-41E2-A10D-9EB709E5BB72}">
      <dgm:prSet phldrT="[Текст]" custT="1"/>
      <dgm:spPr>
        <a:solidFill>
          <a:schemeClr val="accent3">
            <a:lumMod val="40000"/>
            <a:lumOff val="60000"/>
          </a:schemeClr>
        </a:solidFill>
      </dgm:spPr>
      <dgm:t>
        <a:bodyPr/>
        <a:lstStyle/>
        <a:p>
          <a:r>
            <a:rPr lang="uk-UA" sz="1400" dirty="0" smtClean="0">
              <a:solidFill>
                <a:srgbClr val="7030A0"/>
              </a:solidFill>
            </a:rPr>
            <a:t>При різних ускладненнях протягом вагітності (гіпоксія плоду, емоційні зриви у матері під час вагітності, загроза переривання вагітності і </a:t>
          </a:r>
          <a:r>
            <a:rPr lang="uk-UA" sz="1400" dirty="0" err="1" smtClean="0">
              <a:solidFill>
                <a:srgbClr val="7030A0"/>
              </a:solidFill>
            </a:rPr>
            <a:t>т.д</a:t>
          </a:r>
          <a:r>
            <a:rPr lang="uk-UA" sz="1400" dirty="0" smtClean="0">
              <a:solidFill>
                <a:srgbClr val="7030A0"/>
              </a:solidFill>
            </a:rPr>
            <a:t>) формуються спогади про ―погане лоно‖, </a:t>
          </a:r>
          <a:endParaRPr lang="ru-RU" sz="1400" dirty="0">
            <a:solidFill>
              <a:srgbClr val="7030A0"/>
            </a:solidFill>
          </a:endParaRPr>
        </a:p>
      </dgm:t>
    </dgm:pt>
    <dgm:pt modelId="{D70C6A96-C943-42FA-AD88-5EA11BD2E85A}" type="parTrans" cxnId="{9DA0ED07-DFCA-40A8-A929-6DC385BFDB51}">
      <dgm:prSet/>
      <dgm:spPr/>
      <dgm:t>
        <a:bodyPr/>
        <a:lstStyle/>
        <a:p>
          <a:endParaRPr lang="ru-RU"/>
        </a:p>
      </dgm:t>
    </dgm:pt>
    <dgm:pt modelId="{EC3C0374-09AD-4B76-AB7F-6F6B9177DDAE}" type="sibTrans" cxnId="{9DA0ED07-DFCA-40A8-A929-6DC385BFDB51}">
      <dgm:prSet/>
      <dgm:spPr/>
      <dgm:t>
        <a:bodyPr/>
        <a:lstStyle/>
        <a:p>
          <a:endParaRPr lang="ru-RU"/>
        </a:p>
      </dgm:t>
    </dgm:pt>
    <dgm:pt modelId="{AFE5657B-BE82-49A6-AD0E-2E35E49067C7}">
      <dgm:prSet phldrT="[Текст]" custT="1"/>
      <dgm:spPr>
        <a:solidFill>
          <a:schemeClr val="accent3">
            <a:lumMod val="40000"/>
            <a:lumOff val="60000"/>
          </a:schemeClr>
        </a:solidFill>
      </dgm:spPr>
      <dgm:t>
        <a:bodyPr/>
        <a:lstStyle/>
        <a:p>
          <a:r>
            <a:rPr lang="uk-UA" sz="1400" dirty="0" smtClean="0">
              <a:solidFill>
                <a:srgbClr val="7030A0"/>
              </a:solidFill>
            </a:rPr>
            <a:t>Наслідком чого у постнатальному періоді можуть бути неприємні тілесні відчуття (тремтіння і спазми, відчуття пригніченості), </a:t>
          </a:r>
          <a:endParaRPr lang="ru-RU" sz="1400" dirty="0">
            <a:solidFill>
              <a:srgbClr val="7030A0"/>
            </a:solidFill>
          </a:endParaRPr>
        </a:p>
      </dgm:t>
    </dgm:pt>
    <dgm:pt modelId="{43A15AC4-89D9-4FE7-9662-75D3A3AAF061}" type="parTrans" cxnId="{A3BE9824-1716-4764-8BB1-4A6855070835}">
      <dgm:prSet/>
      <dgm:spPr/>
      <dgm:t>
        <a:bodyPr/>
        <a:lstStyle/>
        <a:p>
          <a:endParaRPr lang="ru-RU"/>
        </a:p>
      </dgm:t>
    </dgm:pt>
    <dgm:pt modelId="{A3D863F8-9BC5-4A17-9B20-25A1327AEF7D}" type="sibTrans" cxnId="{A3BE9824-1716-4764-8BB1-4A6855070835}">
      <dgm:prSet/>
      <dgm:spPr/>
      <dgm:t>
        <a:bodyPr/>
        <a:lstStyle/>
        <a:p>
          <a:endParaRPr lang="ru-RU"/>
        </a:p>
      </dgm:t>
    </dgm:pt>
    <dgm:pt modelId="{DA0045B6-4E4B-4C55-97D5-10EC7A9BFF7F}">
      <dgm:prSet phldrT="[Текст]" custT="1"/>
      <dgm:spPr>
        <a:solidFill>
          <a:schemeClr val="accent3">
            <a:lumMod val="40000"/>
            <a:lumOff val="60000"/>
          </a:schemeClr>
        </a:solidFill>
      </dgm:spPr>
      <dgm:t>
        <a:bodyPr/>
        <a:lstStyle/>
        <a:p>
          <a:r>
            <a:rPr lang="uk-UA" sz="1400" dirty="0" smtClean="0">
              <a:solidFill>
                <a:srgbClr val="7030A0"/>
              </a:solidFill>
            </a:rPr>
            <a:t>Також це може сформувати у дитини стійкі емоційні переживання власної неповноцінності, непотрібності, страху смерті, почуття провини за сам факт свого існування.. </a:t>
          </a:r>
          <a:endParaRPr lang="ru-RU" sz="1400" dirty="0">
            <a:solidFill>
              <a:srgbClr val="7030A0"/>
            </a:solidFill>
          </a:endParaRPr>
        </a:p>
      </dgm:t>
    </dgm:pt>
    <dgm:pt modelId="{2E29D530-9359-44B2-B90D-C3CCF53EF994}" type="parTrans" cxnId="{092EC578-DEEB-43DA-A3ED-4750575DAC45}">
      <dgm:prSet/>
      <dgm:spPr/>
      <dgm:t>
        <a:bodyPr/>
        <a:lstStyle/>
        <a:p>
          <a:endParaRPr lang="ru-RU"/>
        </a:p>
      </dgm:t>
    </dgm:pt>
    <dgm:pt modelId="{0DE88E7B-5806-47B6-9B62-3C0A87208D10}" type="sibTrans" cxnId="{092EC578-DEEB-43DA-A3ED-4750575DAC45}">
      <dgm:prSet/>
      <dgm:spPr/>
      <dgm:t>
        <a:bodyPr/>
        <a:lstStyle/>
        <a:p>
          <a:endParaRPr lang="ru-RU"/>
        </a:p>
      </dgm:t>
    </dgm:pt>
    <dgm:pt modelId="{6B0C3AAE-D43B-41B8-B0B1-CBBF73DED428}" type="pres">
      <dgm:prSet presAssocID="{14521BB6-726B-4E71-9595-C18F17195864}" presName="diagram" presStyleCnt="0">
        <dgm:presLayoutVars>
          <dgm:dir/>
          <dgm:resizeHandles val="exact"/>
        </dgm:presLayoutVars>
      </dgm:prSet>
      <dgm:spPr/>
      <dgm:t>
        <a:bodyPr/>
        <a:lstStyle/>
        <a:p>
          <a:endParaRPr lang="ru-RU"/>
        </a:p>
      </dgm:t>
    </dgm:pt>
    <dgm:pt modelId="{B316230C-EBB6-4603-97DF-5A2EF38E90CE}" type="pres">
      <dgm:prSet presAssocID="{9673312D-273C-422F-B771-C5DFE6E84BDF}" presName="node" presStyleLbl="node1" presStyleIdx="0" presStyleCnt="7" custScaleX="108974" custScaleY="181081" custLinFactNeighborX="768" custLinFactNeighborY="67892">
        <dgm:presLayoutVars>
          <dgm:bulletEnabled val="1"/>
        </dgm:presLayoutVars>
      </dgm:prSet>
      <dgm:spPr/>
      <dgm:t>
        <a:bodyPr/>
        <a:lstStyle/>
        <a:p>
          <a:endParaRPr lang="ru-RU"/>
        </a:p>
      </dgm:t>
    </dgm:pt>
    <dgm:pt modelId="{AFCF68D0-77C5-4DE9-8EF0-1D7A9A8280CE}" type="pres">
      <dgm:prSet presAssocID="{CB9D5BB3-402B-4EF4-B28A-921D999E9802}" presName="sibTrans" presStyleCnt="0"/>
      <dgm:spPr/>
    </dgm:pt>
    <dgm:pt modelId="{C86D5FB4-0922-4EDA-BD79-5D4CA1FB32BB}" type="pres">
      <dgm:prSet presAssocID="{119F2B2A-977A-4F06-A7B9-D0AEA4909BC8}" presName="node" presStyleLbl="node1" presStyleIdx="1" presStyleCnt="7">
        <dgm:presLayoutVars>
          <dgm:bulletEnabled val="1"/>
        </dgm:presLayoutVars>
      </dgm:prSet>
      <dgm:spPr/>
      <dgm:t>
        <a:bodyPr/>
        <a:lstStyle/>
        <a:p>
          <a:endParaRPr lang="ru-RU"/>
        </a:p>
      </dgm:t>
    </dgm:pt>
    <dgm:pt modelId="{89EAE49A-2BDD-4C98-862F-6DE22F11515D}" type="pres">
      <dgm:prSet presAssocID="{F58C58A6-4A71-4ABA-AB5F-37BF4AA47EC8}" presName="sibTrans" presStyleCnt="0"/>
      <dgm:spPr/>
    </dgm:pt>
    <dgm:pt modelId="{15059E96-C1C2-48C5-B10B-FEC0DE78AE9B}" type="pres">
      <dgm:prSet presAssocID="{B3CD0240-C65E-4283-AF53-658989B72860}" presName="node" presStyleLbl="node1" presStyleIdx="2" presStyleCnt="7">
        <dgm:presLayoutVars>
          <dgm:bulletEnabled val="1"/>
        </dgm:presLayoutVars>
      </dgm:prSet>
      <dgm:spPr/>
      <dgm:t>
        <a:bodyPr/>
        <a:lstStyle/>
        <a:p>
          <a:endParaRPr lang="ru-RU"/>
        </a:p>
      </dgm:t>
    </dgm:pt>
    <dgm:pt modelId="{E22116AE-05E2-4BB3-BD16-26B81FBFAF88}" type="pres">
      <dgm:prSet presAssocID="{3A532047-06E0-4129-9D6D-C534C2A1B824}" presName="sibTrans" presStyleCnt="0"/>
      <dgm:spPr/>
    </dgm:pt>
    <dgm:pt modelId="{6FDD77F1-57A8-4324-872F-5CF45372BC85}" type="pres">
      <dgm:prSet presAssocID="{DDC18D03-E8A8-4785-A80A-0EE877FE2AE8}" presName="node" presStyleLbl="node1" presStyleIdx="3" presStyleCnt="7" custLinFactNeighborX="213" custLinFactNeighborY="96169">
        <dgm:presLayoutVars>
          <dgm:bulletEnabled val="1"/>
        </dgm:presLayoutVars>
      </dgm:prSet>
      <dgm:spPr/>
      <dgm:t>
        <a:bodyPr/>
        <a:lstStyle/>
        <a:p>
          <a:endParaRPr lang="ru-RU"/>
        </a:p>
      </dgm:t>
    </dgm:pt>
    <dgm:pt modelId="{060DE572-3362-4619-B1C5-EDD29678F2AD}" type="pres">
      <dgm:prSet presAssocID="{64096F16-2CA2-47F9-8175-27307EF1C7DC}" presName="sibTrans" presStyleCnt="0"/>
      <dgm:spPr/>
    </dgm:pt>
    <dgm:pt modelId="{05B0606A-9935-49FF-ACA7-4F538DA4EDCA}" type="pres">
      <dgm:prSet presAssocID="{FEB3D2A4-23B9-41E2-A10D-9EB709E5BB72}" presName="node" presStyleLbl="node1" presStyleIdx="4" presStyleCnt="7">
        <dgm:presLayoutVars>
          <dgm:bulletEnabled val="1"/>
        </dgm:presLayoutVars>
      </dgm:prSet>
      <dgm:spPr/>
      <dgm:t>
        <a:bodyPr/>
        <a:lstStyle/>
        <a:p>
          <a:endParaRPr lang="ru-RU"/>
        </a:p>
      </dgm:t>
    </dgm:pt>
    <dgm:pt modelId="{25E8C0C2-E121-445F-A314-6778E1E7D88C}" type="pres">
      <dgm:prSet presAssocID="{EC3C0374-09AD-4B76-AB7F-6F6B9177DDAE}" presName="sibTrans" presStyleCnt="0"/>
      <dgm:spPr/>
    </dgm:pt>
    <dgm:pt modelId="{6123ADB2-7658-4522-8251-0A8E82418196}" type="pres">
      <dgm:prSet presAssocID="{AFE5657B-BE82-49A6-AD0E-2E35E49067C7}" presName="node" presStyleLbl="node1" presStyleIdx="5" presStyleCnt="7">
        <dgm:presLayoutVars>
          <dgm:bulletEnabled val="1"/>
        </dgm:presLayoutVars>
      </dgm:prSet>
      <dgm:spPr/>
      <dgm:t>
        <a:bodyPr/>
        <a:lstStyle/>
        <a:p>
          <a:endParaRPr lang="ru-RU"/>
        </a:p>
      </dgm:t>
    </dgm:pt>
    <dgm:pt modelId="{2B3F5A1C-E3C2-4D7C-8CE1-DE6A863B7853}" type="pres">
      <dgm:prSet presAssocID="{A3D863F8-9BC5-4A17-9B20-25A1327AEF7D}" presName="sibTrans" presStyleCnt="0"/>
      <dgm:spPr/>
    </dgm:pt>
    <dgm:pt modelId="{CDC0737C-22EC-4B84-B732-C8371B0CAD7D}" type="pres">
      <dgm:prSet presAssocID="{DA0045B6-4E4B-4C55-97D5-10EC7A9BFF7F}" presName="node" presStyleLbl="node1" presStyleIdx="6" presStyleCnt="7">
        <dgm:presLayoutVars>
          <dgm:bulletEnabled val="1"/>
        </dgm:presLayoutVars>
      </dgm:prSet>
      <dgm:spPr/>
      <dgm:t>
        <a:bodyPr/>
        <a:lstStyle/>
        <a:p>
          <a:endParaRPr lang="ru-RU"/>
        </a:p>
      </dgm:t>
    </dgm:pt>
  </dgm:ptLst>
  <dgm:cxnLst>
    <dgm:cxn modelId="{1EE244FE-56CD-4422-8C83-775CE02FF44D}" type="presOf" srcId="{DDC18D03-E8A8-4785-A80A-0EE877FE2AE8}" destId="{6FDD77F1-57A8-4324-872F-5CF45372BC85}" srcOrd="0" destOrd="0" presId="urn:microsoft.com/office/officeart/2005/8/layout/default"/>
    <dgm:cxn modelId="{B7C11F80-B96C-41FE-B7FB-9461A255D628}" type="presOf" srcId="{14521BB6-726B-4E71-9595-C18F17195864}" destId="{6B0C3AAE-D43B-41B8-B0B1-CBBF73DED428}" srcOrd="0" destOrd="0" presId="urn:microsoft.com/office/officeart/2005/8/layout/default"/>
    <dgm:cxn modelId="{90E8813D-5CB0-46B7-9324-66CC8109492B}" type="presOf" srcId="{AFE5657B-BE82-49A6-AD0E-2E35E49067C7}" destId="{6123ADB2-7658-4522-8251-0A8E82418196}" srcOrd="0" destOrd="0" presId="urn:microsoft.com/office/officeart/2005/8/layout/default"/>
    <dgm:cxn modelId="{EFCEFE60-29ED-4486-B10B-189315A2644E}" type="presOf" srcId="{DA0045B6-4E4B-4C55-97D5-10EC7A9BFF7F}" destId="{CDC0737C-22EC-4B84-B732-C8371B0CAD7D}" srcOrd="0" destOrd="0" presId="urn:microsoft.com/office/officeart/2005/8/layout/default"/>
    <dgm:cxn modelId="{A3BE9824-1716-4764-8BB1-4A6855070835}" srcId="{14521BB6-726B-4E71-9595-C18F17195864}" destId="{AFE5657B-BE82-49A6-AD0E-2E35E49067C7}" srcOrd="5" destOrd="0" parTransId="{43A15AC4-89D9-4FE7-9662-75D3A3AAF061}" sibTransId="{A3D863F8-9BC5-4A17-9B20-25A1327AEF7D}"/>
    <dgm:cxn modelId="{D36D2EFA-A489-4E52-8F9B-E3B6F5F56D55}" type="presOf" srcId="{9673312D-273C-422F-B771-C5DFE6E84BDF}" destId="{B316230C-EBB6-4603-97DF-5A2EF38E90CE}" srcOrd="0" destOrd="0" presId="urn:microsoft.com/office/officeart/2005/8/layout/default"/>
    <dgm:cxn modelId="{50288782-CF69-4F68-9CCE-E6EB8BC162CC}" type="presOf" srcId="{119F2B2A-977A-4F06-A7B9-D0AEA4909BC8}" destId="{C86D5FB4-0922-4EDA-BD79-5D4CA1FB32BB}" srcOrd="0" destOrd="0" presId="urn:microsoft.com/office/officeart/2005/8/layout/default"/>
    <dgm:cxn modelId="{092EC578-DEEB-43DA-A3ED-4750575DAC45}" srcId="{14521BB6-726B-4E71-9595-C18F17195864}" destId="{DA0045B6-4E4B-4C55-97D5-10EC7A9BFF7F}" srcOrd="6" destOrd="0" parTransId="{2E29D530-9359-44B2-B90D-C3CCF53EF994}" sibTransId="{0DE88E7B-5806-47B6-9B62-3C0A87208D10}"/>
    <dgm:cxn modelId="{7E9FE76D-63BC-440A-BAEB-13F470557A25}" srcId="{14521BB6-726B-4E71-9595-C18F17195864}" destId="{B3CD0240-C65E-4283-AF53-658989B72860}" srcOrd="2" destOrd="0" parTransId="{DCBBE0CD-98AD-4C2B-9263-4BA3BFDD666E}" sibTransId="{3A532047-06E0-4129-9D6D-C534C2A1B824}"/>
    <dgm:cxn modelId="{F6611C68-C2FD-4289-9BE6-7F2A13148A27}" srcId="{14521BB6-726B-4E71-9595-C18F17195864}" destId="{DDC18D03-E8A8-4785-A80A-0EE877FE2AE8}" srcOrd="3" destOrd="0" parTransId="{FC397BAD-8C5B-44F2-879A-C007A79A969D}" sibTransId="{64096F16-2CA2-47F9-8175-27307EF1C7DC}"/>
    <dgm:cxn modelId="{39CE31E4-82F4-4443-A4EE-2AC4C5553A68}" srcId="{14521BB6-726B-4E71-9595-C18F17195864}" destId="{119F2B2A-977A-4F06-A7B9-D0AEA4909BC8}" srcOrd="1" destOrd="0" parTransId="{BEE52EFA-D9EE-4ADC-8D3A-7F60F441BD53}" sibTransId="{F58C58A6-4A71-4ABA-AB5F-37BF4AA47EC8}"/>
    <dgm:cxn modelId="{065A857D-4C6E-4033-9D85-6EE73BC41732}" type="presOf" srcId="{B3CD0240-C65E-4283-AF53-658989B72860}" destId="{15059E96-C1C2-48C5-B10B-FEC0DE78AE9B}" srcOrd="0" destOrd="0" presId="urn:microsoft.com/office/officeart/2005/8/layout/default"/>
    <dgm:cxn modelId="{C6DE957B-26C6-4F27-9B6C-9B070BB06612}" srcId="{14521BB6-726B-4E71-9595-C18F17195864}" destId="{9673312D-273C-422F-B771-C5DFE6E84BDF}" srcOrd="0" destOrd="0" parTransId="{0C926008-BF5D-409A-BEB9-9293A5405A9C}" sibTransId="{CB9D5BB3-402B-4EF4-B28A-921D999E9802}"/>
    <dgm:cxn modelId="{4D6F5C6A-C2B4-4897-9C10-A226407BA11C}" type="presOf" srcId="{FEB3D2A4-23B9-41E2-A10D-9EB709E5BB72}" destId="{05B0606A-9935-49FF-ACA7-4F538DA4EDCA}" srcOrd="0" destOrd="0" presId="urn:microsoft.com/office/officeart/2005/8/layout/default"/>
    <dgm:cxn modelId="{9DA0ED07-DFCA-40A8-A929-6DC385BFDB51}" srcId="{14521BB6-726B-4E71-9595-C18F17195864}" destId="{FEB3D2A4-23B9-41E2-A10D-9EB709E5BB72}" srcOrd="4" destOrd="0" parTransId="{D70C6A96-C943-42FA-AD88-5EA11BD2E85A}" sibTransId="{EC3C0374-09AD-4B76-AB7F-6F6B9177DDAE}"/>
    <dgm:cxn modelId="{47BCC563-1BB6-4E1E-820D-9BA41C5A474B}" type="presParOf" srcId="{6B0C3AAE-D43B-41B8-B0B1-CBBF73DED428}" destId="{B316230C-EBB6-4603-97DF-5A2EF38E90CE}" srcOrd="0" destOrd="0" presId="urn:microsoft.com/office/officeart/2005/8/layout/default"/>
    <dgm:cxn modelId="{0023E1EB-E864-4EB6-8DCF-0FAEDEEB401A}" type="presParOf" srcId="{6B0C3AAE-D43B-41B8-B0B1-CBBF73DED428}" destId="{AFCF68D0-77C5-4DE9-8EF0-1D7A9A8280CE}" srcOrd="1" destOrd="0" presId="urn:microsoft.com/office/officeart/2005/8/layout/default"/>
    <dgm:cxn modelId="{97F7DCFC-A329-48FE-AE67-0C2E9DD63D1C}" type="presParOf" srcId="{6B0C3AAE-D43B-41B8-B0B1-CBBF73DED428}" destId="{C86D5FB4-0922-4EDA-BD79-5D4CA1FB32BB}" srcOrd="2" destOrd="0" presId="urn:microsoft.com/office/officeart/2005/8/layout/default"/>
    <dgm:cxn modelId="{EBC99EFA-45C7-4ABF-AF83-F2C0558C2F4D}" type="presParOf" srcId="{6B0C3AAE-D43B-41B8-B0B1-CBBF73DED428}" destId="{89EAE49A-2BDD-4C98-862F-6DE22F11515D}" srcOrd="3" destOrd="0" presId="urn:microsoft.com/office/officeart/2005/8/layout/default"/>
    <dgm:cxn modelId="{8CB8FFA8-9542-43F6-A22B-E2D6777A0CD1}" type="presParOf" srcId="{6B0C3AAE-D43B-41B8-B0B1-CBBF73DED428}" destId="{15059E96-C1C2-48C5-B10B-FEC0DE78AE9B}" srcOrd="4" destOrd="0" presId="urn:microsoft.com/office/officeart/2005/8/layout/default"/>
    <dgm:cxn modelId="{311FD253-A793-453F-B56C-B7D2202DAC72}" type="presParOf" srcId="{6B0C3AAE-D43B-41B8-B0B1-CBBF73DED428}" destId="{E22116AE-05E2-4BB3-BD16-26B81FBFAF88}" srcOrd="5" destOrd="0" presId="urn:microsoft.com/office/officeart/2005/8/layout/default"/>
    <dgm:cxn modelId="{CC74FD70-EDF1-4B5F-A6E0-7E86BB8654F3}" type="presParOf" srcId="{6B0C3AAE-D43B-41B8-B0B1-CBBF73DED428}" destId="{6FDD77F1-57A8-4324-872F-5CF45372BC85}" srcOrd="6" destOrd="0" presId="urn:microsoft.com/office/officeart/2005/8/layout/default"/>
    <dgm:cxn modelId="{5C8FAEC8-3FF0-4BC4-89A2-4B4DED87A3E5}" type="presParOf" srcId="{6B0C3AAE-D43B-41B8-B0B1-CBBF73DED428}" destId="{060DE572-3362-4619-B1C5-EDD29678F2AD}" srcOrd="7" destOrd="0" presId="urn:microsoft.com/office/officeart/2005/8/layout/default"/>
    <dgm:cxn modelId="{6F7C78CD-0EB4-48E0-85D5-9B6333FD50AC}" type="presParOf" srcId="{6B0C3AAE-D43B-41B8-B0B1-CBBF73DED428}" destId="{05B0606A-9935-49FF-ACA7-4F538DA4EDCA}" srcOrd="8" destOrd="0" presId="urn:microsoft.com/office/officeart/2005/8/layout/default"/>
    <dgm:cxn modelId="{8783E7CE-AD0C-4686-A5D3-43A653C5C917}" type="presParOf" srcId="{6B0C3AAE-D43B-41B8-B0B1-CBBF73DED428}" destId="{25E8C0C2-E121-445F-A314-6778E1E7D88C}" srcOrd="9" destOrd="0" presId="urn:microsoft.com/office/officeart/2005/8/layout/default"/>
    <dgm:cxn modelId="{5735219C-5C89-4548-A564-A0DE4B6C6F89}" type="presParOf" srcId="{6B0C3AAE-D43B-41B8-B0B1-CBBF73DED428}" destId="{6123ADB2-7658-4522-8251-0A8E82418196}" srcOrd="10" destOrd="0" presId="urn:microsoft.com/office/officeart/2005/8/layout/default"/>
    <dgm:cxn modelId="{824D3A63-4B8B-4A79-AF44-E9CFFC35F9E9}" type="presParOf" srcId="{6B0C3AAE-D43B-41B8-B0B1-CBBF73DED428}" destId="{2B3F5A1C-E3C2-4D7C-8CE1-DE6A863B7853}" srcOrd="11" destOrd="0" presId="urn:microsoft.com/office/officeart/2005/8/layout/default"/>
    <dgm:cxn modelId="{93C0CE48-B5EE-4AB1-987A-928FFCAFB9C7}" type="presParOf" srcId="{6B0C3AAE-D43B-41B8-B0B1-CBBF73DED428}" destId="{CDC0737C-22EC-4B84-B732-C8371B0CAD7D}"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7BAF877-0131-4152-856F-1E0D87093548}" type="doc">
      <dgm:prSet loTypeId="urn:microsoft.com/office/officeart/2005/8/layout/hProcess9" loCatId="process" qsTypeId="urn:microsoft.com/office/officeart/2005/8/quickstyle/simple1" qsCatId="simple" csTypeId="urn:microsoft.com/office/officeart/2005/8/colors/accent1_2" csCatId="accent1" phldr="1"/>
      <dgm:spPr/>
    </dgm:pt>
    <dgm:pt modelId="{57A12160-2861-4FD7-9895-D0A748647838}">
      <dgm:prSet phldrT="[Текст]" custT="1"/>
      <dgm:spPr>
        <a:solidFill>
          <a:schemeClr val="accent2">
            <a:lumMod val="60000"/>
            <a:lumOff val="40000"/>
          </a:schemeClr>
        </a:solidFill>
      </dgm:spPr>
      <dgm:t>
        <a:bodyPr/>
        <a:lstStyle/>
        <a:p>
          <a:r>
            <a:rPr lang="uk-UA" sz="2000" b="1" dirty="0" smtClean="0">
              <a:solidFill>
                <a:schemeClr val="tx1"/>
              </a:solidFill>
            </a:rPr>
            <a:t>Друга матриця </a:t>
          </a:r>
          <a:r>
            <a:rPr lang="uk-UA" sz="2000" dirty="0" smtClean="0">
              <a:solidFill>
                <a:schemeClr val="tx1"/>
              </a:solidFill>
            </a:rPr>
            <a:t>(Матриця жертви – виходу немає або вигнання з раю) – час, коли дитина вперше переживає психологічний дискомфорт – початок </a:t>
          </a:r>
          <a:r>
            <a:rPr lang="uk-UA" sz="2000" dirty="0" err="1" smtClean="0">
              <a:solidFill>
                <a:schemeClr val="tx1"/>
              </a:solidFill>
            </a:rPr>
            <a:t>перейм</a:t>
          </a:r>
          <a:r>
            <a:rPr lang="uk-UA" sz="2000" dirty="0" smtClean="0">
              <a:solidFill>
                <a:schemeClr val="tx1"/>
              </a:solidFill>
            </a:rPr>
            <a:t>. Оскільки артерії, що постачають плаценту киснем, пронизують м’язи матки, кожне її скорочення обмежує приплив крові, а значить і харчування для дитини. Дитина відчуває всеосяжне почуття зростаючої тривоги і відчуття небезпеки для життя. </a:t>
          </a:r>
          <a:endParaRPr lang="ru-RU" sz="2000" dirty="0">
            <a:solidFill>
              <a:schemeClr val="tx1"/>
            </a:solidFill>
          </a:endParaRPr>
        </a:p>
      </dgm:t>
    </dgm:pt>
    <dgm:pt modelId="{799C4E65-9C43-4E6E-9033-EF60EE661450}" type="parTrans" cxnId="{016AE31E-2578-424E-A9E0-91710DD6CCB5}">
      <dgm:prSet/>
      <dgm:spPr/>
      <dgm:t>
        <a:bodyPr/>
        <a:lstStyle/>
        <a:p>
          <a:endParaRPr lang="ru-RU" sz="3600"/>
        </a:p>
      </dgm:t>
    </dgm:pt>
    <dgm:pt modelId="{41384DFC-D6F1-40AC-845F-89E114703C59}" type="sibTrans" cxnId="{016AE31E-2578-424E-A9E0-91710DD6CCB5}">
      <dgm:prSet/>
      <dgm:spPr/>
      <dgm:t>
        <a:bodyPr/>
        <a:lstStyle/>
        <a:p>
          <a:endParaRPr lang="ru-RU" sz="3600"/>
        </a:p>
      </dgm:t>
    </dgm:pt>
    <dgm:pt modelId="{0ECA85B3-8B12-42F8-86B1-E111A0623349}">
      <dgm:prSet custT="1"/>
      <dgm:spPr>
        <a:solidFill>
          <a:schemeClr val="accent3">
            <a:lumMod val="40000"/>
            <a:lumOff val="60000"/>
          </a:schemeClr>
        </a:solidFill>
      </dgm:spPr>
      <dgm:t>
        <a:bodyPr/>
        <a:lstStyle/>
        <a:p>
          <a:r>
            <a:rPr lang="uk-UA" sz="2000" b="1" dirty="0" smtClean="0">
              <a:solidFill>
                <a:schemeClr val="tx1"/>
              </a:solidFill>
            </a:rPr>
            <a:t>Третя матриця </a:t>
          </a:r>
          <a:r>
            <a:rPr lang="uk-UA" sz="2000" dirty="0" smtClean="0">
              <a:solidFill>
                <a:schemeClr val="tx1"/>
              </a:solidFill>
            </a:rPr>
            <a:t>(Матриця боротьби – вихід є)  пов’язана з переживаннями дитини під час руху родовим каналом. Відчуваючи механічний тиск і нестачу кисню, вона вперше цілеспрямовано долає складний шлях. Важливе значення має те, як цей процес відбувається – самостійно чи зі стороннім втручанням (кесарів розтин, лікарські маніпуляції). </a:t>
          </a:r>
          <a:endParaRPr lang="ru-RU" sz="2000" dirty="0">
            <a:solidFill>
              <a:schemeClr val="tx1"/>
            </a:solidFill>
          </a:endParaRPr>
        </a:p>
      </dgm:t>
    </dgm:pt>
    <dgm:pt modelId="{116E26A8-51DA-4E45-83AB-DBE82CC76880}" type="parTrans" cxnId="{350DF054-D0F8-4D93-BA22-0097B933B629}">
      <dgm:prSet/>
      <dgm:spPr/>
      <dgm:t>
        <a:bodyPr/>
        <a:lstStyle/>
        <a:p>
          <a:endParaRPr lang="ru-RU" sz="3600"/>
        </a:p>
      </dgm:t>
    </dgm:pt>
    <dgm:pt modelId="{7E25487C-FDE7-4B05-9C46-D2A1DDE02F4A}" type="sibTrans" cxnId="{350DF054-D0F8-4D93-BA22-0097B933B629}">
      <dgm:prSet/>
      <dgm:spPr/>
      <dgm:t>
        <a:bodyPr/>
        <a:lstStyle/>
        <a:p>
          <a:endParaRPr lang="ru-RU" sz="3600"/>
        </a:p>
      </dgm:t>
    </dgm:pt>
    <dgm:pt modelId="{92E8C2E0-E701-4367-B917-8589746D843A}">
      <dgm:prSet custT="1"/>
      <dgm:spPr>
        <a:solidFill>
          <a:srgbClr val="92D050"/>
        </a:solidFill>
      </dgm:spPr>
      <dgm:t>
        <a:bodyPr/>
        <a:lstStyle/>
        <a:p>
          <a:r>
            <a:rPr lang="uk-UA" sz="2000" b="1" dirty="0" smtClean="0">
              <a:solidFill>
                <a:schemeClr val="tx1"/>
              </a:solidFill>
            </a:rPr>
            <a:t>Четверта матриця </a:t>
          </a:r>
          <a:r>
            <a:rPr lang="uk-UA" sz="2000" dirty="0" smtClean="0">
              <a:solidFill>
                <a:schemeClr val="tx1"/>
              </a:solidFill>
            </a:rPr>
            <a:t>(Матриця свободи – повернення у рай)  – перехід від водного до повітряного типу існування, зміна температурного режиму, дія сильного подразника – світла, дія атмосферного тиску – всі ці умови в комплексі зумовлюють сильний стрес організму новонародженого, адже ніколи людина не буває так близько до смерті, як в момент народження. </a:t>
          </a:r>
          <a:endParaRPr lang="ru-RU" sz="2000" dirty="0">
            <a:solidFill>
              <a:schemeClr val="tx1"/>
            </a:solidFill>
          </a:endParaRPr>
        </a:p>
      </dgm:t>
    </dgm:pt>
    <dgm:pt modelId="{FA3F8E83-DB80-4974-9C10-FD5EFABD15CE}" type="parTrans" cxnId="{18D2FA06-8153-42FD-B88B-B848A59B55F1}">
      <dgm:prSet/>
      <dgm:spPr/>
      <dgm:t>
        <a:bodyPr/>
        <a:lstStyle/>
        <a:p>
          <a:endParaRPr lang="ru-RU" sz="3600"/>
        </a:p>
      </dgm:t>
    </dgm:pt>
    <dgm:pt modelId="{40DCBA74-53D4-4D6B-8E7A-4826CF37C748}" type="sibTrans" cxnId="{18D2FA06-8153-42FD-B88B-B848A59B55F1}">
      <dgm:prSet/>
      <dgm:spPr/>
      <dgm:t>
        <a:bodyPr/>
        <a:lstStyle/>
        <a:p>
          <a:endParaRPr lang="ru-RU" sz="3600"/>
        </a:p>
      </dgm:t>
    </dgm:pt>
    <dgm:pt modelId="{FF1D378B-17EA-4564-AD3A-44A2C4F3AF79}" type="pres">
      <dgm:prSet presAssocID="{F7BAF877-0131-4152-856F-1E0D87093548}" presName="CompostProcess" presStyleCnt="0">
        <dgm:presLayoutVars>
          <dgm:dir/>
          <dgm:resizeHandles val="exact"/>
        </dgm:presLayoutVars>
      </dgm:prSet>
      <dgm:spPr/>
    </dgm:pt>
    <dgm:pt modelId="{0198478A-BED6-46BB-898F-45086B23EEF9}" type="pres">
      <dgm:prSet presAssocID="{F7BAF877-0131-4152-856F-1E0D87093548}" presName="arrow" presStyleLbl="bgShp" presStyleIdx="0" presStyleCnt="1"/>
      <dgm:spPr/>
    </dgm:pt>
    <dgm:pt modelId="{B76C493B-3E9C-4B6A-9D0E-1D750C8DDFDA}" type="pres">
      <dgm:prSet presAssocID="{F7BAF877-0131-4152-856F-1E0D87093548}" presName="linearProcess" presStyleCnt="0"/>
      <dgm:spPr/>
    </dgm:pt>
    <dgm:pt modelId="{6FB8DDEC-8AF4-4F5D-8449-DBBDC98CACE5}" type="pres">
      <dgm:prSet presAssocID="{57A12160-2861-4FD7-9895-D0A748647838}" presName="textNode" presStyleLbl="node1" presStyleIdx="0" presStyleCnt="3" custScaleY="236215">
        <dgm:presLayoutVars>
          <dgm:bulletEnabled val="1"/>
        </dgm:presLayoutVars>
      </dgm:prSet>
      <dgm:spPr/>
      <dgm:t>
        <a:bodyPr/>
        <a:lstStyle/>
        <a:p>
          <a:endParaRPr lang="ru-RU"/>
        </a:p>
      </dgm:t>
    </dgm:pt>
    <dgm:pt modelId="{6F71EF80-4959-4BA0-8740-299CB5BC2406}" type="pres">
      <dgm:prSet presAssocID="{41384DFC-D6F1-40AC-845F-89E114703C59}" presName="sibTrans" presStyleCnt="0"/>
      <dgm:spPr/>
    </dgm:pt>
    <dgm:pt modelId="{95EE19CA-CD68-4264-9809-A7F8002D7989}" type="pres">
      <dgm:prSet presAssocID="{0ECA85B3-8B12-42F8-86B1-E111A0623349}" presName="textNode" presStyleLbl="node1" presStyleIdx="1" presStyleCnt="3" custScaleY="211061">
        <dgm:presLayoutVars>
          <dgm:bulletEnabled val="1"/>
        </dgm:presLayoutVars>
      </dgm:prSet>
      <dgm:spPr/>
      <dgm:t>
        <a:bodyPr/>
        <a:lstStyle/>
        <a:p>
          <a:endParaRPr lang="ru-RU"/>
        </a:p>
      </dgm:t>
    </dgm:pt>
    <dgm:pt modelId="{48683C1D-DB90-4463-8E57-E59CE110130B}" type="pres">
      <dgm:prSet presAssocID="{7E25487C-FDE7-4B05-9C46-D2A1DDE02F4A}" presName="sibTrans" presStyleCnt="0"/>
      <dgm:spPr/>
    </dgm:pt>
    <dgm:pt modelId="{5B1C873D-75D4-4CE2-82FC-1295A53EAFA6}" type="pres">
      <dgm:prSet presAssocID="{92E8C2E0-E701-4367-B917-8589746D843A}" presName="textNode" presStyleLbl="node1" presStyleIdx="2" presStyleCnt="3" custScaleY="246739">
        <dgm:presLayoutVars>
          <dgm:bulletEnabled val="1"/>
        </dgm:presLayoutVars>
      </dgm:prSet>
      <dgm:spPr/>
      <dgm:t>
        <a:bodyPr/>
        <a:lstStyle/>
        <a:p>
          <a:endParaRPr lang="ru-RU"/>
        </a:p>
      </dgm:t>
    </dgm:pt>
  </dgm:ptLst>
  <dgm:cxnLst>
    <dgm:cxn modelId="{98ED71ED-87A3-40EF-8410-584D6FFE2F25}" type="presOf" srcId="{F7BAF877-0131-4152-856F-1E0D87093548}" destId="{FF1D378B-17EA-4564-AD3A-44A2C4F3AF79}" srcOrd="0" destOrd="0" presId="urn:microsoft.com/office/officeart/2005/8/layout/hProcess9"/>
    <dgm:cxn modelId="{0F8B1655-679D-44D7-9B8C-61576F4766BD}" type="presOf" srcId="{0ECA85B3-8B12-42F8-86B1-E111A0623349}" destId="{95EE19CA-CD68-4264-9809-A7F8002D7989}" srcOrd="0" destOrd="0" presId="urn:microsoft.com/office/officeart/2005/8/layout/hProcess9"/>
    <dgm:cxn modelId="{350DF054-D0F8-4D93-BA22-0097B933B629}" srcId="{F7BAF877-0131-4152-856F-1E0D87093548}" destId="{0ECA85B3-8B12-42F8-86B1-E111A0623349}" srcOrd="1" destOrd="0" parTransId="{116E26A8-51DA-4E45-83AB-DBE82CC76880}" sibTransId="{7E25487C-FDE7-4B05-9C46-D2A1DDE02F4A}"/>
    <dgm:cxn modelId="{8C4DE723-270F-4E18-9962-CD6F26A6CD88}" type="presOf" srcId="{92E8C2E0-E701-4367-B917-8589746D843A}" destId="{5B1C873D-75D4-4CE2-82FC-1295A53EAFA6}" srcOrd="0" destOrd="0" presId="urn:microsoft.com/office/officeart/2005/8/layout/hProcess9"/>
    <dgm:cxn modelId="{18D2FA06-8153-42FD-B88B-B848A59B55F1}" srcId="{F7BAF877-0131-4152-856F-1E0D87093548}" destId="{92E8C2E0-E701-4367-B917-8589746D843A}" srcOrd="2" destOrd="0" parTransId="{FA3F8E83-DB80-4974-9C10-FD5EFABD15CE}" sibTransId="{40DCBA74-53D4-4D6B-8E7A-4826CF37C748}"/>
    <dgm:cxn modelId="{016AE31E-2578-424E-A9E0-91710DD6CCB5}" srcId="{F7BAF877-0131-4152-856F-1E0D87093548}" destId="{57A12160-2861-4FD7-9895-D0A748647838}" srcOrd="0" destOrd="0" parTransId="{799C4E65-9C43-4E6E-9033-EF60EE661450}" sibTransId="{41384DFC-D6F1-40AC-845F-89E114703C59}"/>
    <dgm:cxn modelId="{8126BC59-1424-4F6F-8D09-09EC7CC564C6}" type="presOf" srcId="{57A12160-2861-4FD7-9895-D0A748647838}" destId="{6FB8DDEC-8AF4-4F5D-8449-DBBDC98CACE5}" srcOrd="0" destOrd="0" presId="urn:microsoft.com/office/officeart/2005/8/layout/hProcess9"/>
    <dgm:cxn modelId="{015A27F2-ADB3-4829-BE09-DF19AA824BA9}" type="presParOf" srcId="{FF1D378B-17EA-4564-AD3A-44A2C4F3AF79}" destId="{0198478A-BED6-46BB-898F-45086B23EEF9}" srcOrd="0" destOrd="0" presId="urn:microsoft.com/office/officeart/2005/8/layout/hProcess9"/>
    <dgm:cxn modelId="{CECE5C62-A6B0-4451-8DCE-3B3D8468899A}" type="presParOf" srcId="{FF1D378B-17EA-4564-AD3A-44A2C4F3AF79}" destId="{B76C493B-3E9C-4B6A-9D0E-1D750C8DDFDA}" srcOrd="1" destOrd="0" presId="urn:microsoft.com/office/officeart/2005/8/layout/hProcess9"/>
    <dgm:cxn modelId="{925D34D6-4F85-41E4-A4D9-2F69238A879B}" type="presParOf" srcId="{B76C493B-3E9C-4B6A-9D0E-1D750C8DDFDA}" destId="{6FB8DDEC-8AF4-4F5D-8449-DBBDC98CACE5}" srcOrd="0" destOrd="0" presId="urn:microsoft.com/office/officeart/2005/8/layout/hProcess9"/>
    <dgm:cxn modelId="{9E64D195-B134-43FA-A65D-DB4848122C71}" type="presParOf" srcId="{B76C493B-3E9C-4B6A-9D0E-1D750C8DDFDA}" destId="{6F71EF80-4959-4BA0-8740-299CB5BC2406}" srcOrd="1" destOrd="0" presId="urn:microsoft.com/office/officeart/2005/8/layout/hProcess9"/>
    <dgm:cxn modelId="{E232A76D-1FD8-4DD5-AAEA-117C04D07EE0}" type="presParOf" srcId="{B76C493B-3E9C-4B6A-9D0E-1D750C8DDFDA}" destId="{95EE19CA-CD68-4264-9809-A7F8002D7989}" srcOrd="2" destOrd="0" presId="urn:microsoft.com/office/officeart/2005/8/layout/hProcess9"/>
    <dgm:cxn modelId="{2C7CCC3A-75CD-468A-B728-DA184C005F80}" type="presParOf" srcId="{B76C493B-3E9C-4B6A-9D0E-1D750C8DDFDA}" destId="{48683C1D-DB90-4463-8E57-E59CE110130B}" srcOrd="3" destOrd="0" presId="urn:microsoft.com/office/officeart/2005/8/layout/hProcess9"/>
    <dgm:cxn modelId="{8D1AE455-971F-48DC-BB61-89F2FF2FCC54}" type="presParOf" srcId="{B76C493B-3E9C-4B6A-9D0E-1D750C8DDFDA}" destId="{5B1C873D-75D4-4CE2-82FC-1295A53EAFA6}"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0F2474F-29CB-4C51-90DD-D871604C2E0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003FA79A-2354-42FA-9AA7-B880C0F45935}">
      <dgm:prSet phldrT="[Текст]" custT="1"/>
      <dgm:spPr>
        <a:solidFill>
          <a:schemeClr val="accent4">
            <a:lumMod val="40000"/>
            <a:lumOff val="60000"/>
          </a:schemeClr>
        </a:solidFill>
      </dgm:spPr>
      <dgm:t>
        <a:bodyPr/>
        <a:lstStyle/>
        <a:p>
          <a:pPr algn="just"/>
          <a:r>
            <a:rPr lang="uk-UA" sz="2400" dirty="0" smtClean="0">
              <a:solidFill>
                <a:schemeClr val="tx1"/>
              </a:solidFill>
            </a:rPr>
            <a:t>Так називав С. </a:t>
          </a:r>
          <a:r>
            <a:rPr lang="uk-UA" sz="2400" dirty="0" err="1" smtClean="0">
              <a:solidFill>
                <a:schemeClr val="tx1"/>
              </a:solidFill>
            </a:rPr>
            <a:t>Гроф</a:t>
          </a:r>
          <a:r>
            <a:rPr lang="uk-UA" sz="2400" dirty="0" smtClean="0">
              <a:solidFill>
                <a:schemeClr val="tx1"/>
              </a:solidFill>
            </a:rPr>
            <a:t> період від зачаття до моменту пологів. У цей час дитина перебуває в найкомфортніших для неї умовах. Їй завжди тепло, вона сита. Малюк відчуває мамину любов і татову турботу. Якщо вагітність бажана, то дитина має всі шанси стати дуже щасливою людиною. Тому що початок її життя асоціюється зі спокоєм і радістю.</a:t>
          </a:r>
          <a:endParaRPr lang="ru-RU" sz="2400" dirty="0">
            <a:solidFill>
              <a:schemeClr val="tx1"/>
            </a:solidFill>
          </a:endParaRPr>
        </a:p>
      </dgm:t>
    </dgm:pt>
    <dgm:pt modelId="{3FA56901-FB76-4DBC-B445-10011B909685}" type="parTrans" cxnId="{B2875FF0-BA9F-44D7-AD5B-E24F647CAB75}">
      <dgm:prSet/>
      <dgm:spPr/>
      <dgm:t>
        <a:bodyPr/>
        <a:lstStyle/>
        <a:p>
          <a:endParaRPr lang="ru-RU"/>
        </a:p>
      </dgm:t>
    </dgm:pt>
    <dgm:pt modelId="{DEA77CB2-DE4C-4F67-9DAF-3DC15753CC73}" type="sibTrans" cxnId="{B2875FF0-BA9F-44D7-AD5B-E24F647CAB75}">
      <dgm:prSet/>
      <dgm:spPr/>
      <dgm:t>
        <a:bodyPr/>
        <a:lstStyle/>
        <a:p>
          <a:endParaRPr lang="ru-RU"/>
        </a:p>
      </dgm:t>
    </dgm:pt>
    <dgm:pt modelId="{06D3A988-A0AD-4CC3-8B7E-36A163E12C50}">
      <dgm:prSet custT="1"/>
      <dgm:spPr>
        <a:solidFill>
          <a:schemeClr val="accent4">
            <a:lumMod val="40000"/>
            <a:lumOff val="60000"/>
          </a:schemeClr>
        </a:solidFill>
      </dgm:spPr>
      <dgm:t>
        <a:bodyPr/>
        <a:lstStyle/>
        <a:p>
          <a:pPr algn="just"/>
          <a:r>
            <a:rPr lang="uk-UA" sz="2400" dirty="0" smtClean="0">
              <a:solidFill>
                <a:schemeClr val="tx1"/>
              </a:solidFill>
            </a:rPr>
            <a:t>Але коли мама серйозно думала про аборт, не дбала про здоров’я малюка: часто курила, випивала, голосно лаялася і проклинала своє життя, немовля приходить у цей світ із запрограмованою установкою: «Мене тут не чекають. Я нікому не потрібен ».</a:t>
          </a:r>
          <a:endParaRPr lang="ru-RU" sz="2400" dirty="0">
            <a:solidFill>
              <a:schemeClr val="tx1"/>
            </a:solidFill>
          </a:endParaRPr>
        </a:p>
      </dgm:t>
    </dgm:pt>
    <dgm:pt modelId="{3048505B-6904-4EDF-9B80-83BFBACA6E1F}" type="parTrans" cxnId="{04907326-724B-4B53-BDD9-ED27E7AED9F8}">
      <dgm:prSet/>
      <dgm:spPr/>
      <dgm:t>
        <a:bodyPr/>
        <a:lstStyle/>
        <a:p>
          <a:endParaRPr lang="ru-RU"/>
        </a:p>
      </dgm:t>
    </dgm:pt>
    <dgm:pt modelId="{AC02A633-038B-4767-8439-54EC3DD65272}" type="sibTrans" cxnId="{04907326-724B-4B53-BDD9-ED27E7AED9F8}">
      <dgm:prSet/>
      <dgm:spPr/>
      <dgm:t>
        <a:bodyPr/>
        <a:lstStyle/>
        <a:p>
          <a:endParaRPr lang="ru-RU"/>
        </a:p>
      </dgm:t>
    </dgm:pt>
    <dgm:pt modelId="{AEB111E6-0AE2-4406-8C74-56A35FC9DBE0}" type="pres">
      <dgm:prSet presAssocID="{A0F2474F-29CB-4C51-90DD-D871604C2E00}" presName="linear" presStyleCnt="0">
        <dgm:presLayoutVars>
          <dgm:dir/>
          <dgm:animLvl val="lvl"/>
          <dgm:resizeHandles val="exact"/>
        </dgm:presLayoutVars>
      </dgm:prSet>
      <dgm:spPr/>
      <dgm:t>
        <a:bodyPr/>
        <a:lstStyle/>
        <a:p>
          <a:endParaRPr lang="ru-RU"/>
        </a:p>
      </dgm:t>
    </dgm:pt>
    <dgm:pt modelId="{46B0EE6E-8686-4A7D-B823-51B56DDD8D33}" type="pres">
      <dgm:prSet presAssocID="{003FA79A-2354-42FA-9AA7-B880C0F45935}" presName="parentLin" presStyleCnt="0"/>
      <dgm:spPr/>
    </dgm:pt>
    <dgm:pt modelId="{3FD74127-885B-4118-9B5D-A2A38682D78B}" type="pres">
      <dgm:prSet presAssocID="{003FA79A-2354-42FA-9AA7-B880C0F45935}" presName="parentLeftMargin" presStyleLbl="node1" presStyleIdx="0" presStyleCnt="2"/>
      <dgm:spPr/>
      <dgm:t>
        <a:bodyPr/>
        <a:lstStyle/>
        <a:p>
          <a:endParaRPr lang="ru-RU"/>
        </a:p>
      </dgm:t>
    </dgm:pt>
    <dgm:pt modelId="{FEFAE36C-8949-4D00-A50E-C18ECC71EE4F}" type="pres">
      <dgm:prSet presAssocID="{003FA79A-2354-42FA-9AA7-B880C0F45935}" presName="parentText" presStyleLbl="node1" presStyleIdx="0" presStyleCnt="2" custScaleX="142857" custLinFactNeighborX="65954" custLinFactNeighborY="-1502">
        <dgm:presLayoutVars>
          <dgm:chMax val="0"/>
          <dgm:bulletEnabled val="1"/>
        </dgm:presLayoutVars>
      </dgm:prSet>
      <dgm:spPr/>
      <dgm:t>
        <a:bodyPr/>
        <a:lstStyle/>
        <a:p>
          <a:endParaRPr lang="ru-RU"/>
        </a:p>
      </dgm:t>
    </dgm:pt>
    <dgm:pt modelId="{2D615502-805E-4359-862D-6BCAC8C08176}" type="pres">
      <dgm:prSet presAssocID="{003FA79A-2354-42FA-9AA7-B880C0F45935}" presName="negativeSpace" presStyleCnt="0"/>
      <dgm:spPr/>
    </dgm:pt>
    <dgm:pt modelId="{BD5E5637-2104-4E45-9336-2951CD51B9D8}" type="pres">
      <dgm:prSet presAssocID="{003FA79A-2354-42FA-9AA7-B880C0F45935}" presName="childText" presStyleLbl="conFgAcc1" presStyleIdx="0" presStyleCnt="2">
        <dgm:presLayoutVars>
          <dgm:bulletEnabled val="1"/>
        </dgm:presLayoutVars>
      </dgm:prSet>
      <dgm:spPr/>
    </dgm:pt>
    <dgm:pt modelId="{1A35D7E0-7484-41A5-9135-D21DDF4485E5}" type="pres">
      <dgm:prSet presAssocID="{DEA77CB2-DE4C-4F67-9DAF-3DC15753CC73}" presName="spaceBetweenRectangles" presStyleCnt="0"/>
      <dgm:spPr/>
    </dgm:pt>
    <dgm:pt modelId="{C1A4FD1A-9525-41A3-918E-59D51600D0D6}" type="pres">
      <dgm:prSet presAssocID="{06D3A988-A0AD-4CC3-8B7E-36A163E12C50}" presName="parentLin" presStyleCnt="0"/>
      <dgm:spPr/>
    </dgm:pt>
    <dgm:pt modelId="{59AA7BB5-B414-4F00-8470-F441DE3BC422}" type="pres">
      <dgm:prSet presAssocID="{06D3A988-A0AD-4CC3-8B7E-36A163E12C50}" presName="parentLeftMargin" presStyleLbl="node1" presStyleIdx="0" presStyleCnt="2"/>
      <dgm:spPr/>
      <dgm:t>
        <a:bodyPr/>
        <a:lstStyle/>
        <a:p>
          <a:endParaRPr lang="ru-RU"/>
        </a:p>
      </dgm:t>
    </dgm:pt>
    <dgm:pt modelId="{BF081A7F-F2BA-4069-AA9E-8202B0BF5F1E}" type="pres">
      <dgm:prSet presAssocID="{06D3A988-A0AD-4CC3-8B7E-36A163E12C50}" presName="parentText" presStyleLbl="node1" presStyleIdx="1" presStyleCnt="2" custScaleX="117993" custLinFactX="7689" custLinFactNeighborX="100000" custLinFactNeighborY="744">
        <dgm:presLayoutVars>
          <dgm:chMax val="0"/>
          <dgm:bulletEnabled val="1"/>
        </dgm:presLayoutVars>
      </dgm:prSet>
      <dgm:spPr/>
      <dgm:t>
        <a:bodyPr/>
        <a:lstStyle/>
        <a:p>
          <a:endParaRPr lang="ru-RU"/>
        </a:p>
      </dgm:t>
    </dgm:pt>
    <dgm:pt modelId="{867BDD44-1F25-4116-8FCB-6952CDE870BB}" type="pres">
      <dgm:prSet presAssocID="{06D3A988-A0AD-4CC3-8B7E-36A163E12C50}" presName="negativeSpace" presStyleCnt="0"/>
      <dgm:spPr/>
    </dgm:pt>
    <dgm:pt modelId="{30DA446F-79DE-48F3-8CE4-EB0A13E59598}" type="pres">
      <dgm:prSet presAssocID="{06D3A988-A0AD-4CC3-8B7E-36A163E12C50}" presName="childText" presStyleLbl="conFgAcc1" presStyleIdx="1" presStyleCnt="2">
        <dgm:presLayoutVars>
          <dgm:bulletEnabled val="1"/>
        </dgm:presLayoutVars>
      </dgm:prSet>
      <dgm:spPr/>
    </dgm:pt>
  </dgm:ptLst>
  <dgm:cxnLst>
    <dgm:cxn modelId="{B2875FF0-BA9F-44D7-AD5B-E24F647CAB75}" srcId="{A0F2474F-29CB-4C51-90DD-D871604C2E00}" destId="{003FA79A-2354-42FA-9AA7-B880C0F45935}" srcOrd="0" destOrd="0" parTransId="{3FA56901-FB76-4DBC-B445-10011B909685}" sibTransId="{DEA77CB2-DE4C-4F67-9DAF-3DC15753CC73}"/>
    <dgm:cxn modelId="{B74E1546-2742-4096-BDE7-FE25F251D896}" type="presOf" srcId="{003FA79A-2354-42FA-9AA7-B880C0F45935}" destId="{3FD74127-885B-4118-9B5D-A2A38682D78B}" srcOrd="0" destOrd="0" presId="urn:microsoft.com/office/officeart/2005/8/layout/list1"/>
    <dgm:cxn modelId="{04907326-724B-4B53-BDD9-ED27E7AED9F8}" srcId="{A0F2474F-29CB-4C51-90DD-D871604C2E00}" destId="{06D3A988-A0AD-4CC3-8B7E-36A163E12C50}" srcOrd="1" destOrd="0" parTransId="{3048505B-6904-4EDF-9B80-83BFBACA6E1F}" sibTransId="{AC02A633-038B-4767-8439-54EC3DD65272}"/>
    <dgm:cxn modelId="{979E445B-BF99-47D0-868D-7F85BA332010}" type="presOf" srcId="{06D3A988-A0AD-4CC3-8B7E-36A163E12C50}" destId="{59AA7BB5-B414-4F00-8470-F441DE3BC422}" srcOrd="0" destOrd="0" presId="urn:microsoft.com/office/officeart/2005/8/layout/list1"/>
    <dgm:cxn modelId="{6FC92993-302B-4E3C-A6BB-CB443932A492}" type="presOf" srcId="{003FA79A-2354-42FA-9AA7-B880C0F45935}" destId="{FEFAE36C-8949-4D00-A50E-C18ECC71EE4F}" srcOrd="1" destOrd="0" presId="urn:microsoft.com/office/officeart/2005/8/layout/list1"/>
    <dgm:cxn modelId="{98AA06F6-1AFD-4668-8A62-7558C945516B}" type="presOf" srcId="{06D3A988-A0AD-4CC3-8B7E-36A163E12C50}" destId="{BF081A7F-F2BA-4069-AA9E-8202B0BF5F1E}" srcOrd="1" destOrd="0" presId="urn:microsoft.com/office/officeart/2005/8/layout/list1"/>
    <dgm:cxn modelId="{F2F1C43D-787C-4B64-8302-ABBAC59F6306}" type="presOf" srcId="{A0F2474F-29CB-4C51-90DD-D871604C2E00}" destId="{AEB111E6-0AE2-4406-8C74-56A35FC9DBE0}" srcOrd="0" destOrd="0" presId="urn:microsoft.com/office/officeart/2005/8/layout/list1"/>
    <dgm:cxn modelId="{4432EE6B-5684-45A1-BF52-462BA0BC3AF7}" type="presParOf" srcId="{AEB111E6-0AE2-4406-8C74-56A35FC9DBE0}" destId="{46B0EE6E-8686-4A7D-B823-51B56DDD8D33}" srcOrd="0" destOrd="0" presId="urn:microsoft.com/office/officeart/2005/8/layout/list1"/>
    <dgm:cxn modelId="{E243AC41-D4B8-451F-B6A0-1BD9C33C77D6}" type="presParOf" srcId="{46B0EE6E-8686-4A7D-B823-51B56DDD8D33}" destId="{3FD74127-885B-4118-9B5D-A2A38682D78B}" srcOrd="0" destOrd="0" presId="urn:microsoft.com/office/officeart/2005/8/layout/list1"/>
    <dgm:cxn modelId="{CB53034B-C5B6-4BB1-93CB-EFE0B356925C}" type="presParOf" srcId="{46B0EE6E-8686-4A7D-B823-51B56DDD8D33}" destId="{FEFAE36C-8949-4D00-A50E-C18ECC71EE4F}" srcOrd="1" destOrd="0" presId="urn:microsoft.com/office/officeart/2005/8/layout/list1"/>
    <dgm:cxn modelId="{624595FF-0F72-441E-84AB-7AEBC1974BAC}" type="presParOf" srcId="{AEB111E6-0AE2-4406-8C74-56A35FC9DBE0}" destId="{2D615502-805E-4359-862D-6BCAC8C08176}" srcOrd="1" destOrd="0" presId="urn:microsoft.com/office/officeart/2005/8/layout/list1"/>
    <dgm:cxn modelId="{6F168315-3BA2-4077-A302-3F3B4AEC4B67}" type="presParOf" srcId="{AEB111E6-0AE2-4406-8C74-56A35FC9DBE0}" destId="{BD5E5637-2104-4E45-9336-2951CD51B9D8}" srcOrd="2" destOrd="0" presId="urn:microsoft.com/office/officeart/2005/8/layout/list1"/>
    <dgm:cxn modelId="{29E07AE7-597A-4ADA-B186-A5FCA27464BB}" type="presParOf" srcId="{AEB111E6-0AE2-4406-8C74-56A35FC9DBE0}" destId="{1A35D7E0-7484-41A5-9135-D21DDF4485E5}" srcOrd="3" destOrd="0" presId="urn:microsoft.com/office/officeart/2005/8/layout/list1"/>
    <dgm:cxn modelId="{EA3E2EBD-D450-418E-9091-2B619690FDC4}" type="presParOf" srcId="{AEB111E6-0AE2-4406-8C74-56A35FC9DBE0}" destId="{C1A4FD1A-9525-41A3-918E-59D51600D0D6}" srcOrd="4" destOrd="0" presId="urn:microsoft.com/office/officeart/2005/8/layout/list1"/>
    <dgm:cxn modelId="{BAAE3FAE-1CFB-4F13-869D-0EDBFBAA812E}" type="presParOf" srcId="{C1A4FD1A-9525-41A3-918E-59D51600D0D6}" destId="{59AA7BB5-B414-4F00-8470-F441DE3BC422}" srcOrd="0" destOrd="0" presId="urn:microsoft.com/office/officeart/2005/8/layout/list1"/>
    <dgm:cxn modelId="{9E6CB532-2BBC-422D-B520-4B1E08B52BE4}" type="presParOf" srcId="{C1A4FD1A-9525-41A3-918E-59D51600D0D6}" destId="{BF081A7F-F2BA-4069-AA9E-8202B0BF5F1E}" srcOrd="1" destOrd="0" presId="urn:microsoft.com/office/officeart/2005/8/layout/list1"/>
    <dgm:cxn modelId="{B3267780-A751-4E1E-BCEB-F4D229A1F652}" type="presParOf" srcId="{AEB111E6-0AE2-4406-8C74-56A35FC9DBE0}" destId="{867BDD44-1F25-4116-8FCB-6952CDE870BB}" srcOrd="5" destOrd="0" presId="urn:microsoft.com/office/officeart/2005/8/layout/list1"/>
    <dgm:cxn modelId="{5E4F2742-2016-4E6C-869B-956E09CA6AF1}" type="presParOf" srcId="{AEB111E6-0AE2-4406-8C74-56A35FC9DBE0}" destId="{30DA446F-79DE-48F3-8CE4-EB0A13E59598}"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5A2B17A-F8FB-425B-8946-C360CB2D0E4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4BB3DE13-9F78-48BE-B484-688BF348C5FC}">
      <dgm:prSet phldrT="[Текст]" custT="1"/>
      <dgm:spPr>
        <a:solidFill>
          <a:schemeClr val="accent3">
            <a:lumMod val="40000"/>
            <a:lumOff val="60000"/>
          </a:schemeClr>
        </a:solidFill>
      </dgm:spPr>
      <dgm:t>
        <a:bodyPr/>
        <a:lstStyle/>
        <a:p>
          <a:r>
            <a:rPr lang="uk-UA" sz="3200" b="1" dirty="0" smtClean="0">
              <a:solidFill>
                <a:schemeClr val="tx1"/>
              </a:solidFill>
            </a:rPr>
            <a:t>Жертва</a:t>
          </a:r>
          <a:endParaRPr lang="ru-RU" sz="3200" b="1" dirty="0">
            <a:solidFill>
              <a:schemeClr val="tx1"/>
            </a:solidFill>
          </a:endParaRPr>
        </a:p>
      </dgm:t>
    </dgm:pt>
    <dgm:pt modelId="{21B7FC6B-A20F-4EF2-8F6A-8C7F23357739}" type="parTrans" cxnId="{EB1A0FA2-0908-4967-99C4-9186F689B0C3}">
      <dgm:prSet/>
      <dgm:spPr/>
      <dgm:t>
        <a:bodyPr/>
        <a:lstStyle/>
        <a:p>
          <a:endParaRPr lang="ru-RU"/>
        </a:p>
      </dgm:t>
    </dgm:pt>
    <dgm:pt modelId="{657116B3-2CE8-4733-B3A5-E1A56F034F46}" type="sibTrans" cxnId="{EB1A0FA2-0908-4967-99C4-9186F689B0C3}">
      <dgm:prSet/>
      <dgm:spPr/>
      <dgm:t>
        <a:bodyPr/>
        <a:lstStyle/>
        <a:p>
          <a:endParaRPr lang="ru-RU"/>
        </a:p>
      </dgm:t>
    </dgm:pt>
    <dgm:pt modelId="{8B349626-A954-4C52-8821-652FE01185D4}">
      <dgm:prSet custT="1"/>
      <dgm:spPr>
        <a:solidFill>
          <a:schemeClr val="accent3">
            <a:lumMod val="40000"/>
            <a:lumOff val="60000"/>
          </a:schemeClr>
        </a:solidFill>
      </dgm:spPr>
      <dgm:t>
        <a:bodyPr/>
        <a:lstStyle/>
        <a:p>
          <a:pPr algn="just"/>
          <a:r>
            <a:rPr lang="uk-UA" sz="1600" dirty="0" smtClean="0">
              <a:solidFill>
                <a:schemeClr val="tx1"/>
              </a:solidFill>
            </a:rPr>
            <a:t>Будь-яка ідилія рано чи пізно закінчується. Напередодні пологів місця в маминому животику стає все менше. Малюк поступово починає відчувати тривогу. Гормональні зміни в організмі жінки призводять до того, що матка скорочується. Стан немовляти різко погіршується. Він наляканий. І найстрашніше для дитини – це невідомість. Що чекає його попереду? Коли це закінчиться? Одні дітки починають активно боротися, шукати вирішення проблеми. Інші, навпаки, завмирають, намагаючись сховатися. Саме так і буде людина, в подальшому, ставитися до життєвих труднощів. Хтось стане боротися, розштовхуючи конкурентів, хтось спробує сховатися і перечекати.</a:t>
          </a:r>
          <a:endParaRPr lang="ru-RU" sz="1600" dirty="0">
            <a:solidFill>
              <a:schemeClr val="tx1"/>
            </a:solidFill>
          </a:endParaRPr>
        </a:p>
      </dgm:t>
    </dgm:pt>
    <dgm:pt modelId="{FDE88073-748C-40A6-BF5A-A40A33BAB057}" type="parTrans" cxnId="{8C541487-2FDD-4ABE-B08E-4C485D6C4E0F}">
      <dgm:prSet/>
      <dgm:spPr/>
      <dgm:t>
        <a:bodyPr/>
        <a:lstStyle/>
        <a:p>
          <a:endParaRPr lang="ru-RU"/>
        </a:p>
      </dgm:t>
    </dgm:pt>
    <dgm:pt modelId="{DD70F8A5-B627-400E-A893-460B07355214}" type="sibTrans" cxnId="{8C541487-2FDD-4ABE-B08E-4C485D6C4E0F}">
      <dgm:prSet/>
      <dgm:spPr/>
      <dgm:t>
        <a:bodyPr/>
        <a:lstStyle/>
        <a:p>
          <a:endParaRPr lang="ru-RU"/>
        </a:p>
      </dgm:t>
    </dgm:pt>
    <dgm:pt modelId="{345A0BB6-3099-4A5E-881C-AAB21D462A65}">
      <dgm:prSet custT="1"/>
      <dgm:spPr>
        <a:solidFill>
          <a:schemeClr val="accent3">
            <a:lumMod val="40000"/>
            <a:lumOff val="60000"/>
          </a:schemeClr>
        </a:solidFill>
      </dgm:spPr>
      <dgm:t>
        <a:bodyPr/>
        <a:lstStyle/>
        <a:p>
          <a:r>
            <a:rPr lang="uk-UA" sz="3200" b="1" dirty="0" smtClean="0">
              <a:solidFill>
                <a:schemeClr val="tx1"/>
              </a:solidFill>
            </a:rPr>
            <a:t>Боротьба</a:t>
          </a:r>
          <a:endParaRPr lang="ru-RU" sz="3200" b="1" dirty="0">
            <a:solidFill>
              <a:schemeClr val="tx1"/>
            </a:solidFill>
          </a:endParaRPr>
        </a:p>
      </dgm:t>
    </dgm:pt>
    <dgm:pt modelId="{21332585-98F5-476D-AD3B-3EA5D65D72D2}" type="parTrans" cxnId="{D837B740-0610-48AC-A37C-73886424C0C9}">
      <dgm:prSet/>
      <dgm:spPr/>
      <dgm:t>
        <a:bodyPr/>
        <a:lstStyle/>
        <a:p>
          <a:endParaRPr lang="ru-RU"/>
        </a:p>
      </dgm:t>
    </dgm:pt>
    <dgm:pt modelId="{E3AEF589-FD89-4F62-9905-47944683608E}" type="sibTrans" cxnId="{D837B740-0610-48AC-A37C-73886424C0C9}">
      <dgm:prSet/>
      <dgm:spPr/>
      <dgm:t>
        <a:bodyPr/>
        <a:lstStyle/>
        <a:p>
          <a:endParaRPr lang="ru-RU"/>
        </a:p>
      </dgm:t>
    </dgm:pt>
    <dgm:pt modelId="{D9DB6964-5F73-40F2-AEE3-3B4D1A960CB2}">
      <dgm:prSet custT="1"/>
      <dgm:spPr>
        <a:solidFill>
          <a:schemeClr val="accent3">
            <a:lumMod val="40000"/>
            <a:lumOff val="60000"/>
          </a:schemeClr>
        </a:solidFill>
      </dgm:spPr>
      <dgm:t>
        <a:bodyPr/>
        <a:lstStyle/>
        <a:p>
          <a:pPr algn="just"/>
          <a:r>
            <a:rPr lang="uk-UA" sz="1800" dirty="0" smtClean="0">
              <a:solidFill>
                <a:schemeClr val="tx1"/>
              </a:solidFill>
            </a:rPr>
            <a:t>Вона настає в момент потуг. Зневірений малюк, нарешті відчуває вихід і прагне до нього з останніх сил. Зараз дуже важливо те, як проходили пологи: природно або за активної допомоги лікарів. В першому випадку у дитини закладається установка: «Я можу! Я впораюся! Я буду боротися! »І через якийсь час до неї додається нове незабутнє відчуття:« Я домігся свого! Я молодець! »Якщо ж мамі робили кесарів розтин або стимулювали пологи, то у немовляти не виникне настільки позитивних ідей. Навпаки, у нього формується звичка чекати допомоги.</a:t>
          </a:r>
          <a:endParaRPr lang="ru-RU" sz="1800" dirty="0">
            <a:solidFill>
              <a:schemeClr val="tx1"/>
            </a:solidFill>
          </a:endParaRPr>
        </a:p>
      </dgm:t>
    </dgm:pt>
    <dgm:pt modelId="{BF77FB10-C080-4FD8-B411-D5E8BEA03464}" type="parTrans" cxnId="{29ACC182-28F9-4F96-A856-BC5AC5750538}">
      <dgm:prSet/>
      <dgm:spPr/>
      <dgm:t>
        <a:bodyPr/>
        <a:lstStyle/>
        <a:p>
          <a:endParaRPr lang="ru-RU"/>
        </a:p>
      </dgm:t>
    </dgm:pt>
    <dgm:pt modelId="{6F3A4903-1366-4924-86B6-52725FE10450}" type="sibTrans" cxnId="{29ACC182-28F9-4F96-A856-BC5AC5750538}">
      <dgm:prSet/>
      <dgm:spPr/>
      <dgm:t>
        <a:bodyPr/>
        <a:lstStyle/>
        <a:p>
          <a:endParaRPr lang="ru-RU"/>
        </a:p>
      </dgm:t>
    </dgm:pt>
    <dgm:pt modelId="{E2B0DBD7-9C87-4AF6-87F4-F3305AFCA2C8}" type="pres">
      <dgm:prSet presAssocID="{55A2B17A-F8FB-425B-8946-C360CB2D0E47}" presName="diagram" presStyleCnt="0">
        <dgm:presLayoutVars>
          <dgm:dir/>
          <dgm:resizeHandles val="exact"/>
        </dgm:presLayoutVars>
      </dgm:prSet>
      <dgm:spPr/>
      <dgm:t>
        <a:bodyPr/>
        <a:lstStyle/>
        <a:p>
          <a:endParaRPr lang="ru-RU"/>
        </a:p>
      </dgm:t>
    </dgm:pt>
    <dgm:pt modelId="{D569C5D0-1397-46BF-BCE7-CBA9DC7D1103}" type="pres">
      <dgm:prSet presAssocID="{4BB3DE13-9F78-48BE-B484-688BF348C5FC}" presName="node" presStyleLbl="node1" presStyleIdx="0" presStyleCnt="4" custScaleX="46651">
        <dgm:presLayoutVars>
          <dgm:bulletEnabled val="1"/>
        </dgm:presLayoutVars>
      </dgm:prSet>
      <dgm:spPr/>
      <dgm:t>
        <a:bodyPr/>
        <a:lstStyle/>
        <a:p>
          <a:endParaRPr lang="ru-RU"/>
        </a:p>
      </dgm:t>
    </dgm:pt>
    <dgm:pt modelId="{3DE04C6F-2E15-43EE-8809-69E2A015E259}" type="pres">
      <dgm:prSet presAssocID="{657116B3-2CE8-4733-B3A5-E1A56F034F46}" presName="sibTrans" presStyleCnt="0"/>
      <dgm:spPr/>
    </dgm:pt>
    <dgm:pt modelId="{660FD7B5-9DA1-40AD-A3E0-7BA36BB4D7F5}" type="pres">
      <dgm:prSet presAssocID="{8B349626-A954-4C52-8821-652FE01185D4}" presName="node" presStyleLbl="node1" presStyleIdx="1" presStyleCnt="4">
        <dgm:presLayoutVars>
          <dgm:bulletEnabled val="1"/>
        </dgm:presLayoutVars>
      </dgm:prSet>
      <dgm:spPr/>
      <dgm:t>
        <a:bodyPr/>
        <a:lstStyle/>
        <a:p>
          <a:endParaRPr lang="ru-RU"/>
        </a:p>
      </dgm:t>
    </dgm:pt>
    <dgm:pt modelId="{214F8188-DD03-4391-AA23-7501A1D2C6D7}" type="pres">
      <dgm:prSet presAssocID="{DD70F8A5-B627-400E-A893-460B07355214}" presName="sibTrans" presStyleCnt="0"/>
      <dgm:spPr/>
    </dgm:pt>
    <dgm:pt modelId="{8462DDB9-7AD2-4A75-A9ED-CBC09898E0D0}" type="pres">
      <dgm:prSet presAssocID="{345A0BB6-3099-4A5E-881C-AAB21D462A65}" presName="node" presStyleLbl="node1" presStyleIdx="2" presStyleCnt="4" custScaleX="46651">
        <dgm:presLayoutVars>
          <dgm:bulletEnabled val="1"/>
        </dgm:presLayoutVars>
      </dgm:prSet>
      <dgm:spPr/>
      <dgm:t>
        <a:bodyPr/>
        <a:lstStyle/>
        <a:p>
          <a:endParaRPr lang="ru-RU"/>
        </a:p>
      </dgm:t>
    </dgm:pt>
    <dgm:pt modelId="{6439E174-7F10-4BEB-A548-AEE3043E01C9}" type="pres">
      <dgm:prSet presAssocID="{E3AEF589-FD89-4F62-9905-47944683608E}" presName="sibTrans" presStyleCnt="0"/>
      <dgm:spPr/>
    </dgm:pt>
    <dgm:pt modelId="{22F35F07-256D-45C2-A7BB-046BD758B07E}" type="pres">
      <dgm:prSet presAssocID="{D9DB6964-5F73-40F2-AEE3-3B4D1A960CB2}" presName="node" presStyleLbl="node1" presStyleIdx="3" presStyleCnt="4">
        <dgm:presLayoutVars>
          <dgm:bulletEnabled val="1"/>
        </dgm:presLayoutVars>
      </dgm:prSet>
      <dgm:spPr/>
      <dgm:t>
        <a:bodyPr/>
        <a:lstStyle/>
        <a:p>
          <a:endParaRPr lang="ru-RU"/>
        </a:p>
      </dgm:t>
    </dgm:pt>
  </dgm:ptLst>
  <dgm:cxnLst>
    <dgm:cxn modelId="{D837B740-0610-48AC-A37C-73886424C0C9}" srcId="{55A2B17A-F8FB-425B-8946-C360CB2D0E47}" destId="{345A0BB6-3099-4A5E-881C-AAB21D462A65}" srcOrd="2" destOrd="0" parTransId="{21332585-98F5-476D-AD3B-3EA5D65D72D2}" sibTransId="{E3AEF589-FD89-4F62-9905-47944683608E}"/>
    <dgm:cxn modelId="{8CCB629C-19EF-4D6D-A4D7-6364EFFF07A9}" type="presOf" srcId="{345A0BB6-3099-4A5E-881C-AAB21D462A65}" destId="{8462DDB9-7AD2-4A75-A9ED-CBC09898E0D0}" srcOrd="0" destOrd="0" presId="urn:microsoft.com/office/officeart/2005/8/layout/default"/>
    <dgm:cxn modelId="{3BD2EE9D-EE9D-41A9-B0A9-7375FFF4A258}" type="presOf" srcId="{55A2B17A-F8FB-425B-8946-C360CB2D0E47}" destId="{E2B0DBD7-9C87-4AF6-87F4-F3305AFCA2C8}" srcOrd="0" destOrd="0" presId="urn:microsoft.com/office/officeart/2005/8/layout/default"/>
    <dgm:cxn modelId="{53602E93-3101-43DF-AC90-370409131CB9}" type="presOf" srcId="{D9DB6964-5F73-40F2-AEE3-3B4D1A960CB2}" destId="{22F35F07-256D-45C2-A7BB-046BD758B07E}" srcOrd="0" destOrd="0" presId="urn:microsoft.com/office/officeart/2005/8/layout/default"/>
    <dgm:cxn modelId="{EDD81660-D14A-4049-B7ED-F5C2C4D40DB2}" type="presOf" srcId="{8B349626-A954-4C52-8821-652FE01185D4}" destId="{660FD7B5-9DA1-40AD-A3E0-7BA36BB4D7F5}" srcOrd="0" destOrd="0" presId="urn:microsoft.com/office/officeart/2005/8/layout/default"/>
    <dgm:cxn modelId="{8C541487-2FDD-4ABE-B08E-4C485D6C4E0F}" srcId="{55A2B17A-F8FB-425B-8946-C360CB2D0E47}" destId="{8B349626-A954-4C52-8821-652FE01185D4}" srcOrd="1" destOrd="0" parTransId="{FDE88073-748C-40A6-BF5A-A40A33BAB057}" sibTransId="{DD70F8A5-B627-400E-A893-460B07355214}"/>
    <dgm:cxn modelId="{EB1A0FA2-0908-4967-99C4-9186F689B0C3}" srcId="{55A2B17A-F8FB-425B-8946-C360CB2D0E47}" destId="{4BB3DE13-9F78-48BE-B484-688BF348C5FC}" srcOrd="0" destOrd="0" parTransId="{21B7FC6B-A20F-4EF2-8F6A-8C7F23357739}" sibTransId="{657116B3-2CE8-4733-B3A5-E1A56F034F46}"/>
    <dgm:cxn modelId="{29ACC182-28F9-4F96-A856-BC5AC5750538}" srcId="{55A2B17A-F8FB-425B-8946-C360CB2D0E47}" destId="{D9DB6964-5F73-40F2-AEE3-3B4D1A960CB2}" srcOrd="3" destOrd="0" parTransId="{BF77FB10-C080-4FD8-B411-D5E8BEA03464}" sibTransId="{6F3A4903-1366-4924-86B6-52725FE10450}"/>
    <dgm:cxn modelId="{EBBD0779-E181-4EF7-9884-D698C072B874}" type="presOf" srcId="{4BB3DE13-9F78-48BE-B484-688BF348C5FC}" destId="{D569C5D0-1397-46BF-BCE7-CBA9DC7D1103}" srcOrd="0" destOrd="0" presId="urn:microsoft.com/office/officeart/2005/8/layout/default"/>
    <dgm:cxn modelId="{E6C48515-0BCF-4E4B-8636-B2A8E966D25A}" type="presParOf" srcId="{E2B0DBD7-9C87-4AF6-87F4-F3305AFCA2C8}" destId="{D569C5D0-1397-46BF-BCE7-CBA9DC7D1103}" srcOrd="0" destOrd="0" presId="urn:microsoft.com/office/officeart/2005/8/layout/default"/>
    <dgm:cxn modelId="{04E8523D-F76D-434C-9E36-621E5C2740FD}" type="presParOf" srcId="{E2B0DBD7-9C87-4AF6-87F4-F3305AFCA2C8}" destId="{3DE04C6F-2E15-43EE-8809-69E2A015E259}" srcOrd="1" destOrd="0" presId="urn:microsoft.com/office/officeart/2005/8/layout/default"/>
    <dgm:cxn modelId="{B0F75A1A-5220-4A22-80E6-DB088E54BB0E}" type="presParOf" srcId="{E2B0DBD7-9C87-4AF6-87F4-F3305AFCA2C8}" destId="{660FD7B5-9DA1-40AD-A3E0-7BA36BB4D7F5}" srcOrd="2" destOrd="0" presId="urn:microsoft.com/office/officeart/2005/8/layout/default"/>
    <dgm:cxn modelId="{8AB1B7E9-0B68-4B29-9FE4-803E5195E4D0}" type="presParOf" srcId="{E2B0DBD7-9C87-4AF6-87F4-F3305AFCA2C8}" destId="{214F8188-DD03-4391-AA23-7501A1D2C6D7}" srcOrd="3" destOrd="0" presId="urn:microsoft.com/office/officeart/2005/8/layout/default"/>
    <dgm:cxn modelId="{CCD6EF40-948C-4081-8B23-77F718C9DCD3}" type="presParOf" srcId="{E2B0DBD7-9C87-4AF6-87F4-F3305AFCA2C8}" destId="{8462DDB9-7AD2-4A75-A9ED-CBC09898E0D0}" srcOrd="4" destOrd="0" presId="urn:microsoft.com/office/officeart/2005/8/layout/default"/>
    <dgm:cxn modelId="{C7054434-859F-4A74-BB35-0E5CA3B496B1}" type="presParOf" srcId="{E2B0DBD7-9C87-4AF6-87F4-F3305AFCA2C8}" destId="{6439E174-7F10-4BEB-A548-AEE3043E01C9}" srcOrd="5" destOrd="0" presId="urn:microsoft.com/office/officeart/2005/8/layout/default"/>
    <dgm:cxn modelId="{6926697A-C943-4F63-A4E6-BE63E3C7B5A9}" type="presParOf" srcId="{E2B0DBD7-9C87-4AF6-87F4-F3305AFCA2C8}" destId="{22F35F07-256D-45C2-A7BB-046BD758B07E}"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D6443E2-A5FA-45ED-9D63-D90C902CD22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E5B4EF44-BA6D-4F72-8FC2-EA839E866907}">
      <dgm:prSet phldrT="[Текст]" custT="1"/>
      <dgm:spPr>
        <a:solidFill>
          <a:schemeClr val="accent3">
            <a:lumMod val="40000"/>
            <a:lumOff val="60000"/>
          </a:schemeClr>
        </a:solidFill>
      </dgm:spPr>
      <dgm:t>
        <a:bodyPr/>
        <a:lstStyle/>
        <a:p>
          <a:r>
            <a:rPr lang="uk-UA" sz="4000" b="1" i="1" dirty="0" smtClean="0">
              <a:solidFill>
                <a:schemeClr val="tx1"/>
              </a:solidFill>
            </a:rPr>
            <a:t>Свобода</a:t>
          </a:r>
          <a:endParaRPr lang="ru-RU" sz="4000" b="1" i="1" dirty="0">
            <a:solidFill>
              <a:schemeClr val="tx1"/>
            </a:solidFill>
          </a:endParaRPr>
        </a:p>
      </dgm:t>
    </dgm:pt>
    <dgm:pt modelId="{51AB03FF-8915-44FD-91D3-A205B1FDF448}" type="parTrans" cxnId="{5007ECBE-3C8E-43D2-BA97-F93B846775B8}">
      <dgm:prSet/>
      <dgm:spPr/>
      <dgm:t>
        <a:bodyPr/>
        <a:lstStyle/>
        <a:p>
          <a:endParaRPr lang="ru-RU"/>
        </a:p>
      </dgm:t>
    </dgm:pt>
    <dgm:pt modelId="{17BD181B-3E3E-403E-BE3B-F5638A042E26}" type="sibTrans" cxnId="{5007ECBE-3C8E-43D2-BA97-F93B846775B8}">
      <dgm:prSet/>
      <dgm:spPr/>
      <dgm:t>
        <a:bodyPr/>
        <a:lstStyle/>
        <a:p>
          <a:endParaRPr lang="ru-RU"/>
        </a:p>
      </dgm:t>
    </dgm:pt>
    <dgm:pt modelId="{4926A4F2-277D-4816-873E-CA299C879EF3}">
      <dgm:prSet custT="1"/>
      <dgm:spPr>
        <a:solidFill>
          <a:schemeClr val="accent3">
            <a:lumMod val="40000"/>
            <a:lumOff val="60000"/>
          </a:schemeClr>
        </a:solidFill>
      </dgm:spPr>
      <dgm:t>
        <a:bodyPr/>
        <a:lstStyle/>
        <a:p>
          <a:r>
            <a:rPr lang="uk-UA" sz="2000" dirty="0" smtClean="0">
              <a:solidFill>
                <a:schemeClr val="tx1"/>
              </a:solidFill>
            </a:rPr>
            <a:t>В ідеальному випадку негайно після пологів малюк повинен опинитися на маминих грудях. Він відчує, як його обіймають знайомі теплі руки, відчує запах молозива, почує стукіт батьківського серця, до якого так звик за 9 місяців.</a:t>
          </a:r>
          <a:endParaRPr lang="ru-RU" sz="2000" dirty="0">
            <a:solidFill>
              <a:schemeClr val="tx1"/>
            </a:solidFill>
          </a:endParaRPr>
        </a:p>
      </dgm:t>
    </dgm:pt>
    <dgm:pt modelId="{6A7D45E7-454C-4E1E-A052-FD8CC5070B81}" type="parTrans" cxnId="{25F06101-2DCB-42C9-8A27-4BBEAF3CA888}">
      <dgm:prSet/>
      <dgm:spPr/>
      <dgm:t>
        <a:bodyPr/>
        <a:lstStyle/>
        <a:p>
          <a:endParaRPr lang="ru-RU"/>
        </a:p>
      </dgm:t>
    </dgm:pt>
    <dgm:pt modelId="{DB7EDFF7-AABE-47AD-BB0D-B8167962D11F}" type="sibTrans" cxnId="{25F06101-2DCB-42C9-8A27-4BBEAF3CA888}">
      <dgm:prSet/>
      <dgm:spPr/>
      <dgm:t>
        <a:bodyPr/>
        <a:lstStyle/>
        <a:p>
          <a:endParaRPr lang="ru-RU"/>
        </a:p>
      </dgm:t>
    </dgm:pt>
    <dgm:pt modelId="{2A2E62A4-A87A-4D14-895A-EC76816E0D65}">
      <dgm:prSet custT="1"/>
      <dgm:spPr>
        <a:solidFill>
          <a:schemeClr val="accent3">
            <a:lumMod val="40000"/>
            <a:lumOff val="60000"/>
          </a:schemeClr>
        </a:solidFill>
      </dgm:spPr>
      <dgm:t>
        <a:bodyPr/>
        <a:lstStyle/>
        <a:p>
          <a:r>
            <a:rPr lang="uk-UA" sz="2000" dirty="0" smtClean="0">
              <a:solidFill>
                <a:schemeClr val="tx1"/>
              </a:solidFill>
            </a:rPr>
            <a:t>Але не завжди так відбувається. Якщо в цей момент немовля забрати від матері, воно не усвідомлює винагороди за всі ті страхи і працю, яку йому довелося пережити. А отже, йому буде важко, надалі, доводити почату справу до логічного кінця.</a:t>
          </a:r>
          <a:endParaRPr lang="ru-RU" sz="2000" dirty="0">
            <a:solidFill>
              <a:schemeClr val="tx1"/>
            </a:solidFill>
          </a:endParaRPr>
        </a:p>
      </dgm:t>
    </dgm:pt>
    <dgm:pt modelId="{7A98B577-3581-48E0-B49F-494F66ECA424}" type="parTrans" cxnId="{745C8CBF-638B-46FC-8392-A8FA4CF54B6B}">
      <dgm:prSet/>
      <dgm:spPr/>
      <dgm:t>
        <a:bodyPr/>
        <a:lstStyle/>
        <a:p>
          <a:endParaRPr lang="ru-RU"/>
        </a:p>
      </dgm:t>
    </dgm:pt>
    <dgm:pt modelId="{7EEA9963-A0AF-4EEA-A57B-CDCD04CD8394}" type="sibTrans" cxnId="{745C8CBF-638B-46FC-8392-A8FA4CF54B6B}">
      <dgm:prSet/>
      <dgm:spPr/>
      <dgm:t>
        <a:bodyPr/>
        <a:lstStyle/>
        <a:p>
          <a:endParaRPr lang="ru-RU"/>
        </a:p>
      </dgm:t>
    </dgm:pt>
    <dgm:pt modelId="{DD261754-2BBE-4208-8E35-4A8C95A60098}" type="pres">
      <dgm:prSet presAssocID="{FD6443E2-A5FA-45ED-9D63-D90C902CD22B}" presName="diagram" presStyleCnt="0">
        <dgm:presLayoutVars>
          <dgm:dir/>
          <dgm:resizeHandles val="exact"/>
        </dgm:presLayoutVars>
      </dgm:prSet>
      <dgm:spPr/>
      <dgm:t>
        <a:bodyPr/>
        <a:lstStyle/>
        <a:p>
          <a:endParaRPr lang="ru-RU"/>
        </a:p>
      </dgm:t>
    </dgm:pt>
    <dgm:pt modelId="{1D6A212C-7889-4E22-B051-FD0072AA649E}" type="pres">
      <dgm:prSet presAssocID="{E5B4EF44-BA6D-4F72-8FC2-EA839E866907}" presName="node" presStyleLbl="node1" presStyleIdx="0" presStyleCnt="3" custLinFactNeighborX="55376" custLinFactNeighborY="3572">
        <dgm:presLayoutVars>
          <dgm:bulletEnabled val="1"/>
        </dgm:presLayoutVars>
      </dgm:prSet>
      <dgm:spPr/>
      <dgm:t>
        <a:bodyPr/>
        <a:lstStyle/>
        <a:p>
          <a:endParaRPr lang="ru-RU"/>
        </a:p>
      </dgm:t>
    </dgm:pt>
    <dgm:pt modelId="{6693914D-3131-45ED-BF7D-680A0E5E9F5E}" type="pres">
      <dgm:prSet presAssocID="{17BD181B-3E3E-403E-BE3B-F5638A042E26}" presName="sibTrans" presStyleCnt="0"/>
      <dgm:spPr/>
    </dgm:pt>
    <dgm:pt modelId="{13375BB2-EC5B-43F4-AF3F-083A08EB2DE1}" type="pres">
      <dgm:prSet presAssocID="{4926A4F2-277D-4816-873E-CA299C879EF3}" presName="node" presStyleLbl="node1" presStyleIdx="1" presStyleCnt="3" custLinFactY="19361" custLinFactNeighborX="464" custLinFactNeighborY="100000">
        <dgm:presLayoutVars>
          <dgm:bulletEnabled val="1"/>
        </dgm:presLayoutVars>
      </dgm:prSet>
      <dgm:spPr/>
      <dgm:t>
        <a:bodyPr/>
        <a:lstStyle/>
        <a:p>
          <a:endParaRPr lang="ru-RU"/>
        </a:p>
      </dgm:t>
    </dgm:pt>
    <dgm:pt modelId="{9CF94EFC-629C-4E5A-8D15-53765597B3BB}" type="pres">
      <dgm:prSet presAssocID="{DB7EDFF7-AABE-47AD-BB0D-B8167962D11F}" presName="sibTrans" presStyleCnt="0"/>
      <dgm:spPr/>
    </dgm:pt>
    <dgm:pt modelId="{0FE10129-B8A3-4BC2-9B4C-362A24CD01A2}" type="pres">
      <dgm:prSet presAssocID="{2A2E62A4-A87A-4D14-895A-EC76816E0D65}" presName="node" presStyleLbl="node1" presStyleIdx="2" presStyleCnt="3" custLinFactNeighborX="-55026" custLinFactNeighborY="2694">
        <dgm:presLayoutVars>
          <dgm:bulletEnabled val="1"/>
        </dgm:presLayoutVars>
      </dgm:prSet>
      <dgm:spPr/>
      <dgm:t>
        <a:bodyPr/>
        <a:lstStyle/>
        <a:p>
          <a:endParaRPr lang="ru-RU"/>
        </a:p>
      </dgm:t>
    </dgm:pt>
  </dgm:ptLst>
  <dgm:cxnLst>
    <dgm:cxn modelId="{5007ECBE-3C8E-43D2-BA97-F93B846775B8}" srcId="{FD6443E2-A5FA-45ED-9D63-D90C902CD22B}" destId="{E5B4EF44-BA6D-4F72-8FC2-EA839E866907}" srcOrd="0" destOrd="0" parTransId="{51AB03FF-8915-44FD-91D3-A205B1FDF448}" sibTransId="{17BD181B-3E3E-403E-BE3B-F5638A042E26}"/>
    <dgm:cxn modelId="{8FA9A289-7269-4DB0-BC46-DEE222F0AA19}" type="presOf" srcId="{4926A4F2-277D-4816-873E-CA299C879EF3}" destId="{13375BB2-EC5B-43F4-AF3F-083A08EB2DE1}" srcOrd="0" destOrd="0" presId="urn:microsoft.com/office/officeart/2005/8/layout/default"/>
    <dgm:cxn modelId="{B6388291-906F-428C-961E-8B366840412A}" type="presOf" srcId="{2A2E62A4-A87A-4D14-895A-EC76816E0D65}" destId="{0FE10129-B8A3-4BC2-9B4C-362A24CD01A2}" srcOrd="0" destOrd="0" presId="urn:microsoft.com/office/officeart/2005/8/layout/default"/>
    <dgm:cxn modelId="{25F06101-2DCB-42C9-8A27-4BBEAF3CA888}" srcId="{FD6443E2-A5FA-45ED-9D63-D90C902CD22B}" destId="{4926A4F2-277D-4816-873E-CA299C879EF3}" srcOrd="1" destOrd="0" parTransId="{6A7D45E7-454C-4E1E-A052-FD8CC5070B81}" sibTransId="{DB7EDFF7-AABE-47AD-BB0D-B8167962D11F}"/>
    <dgm:cxn modelId="{B2DD27B3-B4AF-4068-9CFF-28BF0908A530}" type="presOf" srcId="{FD6443E2-A5FA-45ED-9D63-D90C902CD22B}" destId="{DD261754-2BBE-4208-8E35-4A8C95A60098}" srcOrd="0" destOrd="0" presId="urn:microsoft.com/office/officeart/2005/8/layout/default"/>
    <dgm:cxn modelId="{745C8CBF-638B-46FC-8392-A8FA4CF54B6B}" srcId="{FD6443E2-A5FA-45ED-9D63-D90C902CD22B}" destId="{2A2E62A4-A87A-4D14-895A-EC76816E0D65}" srcOrd="2" destOrd="0" parTransId="{7A98B577-3581-48E0-B49F-494F66ECA424}" sibTransId="{7EEA9963-A0AF-4EEA-A57B-CDCD04CD8394}"/>
    <dgm:cxn modelId="{D96E26AD-E6CB-4FA8-B2B9-12F4884C1D00}" type="presOf" srcId="{E5B4EF44-BA6D-4F72-8FC2-EA839E866907}" destId="{1D6A212C-7889-4E22-B051-FD0072AA649E}" srcOrd="0" destOrd="0" presId="urn:microsoft.com/office/officeart/2005/8/layout/default"/>
    <dgm:cxn modelId="{3ECC46FC-B4CE-4D4A-8C35-9968DDF8CA26}" type="presParOf" srcId="{DD261754-2BBE-4208-8E35-4A8C95A60098}" destId="{1D6A212C-7889-4E22-B051-FD0072AA649E}" srcOrd="0" destOrd="0" presId="urn:microsoft.com/office/officeart/2005/8/layout/default"/>
    <dgm:cxn modelId="{1D0D0DED-0A81-47AC-80F2-C0B93A6E2D42}" type="presParOf" srcId="{DD261754-2BBE-4208-8E35-4A8C95A60098}" destId="{6693914D-3131-45ED-BF7D-680A0E5E9F5E}" srcOrd="1" destOrd="0" presId="urn:microsoft.com/office/officeart/2005/8/layout/default"/>
    <dgm:cxn modelId="{A021FC2E-EF25-4ABC-918F-F987606DE4E8}" type="presParOf" srcId="{DD261754-2BBE-4208-8E35-4A8C95A60098}" destId="{13375BB2-EC5B-43F4-AF3F-083A08EB2DE1}" srcOrd="2" destOrd="0" presId="urn:microsoft.com/office/officeart/2005/8/layout/default"/>
    <dgm:cxn modelId="{09E94E46-2BFA-404A-8A89-9623FCEFDCA3}" type="presParOf" srcId="{DD261754-2BBE-4208-8E35-4A8C95A60098}" destId="{9CF94EFC-629C-4E5A-8D15-53765597B3BB}" srcOrd="3" destOrd="0" presId="urn:microsoft.com/office/officeart/2005/8/layout/default"/>
    <dgm:cxn modelId="{4FFDC625-38A4-46F5-953D-7F6BC5419126}" type="presParOf" srcId="{DD261754-2BBE-4208-8E35-4A8C95A60098}" destId="{0FE10129-B8A3-4BC2-9B4C-362A24CD01A2}"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703D4693-ACF6-4731-B1DF-AD044ACB71A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1B85FB9D-EF66-4994-B9E0-A4B40C4869D5}">
      <dgm:prSet custT="1"/>
      <dgm:spPr>
        <a:solidFill>
          <a:schemeClr val="accent3">
            <a:lumMod val="40000"/>
            <a:lumOff val="60000"/>
          </a:schemeClr>
        </a:solidFill>
      </dgm:spPr>
      <dgm:t>
        <a:bodyPr/>
        <a:lstStyle/>
        <a:p>
          <a:pPr algn="just"/>
          <a:r>
            <a:rPr lang="uk-UA" sz="2000" dirty="0" smtClean="0">
              <a:solidFill>
                <a:schemeClr val="tx1"/>
              </a:solidFill>
            </a:rPr>
            <a:t>Проте, слід розуміти, що матриці С. Грофа – це не вирок. Якщо ваша дитина, наприклад, з’явилась на світ в результаті кесаревого розтину, це зовсім не означає, що з неї виросте невдаха. Народження – лише мить в житті людини, хоча і дуже важлива. Але інша доля у ваших власних руках.</a:t>
          </a:r>
          <a:endParaRPr lang="ru-RU" sz="2000" dirty="0">
            <a:solidFill>
              <a:schemeClr val="tx1"/>
            </a:solidFill>
          </a:endParaRPr>
        </a:p>
      </dgm:t>
    </dgm:pt>
    <dgm:pt modelId="{5CFEC404-3C72-494A-933A-0C8A89AD9278}" type="parTrans" cxnId="{FEA3FED7-C9BE-4BBF-A437-038127F511EA}">
      <dgm:prSet/>
      <dgm:spPr/>
      <dgm:t>
        <a:bodyPr/>
        <a:lstStyle/>
        <a:p>
          <a:endParaRPr lang="ru-RU"/>
        </a:p>
      </dgm:t>
    </dgm:pt>
    <dgm:pt modelId="{27DAD06C-F313-4D98-9230-2FEDE593650B}" type="sibTrans" cxnId="{FEA3FED7-C9BE-4BBF-A437-038127F511EA}">
      <dgm:prSet/>
      <dgm:spPr/>
      <dgm:t>
        <a:bodyPr/>
        <a:lstStyle/>
        <a:p>
          <a:endParaRPr lang="ru-RU"/>
        </a:p>
      </dgm:t>
    </dgm:pt>
    <dgm:pt modelId="{2074A469-ECA4-40A2-9257-903BDACFEC35}">
      <dgm:prSet custT="1"/>
      <dgm:spPr>
        <a:solidFill>
          <a:schemeClr val="accent3">
            <a:lumMod val="40000"/>
            <a:lumOff val="60000"/>
          </a:schemeClr>
        </a:solidFill>
      </dgm:spPr>
      <dgm:t>
        <a:bodyPr/>
        <a:lstStyle/>
        <a:p>
          <a:pPr algn="just"/>
          <a:r>
            <a:rPr lang="uk-UA" sz="2400" dirty="0" smtClean="0">
              <a:solidFill>
                <a:schemeClr val="tx1"/>
              </a:solidFill>
            </a:rPr>
            <a:t>У теорії С. Грофа є як прихильники, так і противники. Але, принаймні, однією його величезною заслугою є те, що автор, один з перших, заговорив про ще ненародженого малюка як про особистість.</a:t>
          </a:r>
          <a:endParaRPr lang="ru-RU" sz="2400" dirty="0">
            <a:solidFill>
              <a:schemeClr val="tx1"/>
            </a:solidFill>
          </a:endParaRPr>
        </a:p>
      </dgm:t>
    </dgm:pt>
    <dgm:pt modelId="{AF532089-A03E-47E5-B791-D2AD07C0FA1F}" type="parTrans" cxnId="{2F387941-57BA-4833-8BE2-8CC446E293B0}">
      <dgm:prSet/>
      <dgm:spPr/>
      <dgm:t>
        <a:bodyPr/>
        <a:lstStyle/>
        <a:p>
          <a:endParaRPr lang="ru-RU"/>
        </a:p>
      </dgm:t>
    </dgm:pt>
    <dgm:pt modelId="{AC87FC73-48BB-448D-9A1F-D89F3D2362A3}" type="sibTrans" cxnId="{2F387941-57BA-4833-8BE2-8CC446E293B0}">
      <dgm:prSet/>
      <dgm:spPr/>
      <dgm:t>
        <a:bodyPr/>
        <a:lstStyle/>
        <a:p>
          <a:endParaRPr lang="ru-RU"/>
        </a:p>
      </dgm:t>
    </dgm:pt>
    <dgm:pt modelId="{A87FE33C-7BCD-48C1-8491-AD69DEF27BA8}" type="pres">
      <dgm:prSet presAssocID="{703D4693-ACF6-4731-B1DF-AD044ACB71AF}" presName="linear" presStyleCnt="0">
        <dgm:presLayoutVars>
          <dgm:dir/>
          <dgm:animLvl val="lvl"/>
          <dgm:resizeHandles val="exact"/>
        </dgm:presLayoutVars>
      </dgm:prSet>
      <dgm:spPr/>
      <dgm:t>
        <a:bodyPr/>
        <a:lstStyle/>
        <a:p>
          <a:endParaRPr lang="ru-RU"/>
        </a:p>
      </dgm:t>
    </dgm:pt>
    <dgm:pt modelId="{08BD7FA0-503C-4902-AD48-1DEA83BFC0B5}" type="pres">
      <dgm:prSet presAssocID="{2074A469-ECA4-40A2-9257-903BDACFEC35}" presName="parentLin" presStyleCnt="0"/>
      <dgm:spPr/>
    </dgm:pt>
    <dgm:pt modelId="{723D5DDC-93B3-432F-B01F-34554C5299C4}" type="pres">
      <dgm:prSet presAssocID="{2074A469-ECA4-40A2-9257-903BDACFEC35}" presName="parentLeftMargin" presStyleLbl="node1" presStyleIdx="0" presStyleCnt="2"/>
      <dgm:spPr/>
      <dgm:t>
        <a:bodyPr/>
        <a:lstStyle/>
        <a:p>
          <a:endParaRPr lang="ru-RU"/>
        </a:p>
      </dgm:t>
    </dgm:pt>
    <dgm:pt modelId="{2A8DBEE6-73A4-49D3-AE4D-7D8EE5073D55}" type="pres">
      <dgm:prSet presAssocID="{2074A469-ECA4-40A2-9257-903BDACFEC35}" presName="parentText" presStyleLbl="node1" presStyleIdx="0" presStyleCnt="2" custScaleX="121000" custLinFactNeighborX="72238" custLinFactNeighborY="10249">
        <dgm:presLayoutVars>
          <dgm:chMax val="0"/>
          <dgm:bulletEnabled val="1"/>
        </dgm:presLayoutVars>
      </dgm:prSet>
      <dgm:spPr/>
      <dgm:t>
        <a:bodyPr/>
        <a:lstStyle/>
        <a:p>
          <a:endParaRPr lang="ru-RU"/>
        </a:p>
      </dgm:t>
    </dgm:pt>
    <dgm:pt modelId="{28784744-02E1-49FF-BE0C-4B6C883554B4}" type="pres">
      <dgm:prSet presAssocID="{2074A469-ECA4-40A2-9257-903BDACFEC35}" presName="negativeSpace" presStyleCnt="0"/>
      <dgm:spPr/>
    </dgm:pt>
    <dgm:pt modelId="{4740906C-CFC7-4BFC-8795-FC093D55DDA2}" type="pres">
      <dgm:prSet presAssocID="{2074A469-ECA4-40A2-9257-903BDACFEC35}" presName="childText" presStyleLbl="conFgAcc1" presStyleIdx="0" presStyleCnt="2">
        <dgm:presLayoutVars>
          <dgm:bulletEnabled val="1"/>
        </dgm:presLayoutVars>
      </dgm:prSet>
      <dgm:spPr/>
    </dgm:pt>
    <dgm:pt modelId="{8F347C88-0D0C-4EE0-A5D0-6FB8E9BA48CD}" type="pres">
      <dgm:prSet presAssocID="{AC87FC73-48BB-448D-9A1F-D89F3D2362A3}" presName="spaceBetweenRectangles" presStyleCnt="0"/>
      <dgm:spPr/>
    </dgm:pt>
    <dgm:pt modelId="{17FB7E42-744F-40E7-A321-97B02B3E18B4}" type="pres">
      <dgm:prSet presAssocID="{1B85FB9D-EF66-4994-B9E0-A4B40C4869D5}" presName="parentLin" presStyleCnt="0"/>
      <dgm:spPr/>
    </dgm:pt>
    <dgm:pt modelId="{413F6FB3-ED0B-4D6B-9495-0E651A4A2EF4}" type="pres">
      <dgm:prSet presAssocID="{1B85FB9D-EF66-4994-B9E0-A4B40C4869D5}" presName="parentLeftMargin" presStyleLbl="node1" presStyleIdx="0" presStyleCnt="2"/>
      <dgm:spPr/>
      <dgm:t>
        <a:bodyPr/>
        <a:lstStyle/>
        <a:p>
          <a:endParaRPr lang="ru-RU"/>
        </a:p>
      </dgm:t>
    </dgm:pt>
    <dgm:pt modelId="{F31D10B1-E541-4B33-B369-ACD1A04B86EF}" type="pres">
      <dgm:prSet presAssocID="{1B85FB9D-EF66-4994-B9E0-A4B40C4869D5}" presName="parentText" presStyleLbl="node1" presStyleIdx="1" presStyleCnt="2" custScaleX="121000" custLinFactNeighborX="72238" custLinFactNeighborY="10249">
        <dgm:presLayoutVars>
          <dgm:chMax val="0"/>
          <dgm:bulletEnabled val="1"/>
        </dgm:presLayoutVars>
      </dgm:prSet>
      <dgm:spPr/>
      <dgm:t>
        <a:bodyPr/>
        <a:lstStyle/>
        <a:p>
          <a:endParaRPr lang="ru-RU"/>
        </a:p>
      </dgm:t>
    </dgm:pt>
    <dgm:pt modelId="{21E0C9CC-1337-49B6-A671-5734E91FD19E}" type="pres">
      <dgm:prSet presAssocID="{1B85FB9D-EF66-4994-B9E0-A4B40C4869D5}" presName="negativeSpace" presStyleCnt="0"/>
      <dgm:spPr/>
    </dgm:pt>
    <dgm:pt modelId="{154A82EA-B52A-4DEB-8648-699030CD9EA7}" type="pres">
      <dgm:prSet presAssocID="{1B85FB9D-EF66-4994-B9E0-A4B40C4869D5}" presName="childText" presStyleLbl="conFgAcc1" presStyleIdx="1" presStyleCnt="2">
        <dgm:presLayoutVars>
          <dgm:bulletEnabled val="1"/>
        </dgm:presLayoutVars>
      </dgm:prSet>
      <dgm:spPr/>
    </dgm:pt>
  </dgm:ptLst>
  <dgm:cxnLst>
    <dgm:cxn modelId="{3BAB2B4A-6104-45BF-9DED-8476BEDDA4E2}" type="presOf" srcId="{1B85FB9D-EF66-4994-B9E0-A4B40C4869D5}" destId="{413F6FB3-ED0B-4D6B-9495-0E651A4A2EF4}" srcOrd="0" destOrd="0" presId="urn:microsoft.com/office/officeart/2005/8/layout/list1"/>
    <dgm:cxn modelId="{57230BA0-CD50-4E45-AC80-37239A888BB5}" type="presOf" srcId="{703D4693-ACF6-4731-B1DF-AD044ACB71AF}" destId="{A87FE33C-7BCD-48C1-8491-AD69DEF27BA8}" srcOrd="0" destOrd="0" presId="urn:microsoft.com/office/officeart/2005/8/layout/list1"/>
    <dgm:cxn modelId="{16778F07-8938-405A-902C-0C7949F09F6A}" type="presOf" srcId="{2074A469-ECA4-40A2-9257-903BDACFEC35}" destId="{723D5DDC-93B3-432F-B01F-34554C5299C4}" srcOrd="0" destOrd="0" presId="urn:microsoft.com/office/officeart/2005/8/layout/list1"/>
    <dgm:cxn modelId="{FEA3FED7-C9BE-4BBF-A437-038127F511EA}" srcId="{703D4693-ACF6-4731-B1DF-AD044ACB71AF}" destId="{1B85FB9D-EF66-4994-B9E0-A4B40C4869D5}" srcOrd="1" destOrd="0" parTransId="{5CFEC404-3C72-494A-933A-0C8A89AD9278}" sibTransId="{27DAD06C-F313-4D98-9230-2FEDE593650B}"/>
    <dgm:cxn modelId="{2F387941-57BA-4833-8BE2-8CC446E293B0}" srcId="{703D4693-ACF6-4731-B1DF-AD044ACB71AF}" destId="{2074A469-ECA4-40A2-9257-903BDACFEC35}" srcOrd="0" destOrd="0" parTransId="{AF532089-A03E-47E5-B791-D2AD07C0FA1F}" sibTransId="{AC87FC73-48BB-448D-9A1F-D89F3D2362A3}"/>
    <dgm:cxn modelId="{10505F64-253A-41C5-91C5-0EB4A72FE0B3}" type="presOf" srcId="{2074A469-ECA4-40A2-9257-903BDACFEC35}" destId="{2A8DBEE6-73A4-49D3-AE4D-7D8EE5073D55}" srcOrd="1" destOrd="0" presId="urn:microsoft.com/office/officeart/2005/8/layout/list1"/>
    <dgm:cxn modelId="{CF95DF3B-C5C5-4E2F-9D50-4D637BBA2132}" type="presOf" srcId="{1B85FB9D-EF66-4994-B9E0-A4B40C4869D5}" destId="{F31D10B1-E541-4B33-B369-ACD1A04B86EF}" srcOrd="1" destOrd="0" presId="urn:microsoft.com/office/officeart/2005/8/layout/list1"/>
    <dgm:cxn modelId="{126BFAF2-CD17-411F-B2C0-5FA087B01021}" type="presParOf" srcId="{A87FE33C-7BCD-48C1-8491-AD69DEF27BA8}" destId="{08BD7FA0-503C-4902-AD48-1DEA83BFC0B5}" srcOrd="0" destOrd="0" presId="urn:microsoft.com/office/officeart/2005/8/layout/list1"/>
    <dgm:cxn modelId="{C05FCE1F-30D4-461A-8FF5-6E517A8225FA}" type="presParOf" srcId="{08BD7FA0-503C-4902-AD48-1DEA83BFC0B5}" destId="{723D5DDC-93B3-432F-B01F-34554C5299C4}" srcOrd="0" destOrd="0" presId="urn:microsoft.com/office/officeart/2005/8/layout/list1"/>
    <dgm:cxn modelId="{90C3C852-2DBC-49EC-A362-336918CAF13B}" type="presParOf" srcId="{08BD7FA0-503C-4902-AD48-1DEA83BFC0B5}" destId="{2A8DBEE6-73A4-49D3-AE4D-7D8EE5073D55}" srcOrd="1" destOrd="0" presId="urn:microsoft.com/office/officeart/2005/8/layout/list1"/>
    <dgm:cxn modelId="{A00B6C8A-E2D9-4CBE-8DC3-1C0384CEB828}" type="presParOf" srcId="{A87FE33C-7BCD-48C1-8491-AD69DEF27BA8}" destId="{28784744-02E1-49FF-BE0C-4B6C883554B4}" srcOrd="1" destOrd="0" presId="urn:microsoft.com/office/officeart/2005/8/layout/list1"/>
    <dgm:cxn modelId="{A60B8259-04C5-41DF-947B-A8C7673D575F}" type="presParOf" srcId="{A87FE33C-7BCD-48C1-8491-AD69DEF27BA8}" destId="{4740906C-CFC7-4BFC-8795-FC093D55DDA2}" srcOrd="2" destOrd="0" presId="urn:microsoft.com/office/officeart/2005/8/layout/list1"/>
    <dgm:cxn modelId="{E5D5E36A-723D-4D95-B185-282562C30DB9}" type="presParOf" srcId="{A87FE33C-7BCD-48C1-8491-AD69DEF27BA8}" destId="{8F347C88-0D0C-4EE0-A5D0-6FB8E9BA48CD}" srcOrd="3" destOrd="0" presId="urn:microsoft.com/office/officeart/2005/8/layout/list1"/>
    <dgm:cxn modelId="{41D0B98C-139D-4000-A13C-DBEECC39549F}" type="presParOf" srcId="{A87FE33C-7BCD-48C1-8491-AD69DEF27BA8}" destId="{17FB7E42-744F-40E7-A321-97B02B3E18B4}" srcOrd="4" destOrd="0" presId="urn:microsoft.com/office/officeart/2005/8/layout/list1"/>
    <dgm:cxn modelId="{6A9994D4-0156-43FD-8161-7A1A574718EA}" type="presParOf" srcId="{17FB7E42-744F-40E7-A321-97B02B3E18B4}" destId="{413F6FB3-ED0B-4D6B-9495-0E651A4A2EF4}" srcOrd="0" destOrd="0" presId="urn:microsoft.com/office/officeart/2005/8/layout/list1"/>
    <dgm:cxn modelId="{F601D6DF-F3CC-44A1-9F93-F536CE412686}" type="presParOf" srcId="{17FB7E42-744F-40E7-A321-97B02B3E18B4}" destId="{F31D10B1-E541-4B33-B369-ACD1A04B86EF}" srcOrd="1" destOrd="0" presId="urn:microsoft.com/office/officeart/2005/8/layout/list1"/>
    <dgm:cxn modelId="{F2319D49-1EE4-4843-BFA9-06C8FCF338B2}" type="presParOf" srcId="{A87FE33C-7BCD-48C1-8491-AD69DEF27BA8}" destId="{21E0C9CC-1337-49B6-A671-5734E91FD19E}" srcOrd="5" destOrd="0" presId="urn:microsoft.com/office/officeart/2005/8/layout/list1"/>
    <dgm:cxn modelId="{FD5B5477-3290-4223-AF7F-7AEA922BCE50}" type="presParOf" srcId="{A87FE33C-7BCD-48C1-8491-AD69DEF27BA8}" destId="{154A82EA-B52A-4DEB-8648-699030CD9EA7}"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38CC9B-112C-40D9-AB86-18994065D562}"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ru-RU"/>
        </a:p>
      </dgm:t>
    </dgm:pt>
    <dgm:pt modelId="{1BC9E488-AB88-475F-961E-2909D19D89D4}">
      <dgm:prSet phldrT="[Текст]" custT="1"/>
      <dgm:spPr>
        <a:solidFill>
          <a:srgbClr val="F49EE4"/>
        </a:solidFill>
      </dgm:spPr>
      <dgm:t>
        <a:bodyPr/>
        <a:lstStyle/>
        <a:p>
          <a:r>
            <a:rPr lang="uk-UA" sz="3200" dirty="0" smtClean="0">
              <a:solidFill>
                <a:schemeClr val="tx1"/>
              </a:solidFill>
              <a:latin typeface="Times New Roman" panose="02020603050405020304" pitchFamily="18" charset="0"/>
              <a:cs typeface="Times New Roman" panose="02020603050405020304" pitchFamily="18" charset="0"/>
            </a:rPr>
            <a:t>На  організм  майбутньої  дитини  впливає  спосіб життя матері, культура її харчування, відсутність або наявність шкідливих звичок.  </a:t>
          </a:r>
          <a:endParaRPr lang="ru-RU" sz="3200" dirty="0">
            <a:solidFill>
              <a:schemeClr val="tx1"/>
            </a:solidFill>
            <a:latin typeface="Times New Roman" panose="02020603050405020304" pitchFamily="18" charset="0"/>
            <a:cs typeface="Times New Roman" panose="02020603050405020304" pitchFamily="18" charset="0"/>
          </a:endParaRPr>
        </a:p>
      </dgm:t>
    </dgm:pt>
    <dgm:pt modelId="{FF4F91D4-8FA2-4B8B-9B09-07AA178408E5}" type="parTrans" cxnId="{6D1B21E5-A6F5-4E88-9EFB-EDA6D445109E}">
      <dgm:prSet/>
      <dgm:spPr/>
      <dgm:t>
        <a:bodyPr/>
        <a:lstStyle/>
        <a:p>
          <a:endParaRPr lang="ru-RU"/>
        </a:p>
      </dgm:t>
    </dgm:pt>
    <dgm:pt modelId="{7F8F8E2B-90E6-4B4C-9614-24E535F3DD4A}" type="sibTrans" cxnId="{6D1B21E5-A6F5-4E88-9EFB-EDA6D445109E}">
      <dgm:prSet/>
      <dgm:spPr/>
      <dgm:t>
        <a:bodyPr/>
        <a:lstStyle/>
        <a:p>
          <a:endParaRPr lang="ru-RU"/>
        </a:p>
      </dgm:t>
    </dgm:pt>
    <dgm:pt modelId="{14609F21-FA35-4176-A388-BEA53EF76A7E}">
      <dgm:prSet phldrT="[Текст]" custT="1"/>
      <dgm:spPr/>
      <dgm:t>
        <a:bodyPr/>
        <a:lstStyle/>
        <a:p>
          <a:r>
            <a:rPr lang="uk-UA" sz="2000" dirty="0" smtClean="0">
              <a:latin typeface="Times New Roman" panose="02020603050405020304" pitchFamily="18" charset="0"/>
              <a:cs typeface="Times New Roman" panose="02020603050405020304" pitchFamily="18" charset="0"/>
            </a:rPr>
            <a:t>Негативне мислення і поведінка матері, її надмірні емоційні реакції на стресові чинники є причиною таких післяпологових захворювань, як неврози, тривожні та </a:t>
          </a:r>
          <a:r>
            <a:rPr lang="uk-UA" sz="2000" dirty="0" err="1" smtClean="0">
              <a:latin typeface="Times New Roman" panose="02020603050405020304" pitchFamily="18" charset="0"/>
              <a:cs typeface="Times New Roman" panose="02020603050405020304" pitchFamily="18" charset="0"/>
            </a:rPr>
            <a:t>фобічні</a:t>
          </a:r>
          <a:r>
            <a:rPr lang="uk-UA" sz="2000" dirty="0" smtClean="0">
              <a:latin typeface="Times New Roman" panose="02020603050405020304" pitchFamily="18" charset="0"/>
              <a:cs typeface="Times New Roman" panose="02020603050405020304" pitchFamily="18" charset="0"/>
            </a:rPr>
            <a:t> стани, численні алергічні прояви, відставання у розумовому розвитку, </a:t>
          </a:r>
          <a:r>
            <a:rPr lang="uk-UA" sz="2000" dirty="0" err="1" smtClean="0">
              <a:latin typeface="Times New Roman" panose="02020603050405020304" pitchFamily="18" charset="0"/>
              <a:cs typeface="Times New Roman" panose="02020603050405020304" pitchFamily="18" charset="0"/>
            </a:rPr>
            <a:t>дислексія</a:t>
          </a:r>
          <a:r>
            <a:rPr lang="uk-UA" sz="2000" dirty="0" smtClean="0">
              <a:latin typeface="Times New Roman" panose="02020603050405020304" pitchFamily="18" charset="0"/>
              <a:cs typeface="Times New Roman" panose="02020603050405020304" pitchFamily="18" charset="0"/>
            </a:rPr>
            <a:t>, аутизм, органічні пошкодження головного мозку та багато інших патологічних станів.</a:t>
          </a:r>
          <a:endParaRPr lang="ru-RU" sz="2000" dirty="0">
            <a:latin typeface="Times New Roman" panose="02020603050405020304" pitchFamily="18" charset="0"/>
            <a:cs typeface="Times New Roman" panose="02020603050405020304" pitchFamily="18" charset="0"/>
          </a:endParaRPr>
        </a:p>
      </dgm:t>
    </dgm:pt>
    <dgm:pt modelId="{2E429441-24CB-4647-A15E-A28B7EAE732C}" type="parTrans" cxnId="{17AA97AC-BD85-4CD7-9AC1-FB6DBAF04C6C}">
      <dgm:prSet/>
      <dgm:spPr/>
      <dgm:t>
        <a:bodyPr/>
        <a:lstStyle/>
        <a:p>
          <a:endParaRPr lang="ru-RU"/>
        </a:p>
      </dgm:t>
    </dgm:pt>
    <dgm:pt modelId="{6C7C80AC-BF94-4853-9C99-509657877B2D}" type="sibTrans" cxnId="{17AA97AC-BD85-4CD7-9AC1-FB6DBAF04C6C}">
      <dgm:prSet/>
      <dgm:spPr/>
      <dgm:t>
        <a:bodyPr/>
        <a:lstStyle/>
        <a:p>
          <a:endParaRPr lang="ru-RU"/>
        </a:p>
      </dgm:t>
    </dgm:pt>
    <dgm:pt modelId="{7248E4F2-A975-477D-AE17-AFE0A0CADCF2}">
      <dgm:prSet phldrT="[Текст]" custT="1"/>
      <dgm:spPr/>
      <dgm:t>
        <a:bodyPr/>
        <a:lstStyle/>
        <a:p>
          <a:r>
            <a:rPr lang="uk-UA" sz="2000" dirty="0" smtClean="0">
              <a:latin typeface="Times New Roman" panose="02020603050405020304" pitchFamily="18" charset="0"/>
              <a:cs typeface="Times New Roman" panose="02020603050405020304" pitchFamily="18" charset="0"/>
            </a:rPr>
            <a:t>Позитивні материнські емоції впродовж періоду вагітності викликають посилення росту, врівноваженості нервової системи, спокою, збільшення рівня інтелектуального розвитку плоду, відбувається формування різних задатків майбутньої творчої особистості.</a:t>
          </a:r>
          <a:endParaRPr lang="ru-RU" sz="2000" dirty="0">
            <a:latin typeface="Times New Roman" panose="02020603050405020304" pitchFamily="18" charset="0"/>
            <a:cs typeface="Times New Roman" panose="02020603050405020304" pitchFamily="18" charset="0"/>
          </a:endParaRPr>
        </a:p>
      </dgm:t>
    </dgm:pt>
    <dgm:pt modelId="{8B4C2FBB-ABB7-4A90-B217-CE018B9721AF}" type="parTrans" cxnId="{E6C5BC12-728B-4121-A9BD-50B5BA0B6A30}">
      <dgm:prSet/>
      <dgm:spPr/>
      <dgm:t>
        <a:bodyPr/>
        <a:lstStyle/>
        <a:p>
          <a:endParaRPr lang="ru-RU"/>
        </a:p>
      </dgm:t>
    </dgm:pt>
    <dgm:pt modelId="{D04C5C1A-221B-42B7-ADE2-4DE9059C431D}" type="sibTrans" cxnId="{E6C5BC12-728B-4121-A9BD-50B5BA0B6A30}">
      <dgm:prSet/>
      <dgm:spPr/>
      <dgm:t>
        <a:bodyPr/>
        <a:lstStyle/>
        <a:p>
          <a:endParaRPr lang="ru-RU"/>
        </a:p>
      </dgm:t>
    </dgm:pt>
    <dgm:pt modelId="{53E973DE-46A1-409D-8B6C-3B333596591E}" type="pres">
      <dgm:prSet presAssocID="{FD38CC9B-112C-40D9-AB86-18994065D562}" presName="Name0" presStyleCnt="0">
        <dgm:presLayoutVars>
          <dgm:dir/>
          <dgm:animLvl val="lvl"/>
          <dgm:resizeHandles val="exact"/>
        </dgm:presLayoutVars>
      </dgm:prSet>
      <dgm:spPr/>
      <dgm:t>
        <a:bodyPr/>
        <a:lstStyle/>
        <a:p>
          <a:endParaRPr lang="ru-RU"/>
        </a:p>
      </dgm:t>
    </dgm:pt>
    <dgm:pt modelId="{F5072B97-061E-4F91-B49C-52117B137723}" type="pres">
      <dgm:prSet presAssocID="{1BC9E488-AB88-475F-961E-2909D19D89D4}" presName="boxAndChildren" presStyleCnt="0"/>
      <dgm:spPr/>
    </dgm:pt>
    <dgm:pt modelId="{91558255-886C-4F82-AF0C-3EF90D7B6CC8}" type="pres">
      <dgm:prSet presAssocID="{1BC9E488-AB88-475F-961E-2909D19D89D4}" presName="parentTextBox" presStyleLbl="node1" presStyleIdx="0" presStyleCnt="1"/>
      <dgm:spPr/>
      <dgm:t>
        <a:bodyPr/>
        <a:lstStyle/>
        <a:p>
          <a:endParaRPr lang="ru-RU"/>
        </a:p>
      </dgm:t>
    </dgm:pt>
    <dgm:pt modelId="{C18BDC4D-8177-4B3C-AAE6-388D495AA79C}" type="pres">
      <dgm:prSet presAssocID="{1BC9E488-AB88-475F-961E-2909D19D89D4}" presName="entireBox" presStyleLbl="node1" presStyleIdx="0" presStyleCnt="1" custScaleY="223581" custLinFactNeighborY="122"/>
      <dgm:spPr/>
      <dgm:t>
        <a:bodyPr/>
        <a:lstStyle/>
        <a:p>
          <a:endParaRPr lang="ru-RU"/>
        </a:p>
      </dgm:t>
    </dgm:pt>
    <dgm:pt modelId="{20700461-B0E1-4365-BD42-034DD780802D}" type="pres">
      <dgm:prSet presAssocID="{1BC9E488-AB88-475F-961E-2909D19D89D4}" presName="descendantBox" presStyleCnt="0"/>
      <dgm:spPr/>
    </dgm:pt>
    <dgm:pt modelId="{FB358EF2-8A80-4A2B-A54B-81D11A44520C}" type="pres">
      <dgm:prSet presAssocID="{14609F21-FA35-4176-A388-BEA53EF76A7E}" presName="childTextBox" presStyleLbl="fgAccFollowNode1" presStyleIdx="0" presStyleCnt="2" custScaleY="222554" custLinFactNeighborY="68479">
        <dgm:presLayoutVars>
          <dgm:bulletEnabled val="1"/>
        </dgm:presLayoutVars>
      </dgm:prSet>
      <dgm:spPr/>
      <dgm:t>
        <a:bodyPr/>
        <a:lstStyle/>
        <a:p>
          <a:endParaRPr lang="ru-RU"/>
        </a:p>
      </dgm:t>
    </dgm:pt>
    <dgm:pt modelId="{7D6BBB2A-299B-41C1-8D80-FBD3190CA57D}" type="pres">
      <dgm:prSet presAssocID="{7248E4F2-A975-477D-AE17-AFE0A0CADCF2}" presName="childTextBox" presStyleLbl="fgAccFollowNode1" presStyleIdx="1" presStyleCnt="2" custScaleY="218059" custLinFactNeighborX="-776" custLinFactNeighborY="69008">
        <dgm:presLayoutVars>
          <dgm:bulletEnabled val="1"/>
        </dgm:presLayoutVars>
      </dgm:prSet>
      <dgm:spPr/>
      <dgm:t>
        <a:bodyPr/>
        <a:lstStyle/>
        <a:p>
          <a:endParaRPr lang="ru-RU"/>
        </a:p>
      </dgm:t>
    </dgm:pt>
  </dgm:ptLst>
  <dgm:cxnLst>
    <dgm:cxn modelId="{CF8117CE-58EC-4A48-9E89-E7291DAAAF05}" type="presOf" srcId="{1BC9E488-AB88-475F-961E-2909D19D89D4}" destId="{91558255-886C-4F82-AF0C-3EF90D7B6CC8}" srcOrd="0" destOrd="0" presId="urn:microsoft.com/office/officeart/2005/8/layout/process4"/>
    <dgm:cxn modelId="{9BD720DC-682E-4BB7-827F-2E40E7510AA2}" type="presOf" srcId="{14609F21-FA35-4176-A388-BEA53EF76A7E}" destId="{FB358EF2-8A80-4A2B-A54B-81D11A44520C}" srcOrd="0" destOrd="0" presId="urn:microsoft.com/office/officeart/2005/8/layout/process4"/>
    <dgm:cxn modelId="{17AA97AC-BD85-4CD7-9AC1-FB6DBAF04C6C}" srcId="{1BC9E488-AB88-475F-961E-2909D19D89D4}" destId="{14609F21-FA35-4176-A388-BEA53EF76A7E}" srcOrd="0" destOrd="0" parTransId="{2E429441-24CB-4647-A15E-A28B7EAE732C}" sibTransId="{6C7C80AC-BF94-4853-9C99-509657877B2D}"/>
    <dgm:cxn modelId="{EC52DC8E-24FD-4CAE-8DF1-15B7F6539D90}" type="presOf" srcId="{1BC9E488-AB88-475F-961E-2909D19D89D4}" destId="{C18BDC4D-8177-4B3C-AAE6-388D495AA79C}" srcOrd="1" destOrd="0" presId="urn:microsoft.com/office/officeart/2005/8/layout/process4"/>
    <dgm:cxn modelId="{A33D026E-9544-452F-BF65-25742640E73F}" type="presOf" srcId="{7248E4F2-A975-477D-AE17-AFE0A0CADCF2}" destId="{7D6BBB2A-299B-41C1-8D80-FBD3190CA57D}" srcOrd="0" destOrd="0" presId="urn:microsoft.com/office/officeart/2005/8/layout/process4"/>
    <dgm:cxn modelId="{E6C5BC12-728B-4121-A9BD-50B5BA0B6A30}" srcId="{1BC9E488-AB88-475F-961E-2909D19D89D4}" destId="{7248E4F2-A975-477D-AE17-AFE0A0CADCF2}" srcOrd="1" destOrd="0" parTransId="{8B4C2FBB-ABB7-4A90-B217-CE018B9721AF}" sibTransId="{D04C5C1A-221B-42B7-ADE2-4DE9059C431D}"/>
    <dgm:cxn modelId="{6D1B21E5-A6F5-4E88-9EFB-EDA6D445109E}" srcId="{FD38CC9B-112C-40D9-AB86-18994065D562}" destId="{1BC9E488-AB88-475F-961E-2909D19D89D4}" srcOrd="0" destOrd="0" parTransId="{FF4F91D4-8FA2-4B8B-9B09-07AA178408E5}" sibTransId="{7F8F8E2B-90E6-4B4C-9614-24E535F3DD4A}"/>
    <dgm:cxn modelId="{C92A7D9C-0531-498A-8B2D-810BB3AC99A1}" type="presOf" srcId="{FD38CC9B-112C-40D9-AB86-18994065D562}" destId="{53E973DE-46A1-409D-8B6C-3B333596591E}" srcOrd="0" destOrd="0" presId="urn:microsoft.com/office/officeart/2005/8/layout/process4"/>
    <dgm:cxn modelId="{225E9263-6EF9-4157-9622-AA09FD8FC955}" type="presParOf" srcId="{53E973DE-46A1-409D-8B6C-3B333596591E}" destId="{F5072B97-061E-4F91-B49C-52117B137723}" srcOrd="0" destOrd="0" presId="urn:microsoft.com/office/officeart/2005/8/layout/process4"/>
    <dgm:cxn modelId="{B64891EF-030B-4368-BC12-F4EC863022BF}" type="presParOf" srcId="{F5072B97-061E-4F91-B49C-52117B137723}" destId="{91558255-886C-4F82-AF0C-3EF90D7B6CC8}" srcOrd="0" destOrd="0" presId="urn:microsoft.com/office/officeart/2005/8/layout/process4"/>
    <dgm:cxn modelId="{498C5010-8145-4F67-9F73-777FFB315671}" type="presParOf" srcId="{F5072B97-061E-4F91-B49C-52117B137723}" destId="{C18BDC4D-8177-4B3C-AAE6-388D495AA79C}" srcOrd="1" destOrd="0" presId="urn:microsoft.com/office/officeart/2005/8/layout/process4"/>
    <dgm:cxn modelId="{74A9C753-DAE8-4290-8667-889D7364C844}" type="presParOf" srcId="{F5072B97-061E-4F91-B49C-52117B137723}" destId="{20700461-B0E1-4365-BD42-034DD780802D}" srcOrd="2" destOrd="0" presId="urn:microsoft.com/office/officeart/2005/8/layout/process4"/>
    <dgm:cxn modelId="{BCE19D08-0BF7-4366-BB1B-384D9CA771DA}" type="presParOf" srcId="{20700461-B0E1-4365-BD42-034DD780802D}" destId="{FB358EF2-8A80-4A2B-A54B-81D11A44520C}" srcOrd="0" destOrd="0" presId="urn:microsoft.com/office/officeart/2005/8/layout/process4"/>
    <dgm:cxn modelId="{1B96E630-4D96-46D6-AC8E-62F113309E60}" type="presParOf" srcId="{20700461-B0E1-4365-BD42-034DD780802D}" destId="{7D6BBB2A-299B-41C1-8D80-FBD3190CA57D}"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DD2B3F4-ED9E-4AFB-AA5C-6BC6B664272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1CC308B3-BA18-4277-BB14-F64B2E66FD3B}">
      <dgm:prSet phldrT="[Текст]" custT="1"/>
      <dgm:spPr>
        <a:solidFill>
          <a:srgbClr val="F49EE4"/>
        </a:solidFill>
      </dgm:spPr>
      <dgm:t>
        <a:bodyPr/>
        <a:lstStyle/>
        <a:p>
          <a:r>
            <a:rPr lang="ru-RU" sz="2000" dirty="0" smtClean="0">
              <a:solidFill>
                <a:srgbClr val="7030A0"/>
              </a:solidFill>
            </a:rPr>
            <a:t>Проблема перинатального </a:t>
          </a:r>
          <a:r>
            <a:rPr lang="ru-RU" sz="2000" dirty="0" err="1" smtClean="0">
              <a:solidFill>
                <a:srgbClr val="7030A0"/>
              </a:solidFill>
            </a:rPr>
            <a:t>періоду</a:t>
          </a:r>
          <a:r>
            <a:rPr lang="ru-RU" sz="2000" dirty="0" smtClean="0">
              <a:solidFill>
                <a:srgbClr val="7030A0"/>
              </a:solidFill>
            </a:rPr>
            <a:t> </a:t>
          </a:r>
          <a:r>
            <a:rPr lang="ru-RU" sz="2000" dirty="0" err="1" smtClean="0">
              <a:solidFill>
                <a:srgbClr val="7030A0"/>
              </a:solidFill>
            </a:rPr>
            <a:t>привертає</a:t>
          </a:r>
          <a:r>
            <a:rPr lang="ru-RU" sz="2000" dirty="0" smtClean="0">
              <a:solidFill>
                <a:srgbClr val="7030A0"/>
              </a:solidFill>
            </a:rPr>
            <a:t> </a:t>
          </a:r>
          <a:r>
            <a:rPr lang="ru-RU" sz="2000" dirty="0" err="1" smtClean="0">
              <a:solidFill>
                <a:srgbClr val="7030A0"/>
              </a:solidFill>
            </a:rPr>
            <a:t>увагу</a:t>
          </a:r>
          <a:r>
            <a:rPr lang="ru-RU" sz="2000" dirty="0" smtClean="0">
              <a:solidFill>
                <a:srgbClr val="7030A0"/>
              </a:solidFill>
            </a:rPr>
            <a:t> </a:t>
          </a:r>
          <a:r>
            <a:rPr lang="ru-RU" sz="2000" dirty="0" err="1" smtClean="0">
              <a:solidFill>
                <a:srgbClr val="7030A0"/>
              </a:solidFill>
            </a:rPr>
            <a:t>багатьох</a:t>
          </a:r>
          <a:r>
            <a:rPr lang="ru-RU" sz="2000" dirty="0" smtClean="0">
              <a:solidFill>
                <a:srgbClr val="7030A0"/>
              </a:solidFill>
            </a:rPr>
            <a:t> </a:t>
          </a:r>
          <a:r>
            <a:rPr lang="ru-RU" sz="2000" dirty="0" err="1" smtClean="0">
              <a:solidFill>
                <a:srgbClr val="7030A0"/>
              </a:solidFill>
            </a:rPr>
            <a:t>дослідників</a:t>
          </a:r>
          <a:r>
            <a:rPr lang="ru-RU" sz="2000" dirty="0" smtClean="0">
              <a:solidFill>
                <a:srgbClr val="7030A0"/>
              </a:solidFill>
            </a:rPr>
            <a:t> з </a:t>
          </a:r>
          <a:r>
            <a:rPr lang="ru-RU" sz="2000" dirty="0" err="1" smtClean="0">
              <a:solidFill>
                <a:srgbClr val="7030A0"/>
              </a:solidFill>
            </a:rPr>
            <a:t>різних</a:t>
          </a:r>
          <a:r>
            <a:rPr lang="ru-RU" sz="2000" dirty="0" smtClean="0">
              <a:solidFill>
                <a:srgbClr val="7030A0"/>
              </a:solidFill>
            </a:rPr>
            <a:t> </a:t>
          </a:r>
          <a:r>
            <a:rPr lang="ru-RU" sz="2000" dirty="0" err="1" smtClean="0">
              <a:solidFill>
                <a:srgbClr val="7030A0"/>
              </a:solidFill>
            </a:rPr>
            <a:t>галузей</a:t>
          </a:r>
          <a:r>
            <a:rPr lang="ru-RU" sz="2000" dirty="0" smtClean="0">
              <a:solidFill>
                <a:srgbClr val="7030A0"/>
              </a:solidFill>
            </a:rPr>
            <a:t> науки і практики. </a:t>
          </a:r>
          <a:endParaRPr lang="ru-RU" sz="2000" dirty="0">
            <a:solidFill>
              <a:srgbClr val="7030A0"/>
            </a:solidFill>
          </a:endParaRPr>
        </a:p>
      </dgm:t>
    </dgm:pt>
    <dgm:pt modelId="{6C61A978-502C-48C6-972C-BE5EA135D0ED}" type="parTrans" cxnId="{FEC53D73-B347-486E-A133-C4BAC20B0AE3}">
      <dgm:prSet/>
      <dgm:spPr/>
      <dgm:t>
        <a:bodyPr/>
        <a:lstStyle/>
        <a:p>
          <a:endParaRPr lang="ru-RU" sz="2800"/>
        </a:p>
      </dgm:t>
    </dgm:pt>
    <dgm:pt modelId="{6AF9C589-BC13-43A6-B0B3-8F6FABC13D28}" type="sibTrans" cxnId="{FEC53D73-B347-486E-A133-C4BAC20B0AE3}">
      <dgm:prSet/>
      <dgm:spPr/>
      <dgm:t>
        <a:bodyPr/>
        <a:lstStyle/>
        <a:p>
          <a:endParaRPr lang="ru-RU" sz="2800"/>
        </a:p>
      </dgm:t>
    </dgm:pt>
    <dgm:pt modelId="{46BA1365-2D0A-47B3-888A-2134192A8E6B}">
      <dgm:prSet phldrT="[Текст]" custT="1"/>
      <dgm:spPr>
        <a:solidFill>
          <a:srgbClr val="F49EE4"/>
        </a:solidFill>
      </dgm:spPr>
      <dgm:t>
        <a:bodyPr/>
        <a:lstStyle/>
        <a:p>
          <a:r>
            <a:rPr lang="ru-RU" sz="2000" dirty="0" smtClean="0">
              <a:solidFill>
                <a:srgbClr val="7030A0"/>
              </a:solidFill>
            </a:rPr>
            <a:t>За кордоном </a:t>
          </a:r>
          <a:r>
            <a:rPr lang="ru-RU" sz="2000" dirty="0" err="1" smtClean="0">
              <a:solidFill>
                <a:srgbClr val="7030A0"/>
              </a:solidFill>
            </a:rPr>
            <a:t>розвиток</a:t>
          </a:r>
          <a:r>
            <a:rPr lang="ru-RU" sz="2000" dirty="0" smtClean="0">
              <a:solidFill>
                <a:srgbClr val="7030A0"/>
              </a:solidFill>
            </a:rPr>
            <a:t> перинатології </a:t>
          </a:r>
          <a:r>
            <a:rPr lang="ru-RU" sz="2000" dirty="0" err="1" smtClean="0">
              <a:solidFill>
                <a:srgbClr val="7030A0"/>
              </a:solidFill>
            </a:rPr>
            <a:t>був</a:t>
          </a:r>
          <a:r>
            <a:rPr lang="ru-RU" sz="2000" dirty="0" smtClean="0">
              <a:solidFill>
                <a:srgbClr val="7030A0"/>
              </a:solidFill>
            </a:rPr>
            <a:t> </a:t>
          </a:r>
          <a:r>
            <a:rPr lang="ru-RU" sz="2000" dirty="0" err="1" smtClean="0">
              <a:solidFill>
                <a:srgbClr val="7030A0"/>
              </a:solidFill>
            </a:rPr>
            <a:t>пов’язаний</a:t>
          </a:r>
          <a:r>
            <a:rPr lang="ru-RU" sz="2000" dirty="0" smtClean="0">
              <a:solidFill>
                <a:srgbClr val="7030A0"/>
              </a:solidFill>
            </a:rPr>
            <a:t>, з одного боку, з </a:t>
          </a:r>
          <a:r>
            <a:rPr lang="ru-RU" sz="2000" dirty="0" err="1" smtClean="0">
              <a:solidFill>
                <a:srgbClr val="7030A0"/>
              </a:solidFill>
            </a:rPr>
            <a:t>діяльністю</a:t>
          </a:r>
          <a:r>
            <a:rPr lang="ru-RU" sz="2000" dirty="0" smtClean="0">
              <a:solidFill>
                <a:srgbClr val="7030A0"/>
              </a:solidFill>
            </a:rPr>
            <a:t> </a:t>
          </a:r>
          <a:r>
            <a:rPr lang="ru-RU" sz="2000" dirty="0" err="1" smtClean="0">
              <a:solidFill>
                <a:srgbClr val="7030A0"/>
              </a:solidFill>
            </a:rPr>
            <a:t>лікарів-новаторів</a:t>
          </a:r>
          <a:r>
            <a:rPr lang="ru-RU" sz="2000" dirty="0" smtClean="0">
              <a:solidFill>
                <a:srgbClr val="7030A0"/>
              </a:solidFill>
            </a:rPr>
            <a:t>, </a:t>
          </a:r>
          <a:r>
            <a:rPr lang="ru-RU" sz="2000" dirty="0" err="1" smtClean="0">
              <a:solidFill>
                <a:srgbClr val="7030A0"/>
              </a:solidFill>
            </a:rPr>
            <a:t>що</a:t>
          </a:r>
          <a:r>
            <a:rPr lang="ru-RU" sz="2000" dirty="0" smtClean="0">
              <a:solidFill>
                <a:srgbClr val="7030A0"/>
              </a:solidFill>
            </a:rPr>
            <a:t> </a:t>
          </a:r>
          <a:r>
            <a:rPr lang="ru-RU" sz="2000" dirty="0" err="1" smtClean="0">
              <a:solidFill>
                <a:srgbClr val="7030A0"/>
              </a:solidFill>
            </a:rPr>
            <a:t>шукали</a:t>
          </a:r>
          <a:r>
            <a:rPr lang="ru-RU" sz="2000" dirty="0" smtClean="0">
              <a:solidFill>
                <a:srgbClr val="7030A0"/>
              </a:solidFill>
            </a:rPr>
            <a:t> </a:t>
          </a:r>
          <a:r>
            <a:rPr lang="ru-RU" sz="2000" dirty="0" err="1" smtClean="0">
              <a:solidFill>
                <a:srgbClr val="7030A0"/>
              </a:solidFill>
            </a:rPr>
            <a:t>нові</a:t>
          </a:r>
          <a:r>
            <a:rPr lang="ru-RU" sz="2000" dirty="0" smtClean="0">
              <a:solidFill>
                <a:srgbClr val="7030A0"/>
              </a:solidFill>
            </a:rPr>
            <a:t> шляхи в </a:t>
          </a:r>
          <a:r>
            <a:rPr lang="ru-RU" sz="2000" dirty="0" err="1" smtClean="0">
              <a:solidFill>
                <a:srgbClr val="7030A0"/>
              </a:solidFill>
            </a:rPr>
            <a:t>акушерстві</a:t>
          </a:r>
          <a:r>
            <a:rPr lang="ru-RU" sz="2000" dirty="0" smtClean="0">
              <a:solidFill>
                <a:srgbClr val="7030A0"/>
              </a:solidFill>
            </a:rPr>
            <a:t> (Ф. </a:t>
          </a:r>
          <a:r>
            <a:rPr lang="ru-RU" sz="2000" dirty="0" err="1" smtClean="0">
              <a:solidFill>
                <a:srgbClr val="7030A0"/>
              </a:solidFill>
            </a:rPr>
            <a:t>Ламазе</a:t>
          </a:r>
          <a:r>
            <a:rPr lang="ru-RU" sz="2000" dirty="0" smtClean="0">
              <a:solidFill>
                <a:srgbClr val="7030A0"/>
              </a:solidFill>
            </a:rPr>
            <a:t>, М. </a:t>
          </a:r>
          <a:r>
            <a:rPr lang="ru-RU" sz="2000" dirty="0" err="1" smtClean="0">
              <a:solidFill>
                <a:srgbClr val="7030A0"/>
              </a:solidFill>
            </a:rPr>
            <a:t>Оден</a:t>
          </a:r>
          <a:r>
            <a:rPr lang="ru-RU" sz="2000" dirty="0" smtClean="0">
              <a:solidFill>
                <a:srgbClr val="7030A0"/>
              </a:solidFill>
            </a:rPr>
            <a:t>, Дж. </a:t>
          </a:r>
          <a:r>
            <a:rPr lang="ru-RU" sz="2000" dirty="0" err="1" smtClean="0">
              <a:solidFill>
                <a:srgbClr val="7030A0"/>
              </a:solidFill>
            </a:rPr>
            <a:t>Дік-Рід</a:t>
          </a:r>
          <a:r>
            <a:rPr lang="ru-RU" sz="2000" dirty="0" smtClean="0">
              <a:solidFill>
                <a:srgbClr val="7030A0"/>
              </a:solidFill>
            </a:rPr>
            <a:t> та </a:t>
          </a:r>
          <a:r>
            <a:rPr lang="ru-RU" sz="2000" dirty="0" err="1" smtClean="0">
              <a:solidFill>
                <a:srgbClr val="7030A0"/>
              </a:solidFill>
            </a:rPr>
            <a:t>ін</a:t>
          </a:r>
          <a:r>
            <a:rPr lang="ru-RU" sz="2000" dirty="0" smtClean="0">
              <a:solidFill>
                <a:srgbClr val="7030A0"/>
              </a:solidFill>
            </a:rPr>
            <a:t>.), з </a:t>
          </a:r>
          <a:r>
            <a:rPr lang="ru-RU" sz="2000" dirty="0" err="1" smtClean="0">
              <a:solidFill>
                <a:srgbClr val="7030A0"/>
              </a:solidFill>
            </a:rPr>
            <a:t>іншого</a:t>
          </a:r>
          <a:r>
            <a:rPr lang="ru-RU" sz="2000" dirty="0" smtClean="0">
              <a:solidFill>
                <a:srgbClr val="7030A0"/>
              </a:solidFill>
            </a:rPr>
            <a:t> боку, </a:t>
          </a:r>
          <a:r>
            <a:rPr lang="ru-RU" sz="2000" dirty="0" err="1" smtClean="0">
              <a:solidFill>
                <a:srgbClr val="7030A0"/>
              </a:solidFill>
            </a:rPr>
            <a:t>він</a:t>
          </a:r>
          <a:r>
            <a:rPr lang="ru-RU" sz="2000" dirty="0" smtClean="0">
              <a:solidFill>
                <a:srgbClr val="7030A0"/>
              </a:solidFill>
            </a:rPr>
            <a:t> </a:t>
          </a:r>
          <a:r>
            <a:rPr lang="ru-RU" sz="2000" dirty="0" err="1" smtClean="0">
              <a:solidFill>
                <a:srgbClr val="7030A0"/>
              </a:solidFill>
            </a:rPr>
            <a:t>був</a:t>
          </a:r>
          <a:r>
            <a:rPr lang="ru-RU" sz="2000" dirty="0" smtClean="0">
              <a:solidFill>
                <a:srgbClr val="7030A0"/>
              </a:solidFill>
            </a:rPr>
            <a:t> </a:t>
          </a:r>
          <a:r>
            <a:rPr lang="ru-RU" sz="2000" dirty="0" err="1" smtClean="0">
              <a:solidFill>
                <a:srgbClr val="7030A0"/>
              </a:solidFill>
            </a:rPr>
            <a:t>зумовлений</a:t>
          </a:r>
          <a:r>
            <a:rPr lang="ru-RU" sz="2000" dirty="0" smtClean="0">
              <a:solidFill>
                <a:srgbClr val="7030A0"/>
              </a:solidFill>
            </a:rPr>
            <a:t> </a:t>
          </a:r>
          <a:r>
            <a:rPr lang="ru-RU" sz="2000" dirty="0" err="1" smtClean="0">
              <a:solidFill>
                <a:srgbClr val="7030A0"/>
              </a:solidFill>
            </a:rPr>
            <a:t>сильним</a:t>
          </a:r>
          <a:r>
            <a:rPr lang="ru-RU" sz="2000" dirty="0" smtClean="0">
              <a:solidFill>
                <a:srgbClr val="7030A0"/>
              </a:solidFill>
            </a:rPr>
            <a:t> </a:t>
          </a:r>
          <a:r>
            <a:rPr lang="ru-RU" sz="2000" dirty="0" err="1" smtClean="0">
              <a:solidFill>
                <a:srgbClr val="7030A0"/>
              </a:solidFill>
            </a:rPr>
            <a:t>впливом</a:t>
          </a:r>
          <a:r>
            <a:rPr lang="ru-RU" sz="2000" dirty="0" smtClean="0">
              <a:solidFill>
                <a:srgbClr val="7030A0"/>
              </a:solidFill>
            </a:rPr>
            <a:t> </a:t>
          </a:r>
          <a:r>
            <a:rPr lang="ru-RU" sz="2000" dirty="0" err="1" smtClean="0">
              <a:solidFill>
                <a:srgbClr val="7030A0"/>
              </a:solidFill>
            </a:rPr>
            <a:t>психоаналізу</a:t>
          </a:r>
          <a:r>
            <a:rPr lang="ru-RU" sz="2000" dirty="0" smtClean="0">
              <a:solidFill>
                <a:srgbClr val="7030A0"/>
              </a:solidFill>
            </a:rPr>
            <a:t>. </a:t>
          </a:r>
          <a:endParaRPr lang="ru-RU" sz="2000" dirty="0">
            <a:solidFill>
              <a:srgbClr val="7030A0"/>
            </a:solidFill>
          </a:endParaRPr>
        </a:p>
      </dgm:t>
    </dgm:pt>
    <dgm:pt modelId="{DD0D222A-1EED-4393-8B5C-371601526FCA}" type="parTrans" cxnId="{7CD44E94-CC8B-4A60-A185-C3768C192520}">
      <dgm:prSet/>
      <dgm:spPr/>
      <dgm:t>
        <a:bodyPr/>
        <a:lstStyle/>
        <a:p>
          <a:endParaRPr lang="ru-RU" sz="2800"/>
        </a:p>
      </dgm:t>
    </dgm:pt>
    <dgm:pt modelId="{39CBF2F3-040A-4C7F-8EDF-09CBC58DF625}" type="sibTrans" cxnId="{7CD44E94-CC8B-4A60-A185-C3768C192520}">
      <dgm:prSet/>
      <dgm:spPr/>
      <dgm:t>
        <a:bodyPr/>
        <a:lstStyle/>
        <a:p>
          <a:endParaRPr lang="ru-RU" sz="2800"/>
        </a:p>
      </dgm:t>
    </dgm:pt>
    <dgm:pt modelId="{D2B7F005-EC25-436D-9EDD-B3241C893141}">
      <dgm:prSet phldrT="[Текст]" custT="1"/>
      <dgm:spPr>
        <a:solidFill>
          <a:srgbClr val="F49EE4"/>
        </a:solidFill>
      </dgm:spPr>
      <dgm:t>
        <a:bodyPr/>
        <a:lstStyle/>
        <a:p>
          <a:r>
            <a:rPr lang="ru-RU" sz="2000" dirty="0" smtClean="0">
              <a:solidFill>
                <a:srgbClr val="7030A0"/>
              </a:solidFill>
            </a:rPr>
            <a:t>У </a:t>
          </a:r>
          <a:r>
            <a:rPr lang="ru-RU" sz="2000" dirty="0" err="1" smtClean="0">
              <a:solidFill>
                <a:srgbClr val="7030A0"/>
              </a:solidFill>
            </a:rPr>
            <a:t>працях</a:t>
          </a:r>
          <a:r>
            <a:rPr lang="ru-RU" sz="2000" dirty="0" smtClean="0">
              <a:solidFill>
                <a:srgbClr val="7030A0"/>
              </a:solidFill>
            </a:rPr>
            <a:t> таких </a:t>
          </a:r>
          <a:r>
            <a:rPr lang="ru-RU" sz="2000" dirty="0" err="1" smtClean="0">
              <a:solidFill>
                <a:srgbClr val="7030A0"/>
              </a:solidFill>
            </a:rPr>
            <a:t>психоаналітиків</a:t>
          </a:r>
          <a:r>
            <a:rPr lang="ru-RU" sz="2000" dirty="0" smtClean="0">
              <a:solidFill>
                <a:srgbClr val="7030A0"/>
              </a:solidFill>
            </a:rPr>
            <a:t>, як М. </a:t>
          </a:r>
          <a:r>
            <a:rPr lang="ru-RU" sz="2000" dirty="0" err="1" smtClean="0">
              <a:solidFill>
                <a:srgbClr val="7030A0"/>
              </a:solidFill>
            </a:rPr>
            <a:t>Айнсворт</a:t>
          </a:r>
          <a:r>
            <a:rPr lang="ru-RU" sz="2000" dirty="0" smtClean="0">
              <a:solidFill>
                <a:srgbClr val="7030A0"/>
              </a:solidFill>
            </a:rPr>
            <a:t>, Дж. </a:t>
          </a:r>
          <a:r>
            <a:rPr lang="ru-RU" sz="2000" dirty="0" err="1" smtClean="0">
              <a:solidFill>
                <a:srgbClr val="7030A0"/>
              </a:solidFill>
            </a:rPr>
            <a:t>Боулбі</a:t>
          </a:r>
          <a:r>
            <a:rPr lang="ru-RU" sz="2000" dirty="0" smtClean="0">
              <a:solidFill>
                <a:srgbClr val="7030A0"/>
              </a:solidFill>
            </a:rPr>
            <a:t>, Д. В. </a:t>
          </a:r>
          <a:r>
            <a:rPr lang="ru-RU" sz="2000" dirty="0" err="1" smtClean="0">
              <a:solidFill>
                <a:srgbClr val="7030A0"/>
              </a:solidFill>
            </a:rPr>
            <a:t>Вінникотт</a:t>
          </a:r>
          <a:r>
            <a:rPr lang="ru-RU" sz="2000" dirty="0" smtClean="0">
              <a:solidFill>
                <a:srgbClr val="7030A0"/>
              </a:solidFill>
            </a:rPr>
            <a:t>, С. </a:t>
          </a:r>
          <a:r>
            <a:rPr lang="ru-RU" sz="2000" dirty="0" err="1" smtClean="0">
              <a:solidFill>
                <a:srgbClr val="7030A0"/>
              </a:solidFill>
            </a:rPr>
            <a:t>Гроф</a:t>
          </a:r>
          <a:r>
            <a:rPr lang="ru-RU" sz="2000" dirty="0" smtClean="0">
              <a:solidFill>
                <a:srgbClr val="7030A0"/>
              </a:solidFill>
            </a:rPr>
            <a:t>, М. </a:t>
          </a:r>
          <a:r>
            <a:rPr lang="ru-RU" sz="2000" dirty="0" err="1" smtClean="0">
              <a:solidFill>
                <a:srgbClr val="7030A0"/>
              </a:solidFill>
            </a:rPr>
            <a:t>Кляйн</a:t>
          </a:r>
          <a:r>
            <a:rPr lang="ru-RU" sz="2000" dirty="0" smtClean="0">
              <a:solidFill>
                <a:srgbClr val="7030A0"/>
              </a:solidFill>
            </a:rPr>
            <a:t>, </a:t>
          </a:r>
          <a:r>
            <a:rPr lang="ru-RU" sz="2000" dirty="0" err="1" smtClean="0">
              <a:solidFill>
                <a:srgbClr val="7030A0"/>
              </a:solidFill>
            </a:rPr>
            <a:t>С.Лебовісі</a:t>
          </a:r>
          <a:r>
            <a:rPr lang="ru-RU" sz="2000" dirty="0" smtClean="0">
              <a:solidFill>
                <a:srgbClr val="7030A0"/>
              </a:solidFill>
            </a:rPr>
            <a:t>, О. </a:t>
          </a:r>
          <a:r>
            <a:rPr lang="ru-RU" sz="2000" dirty="0" err="1" smtClean="0">
              <a:solidFill>
                <a:srgbClr val="7030A0"/>
              </a:solidFill>
            </a:rPr>
            <a:t>Ранк</a:t>
          </a:r>
          <a:r>
            <a:rPr lang="ru-RU" sz="2000" dirty="0" smtClean="0">
              <a:solidFill>
                <a:srgbClr val="7030A0"/>
              </a:solidFill>
            </a:rPr>
            <a:t>, А. Фрейд, З. Фрейд, С. </a:t>
          </a:r>
          <a:r>
            <a:rPr lang="ru-RU" sz="2000" dirty="0" err="1" smtClean="0">
              <a:solidFill>
                <a:srgbClr val="7030A0"/>
              </a:solidFill>
            </a:rPr>
            <a:t>Ференці</a:t>
          </a:r>
          <a:r>
            <a:rPr lang="ru-RU" sz="2000" dirty="0" smtClean="0">
              <a:solidFill>
                <a:srgbClr val="7030A0"/>
              </a:solidFill>
            </a:rPr>
            <a:t>, Р. А. </a:t>
          </a:r>
          <a:r>
            <a:rPr lang="ru-RU" sz="2000" dirty="0" err="1" smtClean="0">
              <a:solidFill>
                <a:srgbClr val="7030A0"/>
              </a:solidFill>
            </a:rPr>
            <a:t>Шпіц</a:t>
          </a:r>
          <a:r>
            <a:rPr lang="ru-RU" sz="2000" dirty="0" smtClean="0">
              <a:solidFill>
                <a:srgbClr val="7030A0"/>
              </a:solidFill>
            </a:rPr>
            <a:t>, </a:t>
          </a:r>
          <a:r>
            <a:rPr lang="ru-RU" sz="2000" dirty="0" err="1" smtClean="0">
              <a:solidFill>
                <a:srgbClr val="7030A0"/>
              </a:solidFill>
            </a:rPr>
            <a:t>піднімалися</a:t>
          </a:r>
          <a:r>
            <a:rPr lang="ru-RU" sz="2000" dirty="0" smtClean="0">
              <a:solidFill>
                <a:srgbClr val="7030A0"/>
              </a:solidFill>
            </a:rPr>
            <a:t> </a:t>
          </a:r>
          <a:r>
            <a:rPr lang="ru-RU" sz="2000" u="sng" dirty="0" err="1" smtClean="0">
              <a:solidFill>
                <a:srgbClr val="7030A0"/>
              </a:solidFill>
            </a:rPr>
            <a:t>питання</a:t>
          </a:r>
          <a:r>
            <a:rPr lang="ru-RU" sz="2000" u="sng" dirty="0" smtClean="0">
              <a:solidFill>
                <a:srgbClr val="7030A0"/>
              </a:solidFill>
            </a:rPr>
            <a:t> </a:t>
          </a:r>
          <a:r>
            <a:rPr lang="ru-RU" sz="2000" u="sng" dirty="0" err="1" smtClean="0">
              <a:solidFill>
                <a:srgbClr val="7030A0"/>
              </a:solidFill>
            </a:rPr>
            <a:t>становлення</a:t>
          </a:r>
          <a:r>
            <a:rPr lang="ru-RU" sz="2000" u="sng" dirty="0" smtClean="0">
              <a:solidFill>
                <a:srgbClr val="7030A0"/>
              </a:solidFill>
            </a:rPr>
            <a:t> </a:t>
          </a:r>
          <a:r>
            <a:rPr lang="ru-RU" sz="2000" u="sng" dirty="0" err="1" smtClean="0">
              <a:solidFill>
                <a:srgbClr val="7030A0"/>
              </a:solidFill>
            </a:rPr>
            <a:t>психіки</a:t>
          </a:r>
          <a:r>
            <a:rPr lang="ru-RU" sz="2000" u="sng" dirty="0" smtClean="0">
              <a:solidFill>
                <a:srgbClr val="7030A0"/>
              </a:solidFill>
            </a:rPr>
            <a:t> </a:t>
          </a:r>
          <a:r>
            <a:rPr lang="ru-RU" sz="2000" u="sng" dirty="0" err="1" smtClean="0">
              <a:solidFill>
                <a:srgbClr val="7030A0"/>
              </a:solidFill>
            </a:rPr>
            <a:t>людини</a:t>
          </a:r>
          <a:r>
            <a:rPr lang="ru-RU" sz="2000" u="sng" dirty="0" smtClean="0">
              <a:solidFill>
                <a:srgbClr val="7030A0"/>
              </a:solidFill>
            </a:rPr>
            <a:t> на </a:t>
          </a:r>
          <a:r>
            <a:rPr lang="ru-RU" sz="2000" u="sng" dirty="0" err="1" smtClean="0">
              <a:solidFill>
                <a:srgbClr val="7030A0"/>
              </a:solidFill>
            </a:rPr>
            <a:t>найбільш</a:t>
          </a:r>
          <a:r>
            <a:rPr lang="ru-RU" sz="2000" u="sng" dirty="0" smtClean="0">
              <a:solidFill>
                <a:srgbClr val="7030A0"/>
              </a:solidFill>
            </a:rPr>
            <a:t> </a:t>
          </a:r>
          <a:r>
            <a:rPr lang="ru-RU" sz="2000" u="sng" dirty="0" err="1" smtClean="0">
              <a:solidFill>
                <a:srgbClr val="7030A0"/>
              </a:solidFill>
            </a:rPr>
            <a:t>ранніх</a:t>
          </a:r>
          <a:r>
            <a:rPr lang="ru-RU" sz="2000" u="sng" dirty="0" smtClean="0">
              <a:solidFill>
                <a:srgbClr val="7030A0"/>
              </a:solidFill>
            </a:rPr>
            <a:t> </a:t>
          </a:r>
          <a:r>
            <a:rPr lang="ru-RU" sz="2000" u="sng" dirty="0" err="1" smtClean="0">
              <a:solidFill>
                <a:srgbClr val="7030A0"/>
              </a:solidFill>
            </a:rPr>
            <a:t>етапах</a:t>
          </a:r>
          <a:r>
            <a:rPr lang="ru-RU" sz="2000" u="sng" dirty="0" smtClean="0">
              <a:solidFill>
                <a:srgbClr val="7030A0"/>
              </a:solidFill>
            </a:rPr>
            <a:t> онтогенезу</a:t>
          </a:r>
          <a:r>
            <a:rPr lang="ru-RU" sz="2000" dirty="0" smtClean="0">
              <a:solidFill>
                <a:srgbClr val="7030A0"/>
              </a:solidFill>
            </a:rPr>
            <a:t>, </a:t>
          </a:r>
          <a:r>
            <a:rPr lang="ru-RU" sz="2000" dirty="0" err="1" smtClean="0">
              <a:solidFill>
                <a:srgbClr val="7030A0"/>
              </a:solidFill>
            </a:rPr>
            <a:t>взаємин</a:t>
          </a:r>
          <a:r>
            <a:rPr lang="ru-RU" sz="2000" dirty="0" smtClean="0">
              <a:solidFill>
                <a:srgbClr val="7030A0"/>
              </a:solidFill>
            </a:rPr>
            <a:t>, </a:t>
          </a:r>
          <a:r>
            <a:rPr lang="ru-RU" sz="2000" dirty="0" err="1" smtClean="0">
              <a:solidFill>
                <a:srgbClr val="7030A0"/>
              </a:solidFill>
            </a:rPr>
            <a:t>що</a:t>
          </a:r>
          <a:r>
            <a:rPr lang="ru-RU" sz="2000" dirty="0" smtClean="0">
              <a:solidFill>
                <a:srgbClr val="7030A0"/>
              </a:solidFill>
            </a:rPr>
            <a:t> </a:t>
          </a:r>
          <a:r>
            <a:rPr lang="ru-RU" sz="2000" dirty="0" err="1" smtClean="0">
              <a:solidFill>
                <a:srgbClr val="7030A0"/>
              </a:solidFill>
            </a:rPr>
            <a:t>виникають</a:t>
          </a:r>
          <a:r>
            <a:rPr lang="ru-RU" sz="2000" dirty="0" smtClean="0">
              <a:solidFill>
                <a:srgbClr val="7030A0"/>
              </a:solidFill>
            </a:rPr>
            <a:t> у </a:t>
          </a:r>
          <a:r>
            <a:rPr lang="ru-RU" sz="2000" dirty="0" err="1" smtClean="0">
              <a:solidFill>
                <a:srgbClr val="7030A0"/>
              </a:solidFill>
            </a:rPr>
            <a:t>системі</a:t>
          </a:r>
          <a:r>
            <a:rPr lang="ru-RU" sz="2000" dirty="0" smtClean="0">
              <a:solidFill>
                <a:srgbClr val="7030A0"/>
              </a:solidFill>
            </a:rPr>
            <a:t> «</a:t>
          </a:r>
          <a:r>
            <a:rPr lang="ru-RU" sz="2000" dirty="0" err="1" smtClean="0">
              <a:solidFill>
                <a:srgbClr val="7030A0"/>
              </a:solidFill>
            </a:rPr>
            <a:t>мати</a:t>
          </a:r>
          <a:r>
            <a:rPr lang="ru-RU" sz="2000" dirty="0" smtClean="0">
              <a:solidFill>
                <a:srgbClr val="7030A0"/>
              </a:solidFill>
            </a:rPr>
            <a:t>–дитина». </a:t>
          </a:r>
          <a:endParaRPr lang="ru-RU" sz="2000" dirty="0">
            <a:solidFill>
              <a:srgbClr val="7030A0"/>
            </a:solidFill>
          </a:endParaRPr>
        </a:p>
      </dgm:t>
    </dgm:pt>
    <dgm:pt modelId="{75D6FD4C-8955-418F-B36D-CB512A81BAC4}" type="parTrans" cxnId="{4DA6A414-93DA-477C-8017-AD4C4CD9FC48}">
      <dgm:prSet/>
      <dgm:spPr/>
      <dgm:t>
        <a:bodyPr/>
        <a:lstStyle/>
        <a:p>
          <a:endParaRPr lang="ru-RU" sz="2800"/>
        </a:p>
      </dgm:t>
    </dgm:pt>
    <dgm:pt modelId="{37A7D3F4-225D-48D4-B619-856DDD8E599D}" type="sibTrans" cxnId="{4DA6A414-93DA-477C-8017-AD4C4CD9FC48}">
      <dgm:prSet/>
      <dgm:spPr/>
      <dgm:t>
        <a:bodyPr/>
        <a:lstStyle/>
        <a:p>
          <a:endParaRPr lang="ru-RU" sz="2800"/>
        </a:p>
      </dgm:t>
    </dgm:pt>
    <dgm:pt modelId="{78FDB256-A16A-43C7-A897-20FBECDA62AF}">
      <dgm:prSet phldrT="[Текст]" custT="1"/>
      <dgm:spPr>
        <a:solidFill>
          <a:srgbClr val="F49EE4"/>
        </a:solidFill>
      </dgm:spPr>
      <dgm:t>
        <a:bodyPr/>
        <a:lstStyle/>
        <a:p>
          <a:r>
            <a:rPr lang="ru-RU" sz="2000" dirty="0" err="1" smtClean="0">
              <a:solidFill>
                <a:srgbClr val="7030A0"/>
              </a:solidFill>
            </a:rPr>
            <a:t>Результати</a:t>
          </a:r>
          <a:r>
            <a:rPr lang="ru-RU" sz="2000" dirty="0" smtClean="0">
              <a:solidFill>
                <a:srgbClr val="7030A0"/>
              </a:solidFill>
            </a:rPr>
            <a:t> </a:t>
          </a:r>
          <a:r>
            <a:rPr lang="ru-RU" sz="2000" dirty="0" err="1" smtClean="0">
              <a:solidFill>
                <a:srgbClr val="7030A0"/>
              </a:solidFill>
            </a:rPr>
            <a:t>цих</a:t>
          </a:r>
          <a:r>
            <a:rPr lang="ru-RU" sz="2000" dirty="0" smtClean="0">
              <a:solidFill>
                <a:srgbClr val="7030A0"/>
              </a:solidFill>
            </a:rPr>
            <a:t> </a:t>
          </a:r>
          <a:r>
            <a:rPr lang="ru-RU" sz="2000" dirty="0" err="1" smtClean="0">
              <a:solidFill>
                <a:srgbClr val="7030A0"/>
              </a:solidFill>
            </a:rPr>
            <a:t>досліджень</a:t>
          </a:r>
          <a:r>
            <a:rPr lang="ru-RU" sz="2000" dirty="0" smtClean="0">
              <a:solidFill>
                <a:srgbClr val="7030A0"/>
              </a:solidFill>
            </a:rPr>
            <a:t> </a:t>
          </a:r>
          <a:r>
            <a:rPr lang="ru-RU" sz="2000" dirty="0" err="1" smtClean="0">
              <a:solidFill>
                <a:srgbClr val="7030A0"/>
              </a:solidFill>
            </a:rPr>
            <a:t>змогли</a:t>
          </a:r>
          <a:r>
            <a:rPr lang="ru-RU" sz="2000" dirty="0" smtClean="0">
              <a:solidFill>
                <a:srgbClr val="7030A0"/>
              </a:solidFill>
            </a:rPr>
            <a:t> довести, </a:t>
          </a:r>
          <a:r>
            <a:rPr lang="ru-RU" sz="2000" dirty="0" err="1" smtClean="0">
              <a:solidFill>
                <a:srgbClr val="7030A0"/>
              </a:solidFill>
            </a:rPr>
            <a:t>що</a:t>
          </a:r>
          <a:r>
            <a:rPr lang="ru-RU" sz="2000" dirty="0" smtClean="0">
              <a:solidFill>
                <a:srgbClr val="7030A0"/>
              </a:solidFill>
            </a:rPr>
            <a:t> </a:t>
          </a:r>
          <a:r>
            <a:rPr lang="ru-RU" sz="2000" dirty="0" err="1" smtClean="0">
              <a:solidFill>
                <a:srgbClr val="7030A0"/>
              </a:solidFill>
            </a:rPr>
            <a:t>антенатальний</a:t>
          </a:r>
          <a:r>
            <a:rPr lang="ru-RU" sz="2000" dirty="0" smtClean="0">
              <a:solidFill>
                <a:srgbClr val="7030A0"/>
              </a:solidFill>
            </a:rPr>
            <a:t> </a:t>
          </a:r>
          <a:r>
            <a:rPr lang="ru-RU" sz="2000" dirty="0" err="1" smtClean="0">
              <a:solidFill>
                <a:srgbClr val="7030A0"/>
              </a:solidFill>
            </a:rPr>
            <a:t>період</a:t>
          </a:r>
          <a:r>
            <a:rPr lang="ru-RU" sz="2000" dirty="0" smtClean="0">
              <a:solidFill>
                <a:srgbClr val="7030A0"/>
              </a:solidFill>
            </a:rPr>
            <a:t>, дитячий </a:t>
          </a:r>
          <a:r>
            <a:rPr lang="ru-RU" sz="2000" dirty="0" err="1" smtClean="0">
              <a:solidFill>
                <a:srgbClr val="7030A0"/>
              </a:solidFill>
            </a:rPr>
            <a:t>вік</a:t>
          </a:r>
          <a:r>
            <a:rPr lang="ru-RU" sz="2000" dirty="0" smtClean="0">
              <a:solidFill>
                <a:srgbClr val="7030A0"/>
              </a:solidFill>
            </a:rPr>
            <a:t> – </a:t>
          </a:r>
          <a:r>
            <a:rPr lang="ru-RU" sz="2000" dirty="0" err="1" smtClean="0">
              <a:solidFill>
                <a:srgbClr val="7030A0"/>
              </a:solidFill>
            </a:rPr>
            <a:t>це</a:t>
          </a:r>
          <a:r>
            <a:rPr lang="ru-RU" sz="2000" dirty="0" smtClean="0">
              <a:solidFill>
                <a:srgbClr val="7030A0"/>
              </a:solidFill>
            </a:rPr>
            <a:t> </a:t>
          </a:r>
          <a:r>
            <a:rPr lang="ru-RU" sz="2000" dirty="0" err="1" smtClean="0">
              <a:solidFill>
                <a:srgbClr val="7030A0"/>
              </a:solidFill>
            </a:rPr>
            <a:t>унікальний</a:t>
          </a:r>
          <a:r>
            <a:rPr lang="ru-RU" sz="2000" dirty="0" smtClean="0">
              <a:solidFill>
                <a:srgbClr val="7030A0"/>
              </a:solidFill>
            </a:rPr>
            <a:t> та </a:t>
          </a:r>
          <a:r>
            <a:rPr lang="ru-RU" sz="2000" dirty="0" err="1" smtClean="0">
              <a:solidFill>
                <a:srgbClr val="7030A0"/>
              </a:solidFill>
            </a:rPr>
            <a:t>складний</a:t>
          </a:r>
          <a:r>
            <a:rPr lang="ru-RU" sz="2000" dirty="0" smtClean="0">
              <a:solidFill>
                <a:srgbClr val="7030A0"/>
              </a:solidFill>
            </a:rPr>
            <a:t> </a:t>
          </a:r>
          <a:r>
            <a:rPr lang="ru-RU" sz="2000" dirty="0" err="1" smtClean="0">
              <a:solidFill>
                <a:srgbClr val="7030A0"/>
              </a:solidFill>
            </a:rPr>
            <a:t>період</a:t>
          </a:r>
          <a:r>
            <a:rPr lang="ru-RU" sz="2000" dirty="0" smtClean="0">
              <a:solidFill>
                <a:srgbClr val="7030A0"/>
              </a:solidFill>
            </a:rPr>
            <a:t>, </a:t>
          </a:r>
          <a:r>
            <a:rPr lang="ru-RU" sz="2000" dirty="0" err="1" smtClean="0">
              <a:solidFill>
                <a:srgbClr val="7030A0"/>
              </a:solidFill>
            </a:rPr>
            <a:t>який</a:t>
          </a:r>
          <a:r>
            <a:rPr lang="ru-RU" sz="2000" dirty="0" smtClean="0">
              <a:solidFill>
                <a:srgbClr val="7030A0"/>
              </a:solidFill>
            </a:rPr>
            <a:t> </a:t>
          </a:r>
          <a:r>
            <a:rPr lang="ru-RU" sz="2000" dirty="0" err="1" smtClean="0">
              <a:solidFill>
                <a:srgbClr val="7030A0"/>
              </a:solidFill>
            </a:rPr>
            <a:t>здійснює</a:t>
          </a:r>
          <a:r>
            <a:rPr lang="ru-RU" sz="2000" dirty="0" smtClean="0">
              <a:solidFill>
                <a:srgbClr val="7030A0"/>
              </a:solidFill>
            </a:rPr>
            <a:t> </a:t>
          </a:r>
          <a:r>
            <a:rPr lang="ru-RU" sz="2000" dirty="0" err="1" smtClean="0">
              <a:solidFill>
                <a:srgbClr val="7030A0"/>
              </a:solidFill>
            </a:rPr>
            <a:t>значний</a:t>
          </a:r>
          <a:r>
            <a:rPr lang="ru-RU" sz="2000" dirty="0" smtClean="0">
              <a:solidFill>
                <a:srgbClr val="7030A0"/>
              </a:solidFill>
            </a:rPr>
            <a:t> </a:t>
          </a:r>
          <a:r>
            <a:rPr lang="ru-RU" sz="2000" dirty="0" err="1" smtClean="0">
              <a:solidFill>
                <a:srgbClr val="7030A0"/>
              </a:solidFill>
            </a:rPr>
            <a:t>вплив</a:t>
          </a:r>
          <a:r>
            <a:rPr lang="ru-RU" sz="2000" dirty="0" smtClean="0">
              <a:solidFill>
                <a:srgbClr val="7030A0"/>
              </a:solidFill>
            </a:rPr>
            <a:t> на подальше </a:t>
          </a:r>
          <a:r>
            <a:rPr lang="ru-RU" sz="2000" dirty="0" err="1" smtClean="0">
              <a:solidFill>
                <a:srgbClr val="7030A0"/>
              </a:solidFill>
            </a:rPr>
            <a:t>життя</a:t>
          </a:r>
          <a:r>
            <a:rPr lang="ru-RU" sz="2000" dirty="0" smtClean="0">
              <a:solidFill>
                <a:srgbClr val="7030A0"/>
              </a:solidFill>
            </a:rPr>
            <a:t> </a:t>
          </a:r>
          <a:r>
            <a:rPr lang="ru-RU" sz="2000" dirty="0" err="1" smtClean="0">
              <a:solidFill>
                <a:srgbClr val="7030A0"/>
              </a:solidFill>
            </a:rPr>
            <a:t>людини</a:t>
          </a:r>
          <a:r>
            <a:rPr lang="ru-RU" sz="2000" dirty="0" smtClean="0">
              <a:solidFill>
                <a:srgbClr val="7030A0"/>
              </a:solidFill>
            </a:rPr>
            <a:t> і </a:t>
          </a:r>
          <a:r>
            <a:rPr lang="ru-RU" sz="2000" dirty="0" err="1" smtClean="0">
              <a:solidFill>
                <a:srgbClr val="7030A0"/>
              </a:solidFill>
            </a:rPr>
            <a:t>який</a:t>
          </a:r>
          <a:r>
            <a:rPr lang="ru-RU" sz="2000" dirty="0" smtClean="0">
              <a:solidFill>
                <a:srgbClr val="7030A0"/>
              </a:solidFill>
            </a:rPr>
            <a:t> </a:t>
          </a:r>
          <a:r>
            <a:rPr lang="ru-RU" sz="2000" dirty="0" err="1" smtClean="0">
              <a:solidFill>
                <a:srgbClr val="7030A0"/>
              </a:solidFill>
            </a:rPr>
            <a:t>необхідно</a:t>
          </a:r>
          <a:r>
            <a:rPr lang="ru-RU" sz="2000" dirty="0" smtClean="0">
              <a:solidFill>
                <a:srgbClr val="7030A0"/>
              </a:solidFill>
            </a:rPr>
            <a:t> </a:t>
          </a:r>
          <a:r>
            <a:rPr lang="ru-RU" sz="2000" dirty="0" err="1" smtClean="0">
              <a:solidFill>
                <a:srgbClr val="7030A0"/>
              </a:solidFill>
            </a:rPr>
            <a:t>ретельно</a:t>
          </a:r>
          <a:r>
            <a:rPr lang="ru-RU" sz="2000" dirty="0" smtClean="0">
              <a:solidFill>
                <a:srgbClr val="7030A0"/>
              </a:solidFill>
            </a:rPr>
            <a:t> </a:t>
          </a:r>
          <a:r>
            <a:rPr lang="ru-RU" sz="2000" dirty="0" err="1" smtClean="0">
              <a:solidFill>
                <a:srgbClr val="7030A0"/>
              </a:solidFill>
            </a:rPr>
            <a:t>вивчати</a:t>
          </a:r>
          <a:r>
            <a:rPr lang="ru-RU" sz="2000" dirty="0" smtClean="0">
              <a:solidFill>
                <a:srgbClr val="7030A0"/>
              </a:solidFill>
            </a:rPr>
            <a:t>. </a:t>
          </a:r>
          <a:endParaRPr lang="ru-RU" sz="2000" dirty="0">
            <a:solidFill>
              <a:srgbClr val="7030A0"/>
            </a:solidFill>
          </a:endParaRPr>
        </a:p>
      </dgm:t>
    </dgm:pt>
    <dgm:pt modelId="{0686437E-5873-428B-A1B1-23601EC590E6}" type="parTrans" cxnId="{72D3670D-5AF5-42D0-BDF1-DC4F5D93E87D}">
      <dgm:prSet/>
      <dgm:spPr/>
      <dgm:t>
        <a:bodyPr/>
        <a:lstStyle/>
        <a:p>
          <a:endParaRPr lang="ru-RU" sz="2800"/>
        </a:p>
      </dgm:t>
    </dgm:pt>
    <dgm:pt modelId="{68723DED-DCDE-4A86-B407-432105E21979}" type="sibTrans" cxnId="{72D3670D-5AF5-42D0-BDF1-DC4F5D93E87D}">
      <dgm:prSet/>
      <dgm:spPr/>
      <dgm:t>
        <a:bodyPr/>
        <a:lstStyle/>
        <a:p>
          <a:endParaRPr lang="ru-RU" sz="2800"/>
        </a:p>
      </dgm:t>
    </dgm:pt>
    <dgm:pt modelId="{FC29C554-A20C-4BE2-943A-DDE0FB09447E}" type="pres">
      <dgm:prSet presAssocID="{3DD2B3F4-ED9E-4AFB-AA5C-6BC6B6642720}" presName="linear" presStyleCnt="0">
        <dgm:presLayoutVars>
          <dgm:dir/>
          <dgm:animLvl val="lvl"/>
          <dgm:resizeHandles val="exact"/>
        </dgm:presLayoutVars>
      </dgm:prSet>
      <dgm:spPr/>
      <dgm:t>
        <a:bodyPr/>
        <a:lstStyle/>
        <a:p>
          <a:endParaRPr lang="ru-RU"/>
        </a:p>
      </dgm:t>
    </dgm:pt>
    <dgm:pt modelId="{888A052A-A4BE-47A1-8F4B-4DDE4B8AF45B}" type="pres">
      <dgm:prSet presAssocID="{1CC308B3-BA18-4277-BB14-F64B2E66FD3B}" presName="parentLin" presStyleCnt="0"/>
      <dgm:spPr/>
    </dgm:pt>
    <dgm:pt modelId="{BFFF0E1E-9E32-4621-978C-782E02B51745}" type="pres">
      <dgm:prSet presAssocID="{1CC308B3-BA18-4277-BB14-F64B2E66FD3B}" presName="parentLeftMargin" presStyleLbl="node1" presStyleIdx="0" presStyleCnt="4"/>
      <dgm:spPr/>
      <dgm:t>
        <a:bodyPr/>
        <a:lstStyle/>
        <a:p>
          <a:endParaRPr lang="ru-RU"/>
        </a:p>
      </dgm:t>
    </dgm:pt>
    <dgm:pt modelId="{E9AF84C5-3F73-4B6E-8A4A-AA678DB4A0EE}" type="pres">
      <dgm:prSet presAssocID="{1CC308B3-BA18-4277-BB14-F64B2E66FD3B}" presName="parentText" presStyleLbl="node1" presStyleIdx="0" presStyleCnt="4" custScaleX="133100">
        <dgm:presLayoutVars>
          <dgm:chMax val="0"/>
          <dgm:bulletEnabled val="1"/>
        </dgm:presLayoutVars>
      </dgm:prSet>
      <dgm:spPr/>
      <dgm:t>
        <a:bodyPr/>
        <a:lstStyle/>
        <a:p>
          <a:endParaRPr lang="ru-RU"/>
        </a:p>
      </dgm:t>
    </dgm:pt>
    <dgm:pt modelId="{F637C45E-6DF5-4795-83DE-E7DB0C19C342}" type="pres">
      <dgm:prSet presAssocID="{1CC308B3-BA18-4277-BB14-F64B2E66FD3B}" presName="negativeSpace" presStyleCnt="0"/>
      <dgm:spPr/>
    </dgm:pt>
    <dgm:pt modelId="{E9F78D45-829E-4147-A914-C6F88746EEE2}" type="pres">
      <dgm:prSet presAssocID="{1CC308B3-BA18-4277-BB14-F64B2E66FD3B}" presName="childText" presStyleLbl="conFgAcc1" presStyleIdx="0" presStyleCnt="4">
        <dgm:presLayoutVars>
          <dgm:bulletEnabled val="1"/>
        </dgm:presLayoutVars>
      </dgm:prSet>
      <dgm:spPr/>
    </dgm:pt>
    <dgm:pt modelId="{46710154-295D-42DC-A776-D9E568E03AC6}" type="pres">
      <dgm:prSet presAssocID="{6AF9C589-BC13-43A6-B0B3-8F6FABC13D28}" presName="spaceBetweenRectangles" presStyleCnt="0"/>
      <dgm:spPr/>
    </dgm:pt>
    <dgm:pt modelId="{B008EC02-6D1A-46A3-8539-C9CD33E5DCFF}" type="pres">
      <dgm:prSet presAssocID="{46BA1365-2D0A-47B3-888A-2134192A8E6B}" presName="parentLin" presStyleCnt="0"/>
      <dgm:spPr/>
    </dgm:pt>
    <dgm:pt modelId="{F64B19B5-1B2F-40D3-9EAB-33111982C948}" type="pres">
      <dgm:prSet presAssocID="{46BA1365-2D0A-47B3-888A-2134192A8E6B}" presName="parentLeftMargin" presStyleLbl="node1" presStyleIdx="0" presStyleCnt="4"/>
      <dgm:spPr/>
      <dgm:t>
        <a:bodyPr/>
        <a:lstStyle/>
        <a:p>
          <a:endParaRPr lang="ru-RU"/>
        </a:p>
      </dgm:t>
    </dgm:pt>
    <dgm:pt modelId="{E23B2D98-31A7-4473-98FD-EBED7AE2709C}" type="pres">
      <dgm:prSet presAssocID="{46BA1365-2D0A-47B3-888A-2134192A8E6B}" presName="parentText" presStyleLbl="node1" presStyleIdx="1" presStyleCnt="4" custScaleX="133100">
        <dgm:presLayoutVars>
          <dgm:chMax val="0"/>
          <dgm:bulletEnabled val="1"/>
        </dgm:presLayoutVars>
      </dgm:prSet>
      <dgm:spPr/>
      <dgm:t>
        <a:bodyPr/>
        <a:lstStyle/>
        <a:p>
          <a:endParaRPr lang="ru-RU"/>
        </a:p>
      </dgm:t>
    </dgm:pt>
    <dgm:pt modelId="{D560718E-509B-4374-A8BC-48F26CD6F049}" type="pres">
      <dgm:prSet presAssocID="{46BA1365-2D0A-47B3-888A-2134192A8E6B}" presName="negativeSpace" presStyleCnt="0"/>
      <dgm:spPr/>
    </dgm:pt>
    <dgm:pt modelId="{C6B87AC1-55D6-451A-A5F5-A6518F3F6758}" type="pres">
      <dgm:prSet presAssocID="{46BA1365-2D0A-47B3-888A-2134192A8E6B}" presName="childText" presStyleLbl="conFgAcc1" presStyleIdx="1" presStyleCnt="4">
        <dgm:presLayoutVars>
          <dgm:bulletEnabled val="1"/>
        </dgm:presLayoutVars>
      </dgm:prSet>
      <dgm:spPr/>
    </dgm:pt>
    <dgm:pt modelId="{082CB07D-B58C-4A95-B727-12F6E680D5C0}" type="pres">
      <dgm:prSet presAssocID="{39CBF2F3-040A-4C7F-8EDF-09CBC58DF625}" presName="spaceBetweenRectangles" presStyleCnt="0"/>
      <dgm:spPr/>
    </dgm:pt>
    <dgm:pt modelId="{99EDB1C3-432A-4271-9DAF-5F90DEBF58C1}" type="pres">
      <dgm:prSet presAssocID="{D2B7F005-EC25-436D-9EDD-B3241C893141}" presName="parentLin" presStyleCnt="0"/>
      <dgm:spPr/>
    </dgm:pt>
    <dgm:pt modelId="{6EBF3511-C8DD-4148-93D2-95C3E4CBC849}" type="pres">
      <dgm:prSet presAssocID="{D2B7F005-EC25-436D-9EDD-B3241C893141}" presName="parentLeftMargin" presStyleLbl="node1" presStyleIdx="1" presStyleCnt="4"/>
      <dgm:spPr/>
      <dgm:t>
        <a:bodyPr/>
        <a:lstStyle/>
        <a:p>
          <a:endParaRPr lang="ru-RU"/>
        </a:p>
      </dgm:t>
    </dgm:pt>
    <dgm:pt modelId="{C4D5DEAD-FFBB-4543-B0A0-61D8968E64F1}" type="pres">
      <dgm:prSet presAssocID="{D2B7F005-EC25-436D-9EDD-B3241C893141}" presName="parentText" presStyleLbl="node1" presStyleIdx="2" presStyleCnt="4" custScaleX="133100" custScaleY="121000">
        <dgm:presLayoutVars>
          <dgm:chMax val="0"/>
          <dgm:bulletEnabled val="1"/>
        </dgm:presLayoutVars>
      </dgm:prSet>
      <dgm:spPr/>
      <dgm:t>
        <a:bodyPr/>
        <a:lstStyle/>
        <a:p>
          <a:endParaRPr lang="ru-RU"/>
        </a:p>
      </dgm:t>
    </dgm:pt>
    <dgm:pt modelId="{4A79F0F5-FBD9-4D05-96AC-F0C2A7AED4C9}" type="pres">
      <dgm:prSet presAssocID="{D2B7F005-EC25-436D-9EDD-B3241C893141}" presName="negativeSpace" presStyleCnt="0"/>
      <dgm:spPr/>
    </dgm:pt>
    <dgm:pt modelId="{CF50B492-AC31-4020-AC97-D960173C6405}" type="pres">
      <dgm:prSet presAssocID="{D2B7F005-EC25-436D-9EDD-B3241C893141}" presName="childText" presStyleLbl="conFgAcc1" presStyleIdx="2" presStyleCnt="4">
        <dgm:presLayoutVars>
          <dgm:bulletEnabled val="1"/>
        </dgm:presLayoutVars>
      </dgm:prSet>
      <dgm:spPr/>
    </dgm:pt>
    <dgm:pt modelId="{73ABB86A-17EB-48EB-8EA2-223DF7D4AF42}" type="pres">
      <dgm:prSet presAssocID="{37A7D3F4-225D-48D4-B619-856DDD8E599D}" presName="spaceBetweenRectangles" presStyleCnt="0"/>
      <dgm:spPr/>
    </dgm:pt>
    <dgm:pt modelId="{D6BC0850-04D2-42C6-AACC-A4BEB8803292}" type="pres">
      <dgm:prSet presAssocID="{78FDB256-A16A-43C7-A897-20FBECDA62AF}" presName="parentLin" presStyleCnt="0"/>
      <dgm:spPr/>
    </dgm:pt>
    <dgm:pt modelId="{F85F61C1-E10F-4B31-8339-F707F4739AE0}" type="pres">
      <dgm:prSet presAssocID="{78FDB256-A16A-43C7-A897-20FBECDA62AF}" presName="parentLeftMargin" presStyleLbl="node1" presStyleIdx="2" presStyleCnt="4"/>
      <dgm:spPr/>
      <dgm:t>
        <a:bodyPr/>
        <a:lstStyle/>
        <a:p>
          <a:endParaRPr lang="ru-RU"/>
        </a:p>
      </dgm:t>
    </dgm:pt>
    <dgm:pt modelId="{3397FE08-331D-460B-A8CC-0F5D5C689214}" type="pres">
      <dgm:prSet presAssocID="{78FDB256-A16A-43C7-A897-20FBECDA62AF}" presName="parentText" presStyleLbl="node1" presStyleIdx="3" presStyleCnt="4" custScaleX="133100">
        <dgm:presLayoutVars>
          <dgm:chMax val="0"/>
          <dgm:bulletEnabled val="1"/>
        </dgm:presLayoutVars>
      </dgm:prSet>
      <dgm:spPr/>
      <dgm:t>
        <a:bodyPr/>
        <a:lstStyle/>
        <a:p>
          <a:endParaRPr lang="ru-RU"/>
        </a:p>
      </dgm:t>
    </dgm:pt>
    <dgm:pt modelId="{F1FCFAE1-1ED0-4E5D-8F0F-145A199CE796}" type="pres">
      <dgm:prSet presAssocID="{78FDB256-A16A-43C7-A897-20FBECDA62AF}" presName="negativeSpace" presStyleCnt="0"/>
      <dgm:spPr/>
    </dgm:pt>
    <dgm:pt modelId="{043DE3F2-8EC8-46BC-A080-B85FED170486}" type="pres">
      <dgm:prSet presAssocID="{78FDB256-A16A-43C7-A897-20FBECDA62AF}" presName="childText" presStyleLbl="conFgAcc1" presStyleIdx="3" presStyleCnt="4">
        <dgm:presLayoutVars>
          <dgm:bulletEnabled val="1"/>
        </dgm:presLayoutVars>
      </dgm:prSet>
      <dgm:spPr/>
    </dgm:pt>
  </dgm:ptLst>
  <dgm:cxnLst>
    <dgm:cxn modelId="{D1C409DD-1838-48D2-B909-9EF36392CBE8}" type="presOf" srcId="{1CC308B3-BA18-4277-BB14-F64B2E66FD3B}" destId="{E9AF84C5-3F73-4B6E-8A4A-AA678DB4A0EE}" srcOrd="1" destOrd="0" presId="urn:microsoft.com/office/officeart/2005/8/layout/list1"/>
    <dgm:cxn modelId="{D7C3E956-20AE-41E6-8C27-0AEF776F4EF7}" type="presOf" srcId="{D2B7F005-EC25-436D-9EDD-B3241C893141}" destId="{6EBF3511-C8DD-4148-93D2-95C3E4CBC849}" srcOrd="0" destOrd="0" presId="urn:microsoft.com/office/officeart/2005/8/layout/list1"/>
    <dgm:cxn modelId="{DD3CBDC8-EE8B-4C9F-8088-107204A4F2C0}" type="presOf" srcId="{46BA1365-2D0A-47B3-888A-2134192A8E6B}" destId="{E23B2D98-31A7-4473-98FD-EBED7AE2709C}" srcOrd="1" destOrd="0" presId="urn:microsoft.com/office/officeart/2005/8/layout/list1"/>
    <dgm:cxn modelId="{C21D643D-9273-4BBB-A4F2-FF0FA4B7F567}" type="presOf" srcId="{78FDB256-A16A-43C7-A897-20FBECDA62AF}" destId="{F85F61C1-E10F-4B31-8339-F707F4739AE0}" srcOrd="0" destOrd="0" presId="urn:microsoft.com/office/officeart/2005/8/layout/list1"/>
    <dgm:cxn modelId="{6C9464E6-3EC5-4B66-B8D4-2B8E7CC3F851}" type="presOf" srcId="{D2B7F005-EC25-436D-9EDD-B3241C893141}" destId="{C4D5DEAD-FFBB-4543-B0A0-61D8968E64F1}" srcOrd="1" destOrd="0" presId="urn:microsoft.com/office/officeart/2005/8/layout/list1"/>
    <dgm:cxn modelId="{0A063203-31CD-4A4B-BF71-E7AA362551DD}" type="presOf" srcId="{1CC308B3-BA18-4277-BB14-F64B2E66FD3B}" destId="{BFFF0E1E-9E32-4621-978C-782E02B51745}" srcOrd="0" destOrd="0" presId="urn:microsoft.com/office/officeart/2005/8/layout/list1"/>
    <dgm:cxn modelId="{7CD44E94-CC8B-4A60-A185-C3768C192520}" srcId="{3DD2B3F4-ED9E-4AFB-AA5C-6BC6B6642720}" destId="{46BA1365-2D0A-47B3-888A-2134192A8E6B}" srcOrd="1" destOrd="0" parTransId="{DD0D222A-1EED-4393-8B5C-371601526FCA}" sibTransId="{39CBF2F3-040A-4C7F-8EDF-09CBC58DF625}"/>
    <dgm:cxn modelId="{D66BCF85-70E6-4185-8431-5EDE2ACFF1EB}" type="presOf" srcId="{78FDB256-A16A-43C7-A897-20FBECDA62AF}" destId="{3397FE08-331D-460B-A8CC-0F5D5C689214}" srcOrd="1" destOrd="0" presId="urn:microsoft.com/office/officeart/2005/8/layout/list1"/>
    <dgm:cxn modelId="{52718B29-DCBD-48D3-B335-1E5468C360E2}" type="presOf" srcId="{46BA1365-2D0A-47B3-888A-2134192A8E6B}" destId="{F64B19B5-1B2F-40D3-9EAB-33111982C948}" srcOrd="0" destOrd="0" presId="urn:microsoft.com/office/officeart/2005/8/layout/list1"/>
    <dgm:cxn modelId="{1909E362-389F-428E-9449-D95955D62445}" type="presOf" srcId="{3DD2B3F4-ED9E-4AFB-AA5C-6BC6B6642720}" destId="{FC29C554-A20C-4BE2-943A-DDE0FB09447E}" srcOrd="0" destOrd="0" presId="urn:microsoft.com/office/officeart/2005/8/layout/list1"/>
    <dgm:cxn modelId="{FEC53D73-B347-486E-A133-C4BAC20B0AE3}" srcId="{3DD2B3F4-ED9E-4AFB-AA5C-6BC6B6642720}" destId="{1CC308B3-BA18-4277-BB14-F64B2E66FD3B}" srcOrd="0" destOrd="0" parTransId="{6C61A978-502C-48C6-972C-BE5EA135D0ED}" sibTransId="{6AF9C589-BC13-43A6-B0B3-8F6FABC13D28}"/>
    <dgm:cxn modelId="{72D3670D-5AF5-42D0-BDF1-DC4F5D93E87D}" srcId="{3DD2B3F4-ED9E-4AFB-AA5C-6BC6B6642720}" destId="{78FDB256-A16A-43C7-A897-20FBECDA62AF}" srcOrd="3" destOrd="0" parTransId="{0686437E-5873-428B-A1B1-23601EC590E6}" sibTransId="{68723DED-DCDE-4A86-B407-432105E21979}"/>
    <dgm:cxn modelId="{4DA6A414-93DA-477C-8017-AD4C4CD9FC48}" srcId="{3DD2B3F4-ED9E-4AFB-AA5C-6BC6B6642720}" destId="{D2B7F005-EC25-436D-9EDD-B3241C893141}" srcOrd="2" destOrd="0" parTransId="{75D6FD4C-8955-418F-B36D-CB512A81BAC4}" sibTransId="{37A7D3F4-225D-48D4-B619-856DDD8E599D}"/>
    <dgm:cxn modelId="{C4A8D545-8E55-4DFE-8804-08D26846312F}" type="presParOf" srcId="{FC29C554-A20C-4BE2-943A-DDE0FB09447E}" destId="{888A052A-A4BE-47A1-8F4B-4DDE4B8AF45B}" srcOrd="0" destOrd="0" presId="urn:microsoft.com/office/officeart/2005/8/layout/list1"/>
    <dgm:cxn modelId="{A9568FB0-1A15-41A6-B44A-6EF0009CA6AE}" type="presParOf" srcId="{888A052A-A4BE-47A1-8F4B-4DDE4B8AF45B}" destId="{BFFF0E1E-9E32-4621-978C-782E02B51745}" srcOrd="0" destOrd="0" presId="urn:microsoft.com/office/officeart/2005/8/layout/list1"/>
    <dgm:cxn modelId="{9CD46517-89B8-43EB-9BEC-8646D88ACB6E}" type="presParOf" srcId="{888A052A-A4BE-47A1-8F4B-4DDE4B8AF45B}" destId="{E9AF84C5-3F73-4B6E-8A4A-AA678DB4A0EE}" srcOrd="1" destOrd="0" presId="urn:microsoft.com/office/officeart/2005/8/layout/list1"/>
    <dgm:cxn modelId="{6351A4B0-D29C-49EE-AD0C-A906ADC0CF60}" type="presParOf" srcId="{FC29C554-A20C-4BE2-943A-DDE0FB09447E}" destId="{F637C45E-6DF5-4795-83DE-E7DB0C19C342}" srcOrd="1" destOrd="0" presId="urn:microsoft.com/office/officeart/2005/8/layout/list1"/>
    <dgm:cxn modelId="{B29B7EAD-3439-4AE3-8332-7E1F7C197FBE}" type="presParOf" srcId="{FC29C554-A20C-4BE2-943A-DDE0FB09447E}" destId="{E9F78D45-829E-4147-A914-C6F88746EEE2}" srcOrd="2" destOrd="0" presId="urn:microsoft.com/office/officeart/2005/8/layout/list1"/>
    <dgm:cxn modelId="{4462B257-0218-49C3-9ADA-D8AB6A5E7F27}" type="presParOf" srcId="{FC29C554-A20C-4BE2-943A-DDE0FB09447E}" destId="{46710154-295D-42DC-A776-D9E568E03AC6}" srcOrd="3" destOrd="0" presId="urn:microsoft.com/office/officeart/2005/8/layout/list1"/>
    <dgm:cxn modelId="{E8EC690F-436F-4FDD-A708-1B788AFE40B5}" type="presParOf" srcId="{FC29C554-A20C-4BE2-943A-DDE0FB09447E}" destId="{B008EC02-6D1A-46A3-8539-C9CD33E5DCFF}" srcOrd="4" destOrd="0" presId="urn:microsoft.com/office/officeart/2005/8/layout/list1"/>
    <dgm:cxn modelId="{A93B1A37-959D-44F1-9DD0-AC950A94F5B1}" type="presParOf" srcId="{B008EC02-6D1A-46A3-8539-C9CD33E5DCFF}" destId="{F64B19B5-1B2F-40D3-9EAB-33111982C948}" srcOrd="0" destOrd="0" presId="urn:microsoft.com/office/officeart/2005/8/layout/list1"/>
    <dgm:cxn modelId="{2A35E2AE-41B1-4230-9BA3-B24A782CA82D}" type="presParOf" srcId="{B008EC02-6D1A-46A3-8539-C9CD33E5DCFF}" destId="{E23B2D98-31A7-4473-98FD-EBED7AE2709C}" srcOrd="1" destOrd="0" presId="urn:microsoft.com/office/officeart/2005/8/layout/list1"/>
    <dgm:cxn modelId="{2F9E4E72-71CA-408A-A830-E6A9AD492ABD}" type="presParOf" srcId="{FC29C554-A20C-4BE2-943A-DDE0FB09447E}" destId="{D560718E-509B-4374-A8BC-48F26CD6F049}" srcOrd="5" destOrd="0" presId="urn:microsoft.com/office/officeart/2005/8/layout/list1"/>
    <dgm:cxn modelId="{0992D4BF-2A3F-4B20-8CE6-A7D2827E848D}" type="presParOf" srcId="{FC29C554-A20C-4BE2-943A-DDE0FB09447E}" destId="{C6B87AC1-55D6-451A-A5F5-A6518F3F6758}" srcOrd="6" destOrd="0" presId="urn:microsoft.com/office/officeart/2005/8/layout/list1"/>
    <dgm:cxn modelId="{A7BA882A-9914-4E26-B8AE-946D19A997F3}" type="presParOf" srcId="{FC29C554-A20C-4BE2-943A-DDE0FB09447E}" destId="{082CB07D-B58C-4A95-B727-12F6E680D5C0}" srcOrd="7" destOrd="0" presId="urn:microsoft.com/office/officeart/2005/8/layout/list1"/>
    <dgm:cxn modelId="{F60D9EE1-5C11-457D-BDAF-291BA8F5F494}" type="presParOf" srcId="{FC29C554-A20C-4BE2-943A-DDE0FB09447E}" destId="{99EDB1C3-432A-4271-9DAF-5F90DEBF58C1}" srcOrd="8" destOrd="0" presId="urn:microsoft.com/office/officeart/2005/8/layout/list1"/>
    <dgm:cxn modelId="{8745C326-83CA-4C91-BE34-F00BE6FF425B}" type="presParOf" srcId="{99EDB1C3-432A-4271-9DAF-5F90DEBF58C1}" destId="{6EBF3511-C8DD-4148-93D2-95C3E4CBC849}" srcOrd="0" destOrd="0" presId="urn:microsoft.com/office/officeart/2005/8/layout/list1"/>
    <dgm:cxn modelId="{39E5AEF8-6FE8-4380-92E1-A6A07DC7C40F}" type="presParOf" srcId="{99EDB1C3-432A-4271-9DAF-5F90DEBF58C1}" destId="{C4D5DEAD-FFBB-4543-B0A0-61D8968E64F1}" srcOrd="1" destOrd="0" presId="urn:microsoft.com/office/officeart/2005/8/layout/list1"/>
    <dgm:cxn modelId="{A22E5237-F903-4758-A7B8-EACB115F2525}" type="presParOf" srcId="{FC29C554-A20C-4BE2-943A-DDE0FB09447E}" destId="{4A79F0F5-FBD9-4D05-96AC-F0C2A7AED4C9}" srcOrd="9" destOrd="0" presId="urn:microsoft.com/office/officeart/2005/8/layout/list1"/>
    <dgm:cxn modelId="{102E37EE-6591-487C-8AAB-D931EBE48FE5}" type="presParOf" srcId="{FC29C554-A20C-4BE2-943A-DDE0FB09447E}" destId="{CF50B492-AC31-4020-AC97-D960173C6405}" srcOrd="10" destOrd="0" presId="urn:microsoft.com/office/officeart/2005/8/layout/list1"/>
    <dgm:cxn modelId="{4BBED85E-2F76-4860-B6F0-C599C321822F}" type="presParOf" srcId="{FC29C554-A20C-4BE2-943A-DDE0FB09447E}" destId="{73ABB86A-17EB-48EB-8EA2-223DF7D4AF42}" srcOrd="11" destOrd="0" presId="urn:microsoft.com/office/officeart/2005/8/layout/list1"/>
    <dgm:cxn modelId="{551F4468-059E-4635-AC3D-C6CDF65C7ADD}" type="presParOf" srcId="{FC29C554-A20C-4BE2-943A-DDE0FB09447E}" destId="{D6BC0850-04D2-42C6-AACC-A4BEB8803292}" srcOrd="12" destOrd="0" presId="urn:microsoft.com/office/officeart/2005/8/layout/list1"/>
    <dgm:cxn modelId="{AF54E9E1-DD27-4A8C-BE09-AA14A327A9C3}" type="presParOf" srcId="{D6BC0850-04D2-42C6-AACC-A4BEB8803292}" destId="{F85F61C1-E10F-4B31-8339-F707F4739AE0}" srcOrd="0" destOrd="0" presId="urn:microsoft.com/office/officeart/2005/8/layout/list1"/>
    <dgm:cxn modelId="{5A59D3A5-6A43-4257-9F4B-CA27C7E47D68}" type="presParOf" srcId="{D6BC0850-04D2-42C6-AACC-A4BEB8803292}" destId="{3397FE08-331D-460B-A8CC-0F5D5C689214}" srcOrd="1" destOrd="0" presId="urn:microsoft.com/office/officeart/2005/8/layout/list1"/>
    <dgm:cxn modelId="{0411B42F-0006-485B-B8F8-78543BDD2576}" type="presParOf" srcId="{FC29C554-A20C-4BE2-943A-DDE0FB09447E}" destId="{F1FCFAE1-1ED0-4E5D-8F0F-145A199CE796}" srcOrd="13" destOrd="0" presId="urn:microsoft.com/office/officeart/2005/8/layout/list1"/>
    <dgm:cxn modelId="{8D767DAF-4E91-419D-AFE4-BE7EF5FB5161}" type="presParOf" srcId="{FC29C554-A20C-4BE2-943A-DDE0FB09447E}" destId="{043DE3F2-8EC8-46BC-A080-B85FED170486}"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61E77B4-977C-4D67-A5D7-478B87E316E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AE4C0F69-9A7B-4583-9E6E-6931C55C30A3}">
      <dgm:prSet phldrT="[Текст]" custT="1"/>
      <dgm:spPr/>
      <dgm:t>
        <a:bodyPr/>
        <a:lstStyle/>
        <a:p>
          <a:r>
            <a:rPr lang="ru-RU" sz="2400" b="1" dirty="0" smtClean="0">
              <a:solidFill>
                <a:schemeClr val="tx1"/>
              </a:solidFill>
            </a:rPr>
            <a:t>Перинатальна </a:t>
          </a:r>
          <a:r>
            <a:rPr lang="ru-RU" sz="2400" b="1" dirty="0" err="1" smtClean="0">
              <a:solidFill>
                <a:schemeClr val="tx1"/>
              </a:solidFill>
            </a:rPr>
            <a:t>психологія</a:t>
          </a:r>
          <a:r>
            <a:rPr lang="ru-RU" sz="2400" b="1" dirty="0" smtClean="0">
              <a:solidFill>
                <a:schemeClr val="tx1"/>
              </a:solidFill>
            </a:rPr>
            <a:t>, як </a:t>
          </a:r>
          <a:r>
            <a:rPr lang="ru-RU" sz="2400" b="1" dirty="0" err="1" smtClean="0">
              <a:solidFill>
                <a:schemeClr val="tx1"/>
              </a:solidFill>
            </a:rPr>
            <a:t>розділ</a:t>
          </a:r>
          <a:r>
            <a:rPr lang="ru-RU" sz="2400" b="1" dirty="0" smtClean="0">
              <a:solidFill>
                <a:schemeClr val="tx1"/>
              </a:solidFill>
            </a:rPr>
            <a:t> перинатології, </a:t>
          </a:r>
          <a:r>
            <a:rPr lang="ru-RU" sz="2400" b="1" u="sng" dirty="0" err="1" smtClean="0">
              <a:solidFill>
                <a:schemeClr val="tx1"/>
              </a:solidFill>
            </a:rPr>
            <a:t>виник</a:t>
          </a:r>
          <a:r>
            <a:rPr lang="ru-RU" sz="2400" b="1" u="sng" dirty="0" smtClean="0">
              <a:solidFill>
                <a:schemeClr val="tx1"/>
              </a:solidFill>
            </a:rPr>
            <a:t> </a:t>
          </a:r>
          <a:r>
            <a:rPr lang="ru-RU" sz="2400" b="1" u="sng" dirty="0" err="1" smtClean="0">
              <a:solidFill>
                <a:schemeClr val="tx1"/>
              </a:solidFill>
            </a:rPr>
            <a:t>відносно</a:t>
          </a:r>
          <a:r>
            <a:rPr lang="ru-RU" sz="2400" b="1" u="sng" dirty="0" smtClean="0">
              <a:solidFill>
                <a:schemeClr val="tx1"/>
              </a:solidFill>
            </a:rPr>
            <a:t> </a:t>
          </a:r>
          <a:r>
            <a:rPr lang="ru-RU" sz="2400" b="1" u="sng" dirty="0" err="1" smtClean="0">
              <a:solidFill>
                <a:schemeClr val="tx1"/>
              </a:solidFill>
            </a:rPr>
            <a:t>нещодавно</a:t>
          </a:r>
          <a:r>
            <a:rPr lang="ru-RU" sz="2400" b="1" u="sng" dirty="0" smtClean="0">
              <a:solidFill>
                <a:schemeClr val="tx1"/>
              </a:solidFill>
            </a:rPr>
            <a:t>, в </a:t>
          </a:r>
          <a:r>
            <a:rPr lang="ru-RU" sz="2400" b="1" u="sng" dirty="0" err="1" smtClean="0">
              <a:solidFill>
                <a:schemeClr val="tx1"/>
              </a:solidFill>
            </a:rPr>
            <a:t>останній</a:t>
          </a:r>
          <a:r>
            <a:rPr lang="ru-RU" sz="2400" b="1" u="sng" dirty="0" smtClean="0">
              <a:solidFill>
                <a:schemeClr val="tx1"/>
              </a:solidFill>
            </a:rPr>
            <a:t> </a:t>
          </a:r>
          <a:r>
            <a:rPr lang="ru-RU" sz="2400" b="1" u="sng" dirty="0" err="1" smtClean="0">
              <a:solidFill>
                <a:schemeClr val="tx1"/>
              </a:solidFill>
            </a:rPr>
            <a:t>чверті</a:t>
          </a:r>
          <a:r>
            <a:rPr lang="ru-RU" sz="2400" b="1" u="sng" dirty="0" smtClean="0">
              <a:solidFill>
                <a:schemeClr val="tx1"/>
              </a:solidFill>
            </a:rPr>
            <a:t> ХХ </a:t>
          </a:r>
          <a:r>
            <a:rPr lang="ru-RU" sz="2400" b="1" u="sng" dirty="0" err="1" smtClean="0">
              <a:solidFill>
                <a:schemeClr val="tx1"/>
              </a:solidFill>
            </a:rPr>
            <a:t>століття</a:t>
          </a:r>
          <a:r>
            <a:rPr lang="ru-RU" sz="2400" b="1" u="sng" dirty="0" smtClean="0">
              <a:solidFill>
                <a:schemeClr val="tx1"/>
              </a:solidFill>
            </a:rPr>
            <a:t>. </a:t>
          </a:r>
          <a:endParaRPr lang="ru-RU" sz="2400" b="1" dirty="0">
            <a:solidFill>
              <a:schemeClr val="tx1"/>
            </a:solidFill>
          </a:endParaRPr>
        </a:p>
      </dgm:t>
    </dgm:pt>
    <dgm:pt modelId="{F37EAF62-64DC-4C1A-AF97-D9A1C16F8E7F}" type="parTrans" cxnId="{4978BE37-85A6-4881-9B79-9D49795573DC}">
      <dgm:prSet/>
      <dgm:spPr/>
      <dgm:t>
        <a:bodyPr/>
        <a:lstStyle/>
        <a:p>
          <a:endParaRPr lang="ru-RU" sz="2000"/>
        </a:p>
      </dgm:t>
    </dgm:pt>
    <dgm:pt modelId="{F0706B00-447D-4379-B6ED-02319BD391AE}" type="sibTrans" cxnId="{4978BE37-85A6-4881-9B79-9D49795573DC}">
      <dgm:prSet/>
      <dgm:spPr/>
      <dgm:t>
        <a:bodyPr/>
        <a:lstStyle/>
        <a:p>
          <a:endParaRPr lang="ru-RU" sz="2000"/>
        </a:p>
      </dgm:t>
    </dgm:pt>
    <dgm:pt modelId="{9641A6B0-E7CC-42E7-85F2-C4932C996D4F}">
      <dgm:prSet phldrT="[Текст]" custT="1"/>
      <dgm:spPr/>
      <dgm:t>
        <a:bodyPr/>
        <a:lstStyle/>
        <a:p>
          <a:r>
            <a:rPr lang="ru-RU" sz="2000" u="sng" dirty="0" err="1" smtClean="0">
              <a:solidFill>
                <a:schemeClr val="tx1"/>
              </a:solidFill>
            </a:rPr>
            <a:t>Першою</a:t>
          </a:r>
          <a:r>
            <a:rPr lang="ru-RU" sz="2000" u="sng" dirty="0" smtClean="0">
              <a:solidFill>
                <a:schemeClr val="tx1"/>
              </a:solidFill>
            </a:rPr>
            <a:t> </a:t>
          </a:r>
          <a:r>
            <a:rPr lang="ru-RU" sz="2000" u="sng" dirty="0" err="1" smtClean="0">
              <a:solidFill>
                <a:schemeClr val="tx1"/>
              </a:solidFill>
            </a:rPr>
            <a:t>організацією</a:t>
          </a:r>
          <a:r>
            <a:rPr lang="ru-RU" sz="2000" u="sng" dirty="0" smtClean="0">
              <a:solidFill>
                <a:schemeClr val="tx1"/>
              </a:solidFill>
            </a:rPr>
            <a:t>, </a:t>
          </a:r>
          <a:r>
            <a:rPr lang="ru-RU" sz="2000" u="sng" dirty="0" err="1" smtClean="0">
              <a:solidFill>
                <a:schemeClr val="tx1"/>
              </a:solidFill>
            </a:rPr>
            <a:t>що</a:t>
          </a:r>
          <a:r>
            <a:rPr lang="ru-RU" sz="2000" u="sng" dirty="0" smtClean="0">
              <a:solidFill>
                <a:schemeClr val="tx1"/>
              </a:solidFill>
            </a:rPr>
            <a:t> </a:t>
          </a:r>
          <a:r>
            <a:rPr lang="ru-RU" sz="2000" u="sng" dirty="0" err="1" smtClean="0">
              <a:solidFill>
                <a:schemeClr val="tx1"/>
              </a:solidFill>
            </a:rPr>
            <a:t>об'єднала</a:t>
          </a:r>
          <a:r>
            <a:rPr lang="ru-RU" sz="2000" u="sng" dirty="0" smtClean="0">
              <a:solidFill>
                <a:schemeClr val="tx1"/>
              </a:solidFill>
            </a:rPr>
            <a:t> перинатальних </a:t>
          </a:r>
          <a:r>
            <a:rPr lang="ru-RU" sz="2000" u="sng" dirty="0" err="1" smtClean="0">
              <a:solidFill>
                <a:schemeClr val="tx1"/>
              </a:solidFill>
            </a:rPr>
            <a:t>психологів</a:t>
          </a:r>
          <a:r>
            <a:rPr lang="ru-RU" sz="2000" u="sng" dirty="0" smtClean="0">
              <a:solidFill>
                <a:schemeClr val="tx1"/>
              </a:solidFill>
            </a:rPr>
            <a:t>, стало </a:t>
          </a:r>
          <a:r>
            <a:rPr lang="ru-RU" sz="2000" u="sng" dirty="0" err="1" smtClean="0">
              <a:solidFill>
                <a:schemeClr val="tx1"/>
              </a:solidFill>
            </a:rPr>
            <a:t>створене</a:t>
          </a:r>
          <a:r>
            <a:rPr lang="ru-RU" sz="2000" u="sng" dirty="0" smtClean="0">
              <a:solidFill>
                <a:schemeClr val="tx1"/>
              </a:solidFill>
            </a:rPr>
            <a:t> у </a:t>
          </a:r>
          <a:r>
            <a:rPr lang="ru-RU" sz="2000" u="sng" dirty="0" err="1" smtClean="0">
              <a:solidFill>
                <a:schemeClr val="tx1"/>
              </a:solidFill>
            </a:rPr>
            <a:t>Відні</a:t>
          </a:r>
          <a:r>
            <a:rPr lang="ru-RU" sz="2000" u="sng" dirty="0" smtClean="0">
              <a:solidFill>
                <a:schemeClr val="tx1"/>
              </a:solidFill>
            </a:rPr>
            <a:t> в 1971 </a:t>
          </a:r>
          <a:r>
            <a:rPr lang="ru-RU" sz="2000" u="sng" dirty="0" err="1" smtClean="0">
              <a:solidFill>
                <a:schemeClr val="tx1"/>
              </a:solidFill>
            </a:rPr>
            <a:t>році</a:t>
          </a:r>
          <a:r>
            <a:rPr lang="ru-RU" sz="2000" dirty="0" smtClean="0">
              <a:solidFill>
                <a:schemeClr val="tx1"/>
              </a:solidFill>
            </a:rPr>
            <a:t> </a:t>
          </a:r>
          <a:r>
            <a:rPr lang="ru-RU" sz="2000" dirty="0" err="1" smtClean="0">
              <a:solidFill>
                <a:schemeClr val="tx1"/>
              </a:solidFill>
            </a:rPr>
            <a:t>психоаналітиком</a:t>
          </a:r>
          <a:r>
            <a:rPr lang="ru-RU" sz="2000" dirty="0" smtClean="0">
              <a:solidFill>
                <a:schemeClr val="tx1"/>
              </a:solidFill>
            </a:rPr>
            <a:t> Густавом </a:t>
          </a:r>
          <a:r>
            <a:rPr lang="ru-RU" sz="2000" dirty="0" err="1" smtClean="0">
              <a:solidFill>
                <a:schemeClr val="tx1"/>
              </a:solidFill>
            </a:rPr>
            <a:t>Хансом</a:t>
          </a:r>
          <a:r>
            <a:rPr lang="ru-RU" sz="2000" dirty="0" smtClean="0">
              <a:solidFill>
                <a:schemeClr val="tx1"/>
              </a:solidFill>
            </a:rPr>
            <a:t> </a:t>
          </a:r>
          <a:r>
            <a:rPr lang="ru-RU" sz="2000" dirty="0" err="1" smtClean="0">
              <a:solidFill>
                <a:schemeClr val="tx1"/>
              </a:solidFill>
            </a:rPr>
            <a:t>Грабером</a:t>
          </a:r>
          <a:r>
            <a:rPr lang="ru-RU" sz="2000" dirty="0" smtClean="0">
              <a:solidFill>
                <a:schemeClr val="tx1"/>
              </a:solidFill>
            </a:rPr>
            <a:t> </a:t>
          </a:r>
          <a:r>
            <a:rPr lang="ru-RU" sz="2000" b="1" dirty="0" err="1" smtClean="0">
              <a:solidFill>
                <a:schemeClr val="tx1"/>
              </a:solidFill>
            </a:rPr>
            <a:t>Міжнародну</a:t>
          </a:r>
          <a:r>
            <a:rPr lang="ru-RU" sz="2000" b="1" dirty="0" smtClean="0">
              <a:solidFill>
                <a:schemeClr val="tx1"/>
              </a:solidFill>
            </a:rPr>
            <a:t> </a:t>
          </a:r>
          <a:r>
            <a:rPr lang="ru-RU" sz="2000" b="1" dirty="0" err="1" smtClean="0">
              <a:solidFill>
                <a:schemeClr val="tx1"/>
              </a:solidFill>
            </a:rPr>
            <a:t>організацію</a:t>
          </a:r>
          <a:r>
            <a:rPr lang="ru-RU" sz="2000" b="1" dirty="0" smtClean="0">
              <a:solidFill>
                <a:schemeClr val="tx1"/>
              </a:solidFill>
            </a:rPr>
            <a:t> перинатальної психології. </a:t>
          </a:r>
          <a:endParaRPr lang="ru-RU" sz="2000" b="1" dirty="0">
            <a:solidFill>
              <a:schemeClr val="tx1"/>
            </a:solidFill>
          </a:endParaRPr>
        </a:p>
      </dgm:t>
    </dgm:pt>
    <dgm:pt modelId="{1812DD16-BA02-4EC5-AD50-8217C4392057}" type="parTrans" cxnId="{A0A66F48-CE05-4655-9124-BA5AFD6D12F7}">
      <dgm:prSet/>
      <dgm:spPr/>
      <dgm:t>
        <a:bodyPr/>
        <a:lstStyle/>
        <a:p>
          <a:endParaRPr lang="ru-RU" sz="2000"/>
        </a:p>
      </dgm:t>
    </dgm:pt>
    <dgm:pt modelId="{ECF78D93-5A74-4C82-9FC7-80A74D5505C5}" type="sibTrans" cxnId="{A0A66F48-CE05-4655-9124-BA5AFD6D12F7}">
      <dgm:prSet/>
      <dgm:spPr/>
      <dgm:t>
        <a:bodyPr/>
        <a:lstStyle/>
        <a:p>
          <a:endParaRPr lang="ru-RU" sz="2000"/>
        </a:p>
      </dgm:t>
    </dgm:pt>
    <dgm:pt modelId="{434D6522-3CB8-40E5-B0A1-9CDCDFF106BA}">
      <dgm:prSet phldrT="[Текст]" custT="1"/>
      <dgm:spPr/>
      <dgm:t>
        <a:bodyPr/>
        <a:lstStyle/>
        <a:p>
          <a:r>
            <a:rPr lang="ru-RU" sz="2000" dirty="0" smtClean="0">
              <a:solidFill>
                <a:srgbClr val="0070C0"/>
              </a:solidFill>
            </a:rPr>
            <a:t>У 1986 </a:t>
          </a:r>
          <a:r>
            <a:rPr lang="ru-RU" sz="2000" dirty="0" err="1" smtClean="0">
              <a:solidFill>
                <a:srgbClr val="0070C0"/>
              </a:solidFill>
            </a:rPr>
            <a:t>році</a:t>
          </a:r>
          <a:r>
            <a:rPr lang="ru-RU" sz="2000" dirty="0" smtClean="0">
              <a:solidFill>
                <a:srgbClr val="0070C0"/>
              </a:solidFill>
            </a:rPr>
            <a:t> </a:t>
          </a:r>
          <a:r>
            <a:rPr lang="ru-RU" sz="2000" dirty="0" err="1" smtClean="0">
              <a:solidFill>
                <a:srgbClr val="0070C0"/>
              </a:solidFill>
            </a:rPr>
            <a:t>воно</a:t>
          </a:r>
          <a:r>
            <a:rPr lang="ru-RU" sz="2000" dirty="0" smtClean="0">
              <a:solidFill>
                <a:srgbClr val="0070C0"/>
              </a:solidFill>
            </a:rPr>
            <a:t> </a:t>
          </a:r>
          <a:r>
            <a:rPr lang="ru-RU" sz="2000" dirty="0" err="1" smtClean="0">
              <a:solidFill>
                <a:srgbClr val="0070C0"/>
              </a:solidFill>
            </a:rPr>
            <a:t>було</a:t>
          </a:r>
          <a:r>
            <a:rPr lang="ru-RU" sz="2000" dirty="0" smtClean="0">
              <a:solidFill>
                <a:srgbClr val="0070C0"/>
              </a:solidFill>
            </a:rPr>
            <a:t> </a:t>
          </a:r>
          <a:r>
            <a:rPr lang="ru-RU" sz="2000" dirty="0" err="1" smtClean="0">
              <a:solidFill>
                <a:srgbClr val="0070C0"/>
              </a:solidFill>
            </a:rPr>
            <a:t>перетворене</a:t>
          </a:r>
          <a:r>
            <a:rPr lang="ru-RU" sz="2000" dirty="0" smtClean="0">
              <a:solidFill>
                <a:srgbClr val="0070C0"/>
              </a:solidFill>
            </a:rPr>
            <a:t> в </a:t>
          </a:r>
          <a:r>
            <a:rPr lang="ru-RU" sz="2000" dirty="0" err="1" smtClean="0">
              <a:solidFill>
                <a:srgbClr val="0070C0"/>
              </a:solidFill>
            </a:rPr>
            <a:t>Міжнародну</a:t>
          </a:r>
          <a:r>
            <a:rPr lang="ru-RU" sz="2000" dirty="0" smtClean="0">
              <a:solidFill>
                <a:srgbClr val="0070C0"/>
              </a:solidFill>
            </a:rPr>
            <a:t> </a:t>
          </a:r>
          <a:r>
            <a:rPr lang="ru-RU" sz="2000" dirty="0" err="1" smtClean="0">
              <a:solidFill>
                <a:srgbClr val="0070C0"/>
              </a:solidFill>
            </a:rPr>
            <a:t>організацію</a:t>
          </a:r>
          <a:r>
            <a:rPr lang="ru-RU" sz="2000" dirty="0" smtClean="0">
              <a:solidFill>
                <a:srgbClr val="0070C0"/>
              </a:solidFill>
            </a:rPr>
            <a:t> пре- і перинатальної психології і </a:t>
          </a:r>
          <a:r>
            <a:rPr lang="ru-RU" sz="2000" dirty="0" err="1" smtClean="0">
              <a:solidFill>
                <a:srgbClr val="0070C0"/>
              </a:solidFill>
            </a:rPr>
            <a:t>медицини</a:t>
          </a:r>
          <a:r>
            <a:rPr lang="ru-RU" sz="2000" dirty="0" smtClean="0">
              <a:solidFill>
                <a:srgbClr val="0070C0"/>
              </a:solidFill>
            </a:rPr>
            <a:t> (ISPPM). </a:t>
          </a:r>
          <a:endParaRPr lang="ru-RU" sz="2000" dirty="0">
            <a:solidFill>
              <a:srgbClr val="0070C0"/>
            </a:solidFill>
          </a:endParaRPr>
        </a:p>
      </dgm:t>
    </dgm:pt>
    <dgm:pt modelId="{358AF4B2-C1BB-4D8F-84D0-792F3FAABC3B}" type="parTrans" cxnId="{4D9AD51B-2F6D-4444-A091-5C1D7D147FE1}">
      <dgm:prSet/>
      <dgm:spPr/>
      <dgm:t>
        <a:bodyPr/>
        <a:lstStyle/>
        <a:p>
          <a:endParaRPr lang="ru-RU" sz="2000"/>
        </a:p>
      </dgm:t>
    </dgm:pt>
    <dgm:pt modelId="{E6C7A2AA-7CCB-46C4-803C-33AC6C4DFA89}" type="sibTrans" cxnId="{4D9AD51B-2F6D-4444-A091-5C1D7D147FE1}">
      <dgm:prSet/>
      <dgm:spPr/>
      <dgm:t>
        <a:bodyPr/>
        <a:lstStyle/>
        <a:p>
          <a:endParaRPr lang="ru-RU" sz="2000"/>
        </a:p>
      </dgm:t>
    </dgm:pt>
    <dgm:pt modelId="{E82F5576-CE53-4F00-B7B4-936DF8DB237E}">
      <dgm:prSet phldrT="[Текст]" custT="1"/>
      <dgm:spPr/>
      <dgm:t>
        <a:bodyPr/>
        <a:lstStyle/>
        <a:p>
          <a:r>
            <a:rPr lang="ru-RU" sz="2000" dirty="0" smtClean="0">
              <a:solidFill>
                <a:srgbClr val="0070C0"/>
              </a:solidFill>
            </a:rPr>
            <a:t>З того часу </a:t>
          </a:r>
          <a:r>
            <a:rPr lang="ru-RU" sz="2000" dirty="0" err="1" smtClean="0">
              <a:solidFill>
                <a:srgbClr val="0070C0"/>
              </a:solidFill>
            </a:rPr>
            <a:t>почалося</a:t>
          </a:r>
          <a:r>
            <a:rPr lang="ru-RU" sz="2000" dirty="0" smtClean="0">
              <a:solidFill>
                <a:srgbClr val="0070C0"/>
              </a:solidFill>
            </a:rPr>
            <a:t> </a:t>
          </a:r>
          <a:r>
            <a:rPr lang="ru-RU" sz="2000" dirty="0" err="1" smtClean="0">
              <a:solidFill>
                <a:srgbClr val="0070C0"/>
              </a:solidFill>
            </a:rPr>
            <a:t>цілеспрямоване</a:t>
          </a:r>
          <a:r>
            <a:rPr lang="ru-RU" sz="2000" dirty="0" smtClean="0">
              <a:solidFill>
                <a:srgbClr val="0070C0"/>
              </a:solidFill>
            </a:rPr>
            <a:t> </a:t>
          </a:r>
          <a:r>
            <a:rPr lang="ru-RU" sz="2000" dirty="0" err="1" smtClean="0">
              <a:solidFill>
                <a:srgbClr val="0070C0"/>
              </a:solidFill>
            </a:rPr>
            <a:t>накопичення</a:t>
          </a:r>
          <a:r>
            <a:rPr lang="ru-RU" sz="2000" dirty="0" smtClean="0">
              <a:solidFill>
                <a:srgbClr val="0070C0"/>
              </a:solidFill>
            </a:rPr>
            <a:t> </a:t>
          </a:r>
          <a:r>
            <a:rPr lang="ru-RU" sz="2000" dirty="0" err="1" smtClean="0">
              <a:solidFill>
                <a:srgbClr val="0070C0"/>
              </a:solidFill>
            </a:rPr>
            <a:t>наукових</a:t>
          </a:r>
          <a:r>
            <a:rPr lang="ru-RU" sz="2000" dirty="0" smtClean="0">
              <a:solidFill>
                <a:srgbClr val="0070C0"/>
              </a:solidFill>
            </a:rPr>
            <a:t> </a:t>
          </a:r>
          <a:r>
            <a:rPr lang="ru-RU" sz="2000" dirty="0" err="1" smtClean="0">
              <a:solidFill>
                <a:srgbClr val="0070C0"/>
              </a:solidFill>
            </a:rPr>
            <a:t>даних</a:t>
          </a:r>
          <a:r>
            <a:rPr lang="ru-RU" sz="2000" dirty="0" smtClean="0">
              <a:solidFill>
                <a:srgbClr val="0070C0"/>
              </a:solidFill>
            </a:rPr>
            <a:t> про </a:t>
          </a:r>
          <a:r>
            <a:rPr lang="ru-RU" sz="2000" dirty="0" err="1" smtClean="0">
              <a:solidFill>
                <a:srgbClr val="0070C0"/>
              </a:solidFill>
            </a:rPr>
            <a:t>психічні</a:t>
          </a:r>
          <a:r>
            <a:rPr lang="ru-RU" sz="2000" dirty="0" smtClean="0">
              <a:solidFill>
                <a:srgbClr val="0070C0"/>
              </a:solidFill>
            </a:rPr>
            <a:t> </a:t>
          </a:r>
          <a:r>
            <a:rPr lang="ru-RU" sz="2000" dirty="0" err="1" smtClean="0">
              <a:solidFill>
                <a:srgbClr val="0070C0"/>
              </a:solidFill>
            </a:rPr>
            <a:t>процеси</a:t>
          </a:r>
          <a:r>
            <a:rPr lang="ru-RU" sz="2000" dirty="0" smtClean="0">
              <a:solidFill>
                <a:srgbClr val="0070C0"/>
              </a:solidFill>
            </a:rPr>
            <a:t> у дитини (</a:t>
          </a:r>
          <a:r>
            <a:rPr lang="ru-RU" sz="2000" dirty="0" err="1" smtClean="0">
              <a:solidFill>
                <a:srgbClr val="0070C0"/>
              </a:solidFill>
            </a:rPr>
            <a:t>пренейта</a:t>
          </a:r>
          <a:r>
            <a:rPr lang="ru-RU" sz="2000" dirty="0" smtClean="0">
              <a:solidFill>
                <a:srgbClr val="0070C0"/>
              </a:solidFill>
            </a:rPr>
            <a:t>), </a:t>
          </a:r>
          <a:r>
            <a:rPr lang="ru-RU" sz="2000" dirty="0" err="1" smtClean="0">
              <a:solidFill>
                <a:srgbClr val="0070C0"/>
              </a:solidFill>
            </a:rPr>
            <a:t>що</a:t>
          </a:r>
          <a:r>
            <a:rPr lang="ru-RU" sz="2000" dirty="0" smtClean="0">
              <a:solidFill>
                <a:srgbClr val="0070C0"/>
              </a:solidFill>
            </a:rPr>
            <a:t> </a:t>
          </a:r>
          <a:r>
            <a:rPr lang="ru-RU" sz="2000" dirty="0" err="1" smtClean="0">
              <a:solidFill>
                <a:srgbClr val="0070C0"/>
              </a:solidFill>
            </a:rPr>
            <a:t>ще</a:t>
          </a:r>
          <a:r>
            <a:rPr lang="ru-RU" sz="2000" dirty="0" smtClean="0">
              <a:solidFill>
                <a:srgbClr val="0070C0"/>
              </a:solidFill>
            </a:rPr>
            <a:t> не </a:t>
          </a:r>
          <a:r>
            <a:rPr lang="ru-RU" sz="2000" dirty="0" err="1" smtClean="0">
              <a:solidFill>
                <a:srgbClr val="0070C0"/>
              </a:solidFill>
            </a:rPr>
            <a:t>народилася</a:t>
          </a:r>
          <a:r>
            <a:rPr lang="ru-RU" sz="2000" dirty="0" smtClean="0">
              <a:solidFill>
                <a:srgbClr val="0070C0"/>
              </a:solidFill>
            </a:rPr>
            <a:t>. </a:t>
          </a:r>
          <a:endParaRPr lang="ru-RU" sz="2000" dirty="0">
            <a:solidFill>
              <a:srgbClr val="0070C0"/>
            </a:solidFill>
          </a:endParaRPr>
        </a:p>
      </dgm:t>
    </dgm:pt>
    <dgm:pt modelId="{3C012A5A-9DDC-40A8-A9CF-6BA91BAAC4ED}" type="parTrans" cxnId="{AB7F22A2-0050-41E2-9F17-8076D057AE21}">
      <dgm:prSet/>
      <dgm:spPr/>
      <dgm:t>
        <a:bodyPr/>
        <a:lstStyle/>
        <a:p>
          <a:endParaRPr lang="ru-RU" sz="2000"/>
        </a:p>
      </dgm:t>
    </dgm:pt>
    <dgm:pt modelId="{FEB42265-4FDF-4468-9EC7-1910C26C6D4F}" type="sibTrans" cxnId="{AB7F22A2-0050-41E2-9F17-8076D057AE21}">
      <dgm:prSet/>
      <dgm:spPr/>
      <dgm:t>
        <a:bodyPr/>
        <a:lstStyle/>
        <a:p>
          <a:endParaRPr lang="ru-RU" sz="2000"/>
        </a:p>
      </dgm:t>
    </dgm:pt>
    <dgm:pt modelId="{751A531F-0410-4AD6-B63D-6B22D5F4DDFE}">
      <dgm:prSet phldrT="[Текст]" custT="1"/>
      <dgm:spPr/>
      <dgm:t>
        <a:bodyPr/>
        <a:lstStyle/>
        <a:p>
          <a:r>
            <a:rPr lang="ru-RU" sz="2000" u="sng" dirty="0" err="1" smtClean="0">
              <a:solidFill>
                <a:srgbClr val="0070C0"/>
              </a:solidFill>
            </a:rPr>
            <a:t>Пізніше</a:t>
          </a:r>
          <a:r>
            <a:rPr lang="ru-RU" sz="2000" u="sng" dirty="0" smtClean="0">
              <a:solidFill>
                <a:srgbClr val="0070C0"/>
              </a:solidFill>
            </a:rPr>
            <a:t> </a:t>
          </a:r>
          <a:r>
            <a:rPr lang="ru-RU" sz="2000" u="sng" dirty="0" err="1" smtClean="0">
              <a:solidFill>
                <a:srgbClr val="0070C0"/>
              </a:solidFill>
            </a:rPr>
            <a:t>результати</a:t>
          </a:r>
          <a:r>
            <a:rPr lang="ru-RU" sz="2000" u="sng" dirty="0" smtClean="0">
              <a:solidFill>
                <a:srgbClr val="0070C0"/>
              </a:solidFill>
            </a:rPr>
            <a:t> </a:t>
          </a:r>
          <a:r>
            <a:rPr lang="ru-RU" sz="2000" u="sng" dirty="0" err="1" smtClean="0">
              <a:solidFill>
                <a:srgbClr val="0070C0"/>
              </a:solidFill>
            </a:rPr>
            <a:t>наукових</a:t>
          </a:r>
          <a:r>
            <a:rPr lang="ru-RU" sz="2000" u="sng" dirty="0" smtClean="0">
              <a:solidFill>
                <a:srgbClr val="0070C0"/>
              </a:solidFill>
            </a:rPr>
            <a:t> </a:t>
          </a:r>
          <a:r>
            <a:rPr lang="ru-RU" sz="2000" u="sng" dirty="0" err="1" smtClean="0">
              <a:solidFill>
                <a:srgbClr val="0070C0"/>
              </a:solidFill>
            </a:rPr>
            <a:t>досліджень</a:t>
          </a:r>
          <a:r>
            <a:rPr lang="ru-RU" sz="2000" u="sng" dirty="0" smtClean="0">
              <a:solidFill>
                <a:srgbClr val="0070C0"/>
              </a:solidFill>
            </a:rPr>
            <a:t> дозволили </a:t>
          </a:r>
          <a:r>
            <a:rPr lang="ru-RU" sz="2000" u="sng" dirty="0" err="1" smtClean="0">
              <a:solidFill>
                <a:srgbClr val="0070C0"/>
              </a:solidFill>
            </a:rPr>
            <a:t>прийняти</a:t>
          </a:r>
          <a:r>
            <a:rPr lang="ru-RU" sz="2000" u="sng" dirty="0" smtClean="0">
              <a:solidFill>
                <a:srgbClr val="0070C0"/>
              </a:solidFill>
            </a:rPr>
            <a:t> "</a:t>
          </a:r>
          <a:r>
            <a:rPr lang="ru-RU" sz="2000" u="sng" dirty="0" err="1" smtClean="0">
              <a:solidFill>
                <a:srgbClr val="0070C0"/>
              </a:solidFill>
            </a:rPr>
            <a:t>Декларацію</a:t>
          </a:r>
          <a:r>
            <a:rPr lang="ru-RU" sz="2000" u="sng" dirty="0" smtClean="0">
              <a:solidFill>
                <a:srgbClr val="0070C0"/>
              </a:solidFill>
            </a:rPr>
            <a:t> прав дитини", </a:t>
          </a:r>
          <a:r>
            <a:rPr lang="ru-RU" sz="2000" u="sng" dirty="0" err="1" smtClean="0">
              <a:solidFill>
                <a:srgbClr val="0070C0"/>
              </a:solidFill>
            </a:rPr>
            <a:t>що</a:t>
          </a:r>
          <a:r>
            <a:rPr lang="ru-RU" sz="2000" u="sng" dirty="0" smtClean="0">
              <a:solidFill>
                <a:srgbClr val="0070C0"/>
              </a:solidFill>
            </a:rPr>
            <a:t> не </a:t>
          </a:r>
          <a:r>
            <a:rPr lang="ru-RU" sz="2000" u="sng" dirty="0" err="1" smtClean="0">
              <a:solidFill>
                <a:srgbClr val="0070C0"/>
              </a:solidFill>
            </a:rPr>
            <a:t>народилася</a:t>
          </a:r>
          <a:r>
            <a:rPr lang="ru-RU" sz="2000" dirty="0" smtClean="0">
              <a:solidFill>
                <a:srgbClr val="0070C0"/>
              </a:solidFill>
            </a:rPr>
            <a:t>, на 16-му </a:t>
          </a:r>
          <a:r>
            <a:rPr lang="ru-RU" sz="2000" dirty="0" err="1" smtClean="0">
              <a:solidFill>
                <a:srgbClr val="0070C0"/>
              </a:solidFill>
            </a:rPr>
            <a:t>Всесвітньому</a:t>
          </a:r>
          <a:r>
            <a:rPr lang="ru-RU" sz="2000" dirty="0" smtClean="0">
              <a:solidFill>
                <a:srgbClr val="0070C0"/>
              </a:solidFill>
            </a:rPr>
            <a:t> </a:t>
          </a:r>
          <a:r>
            <a:rPr lang="ru-RU" sz="2000" dirty="0" err="1" smtClean="0">
              <a:solidFill>
                <a:srgbClr val="0070C0"/>
              </a:solidFill>
            </a:rPr>
            <a:t>Конгресі</a:t>
          </a:r>
          <a:r>
            <a:rPr lang="ru-RU" sz="2000" dirty="0" smtClean="0">
              <a:solidFill>
                <a:srgbClr val="0070C0"/>
              </a:solidFill>
            </a:rPr>
            <a:t> ISPPM в 2005 </a:t>
          </a:r>
          <a:r>
            <a:rPr lang="ru-RU" sz="2000" dirty="0" err="1" smtClean="0">
              <a:solidFill>
                <a:srgbClr val="0070C0"/>
              </a:solidFill>
            </a:rPr>
            <a:t>році</a:t>
          </a:r>
          <a:r>
            <a:rPr lang="ru-RU" sz="2000" dirty="0" smtClean="0">
              <a:solidFill>
                <a:srgbClr val="0070C0"/>
              </a:solidFill>
            </a:rPr>
            <a:t> в Гейдельберге. </a:t>
          </a:r>
          <a:r>
            <a:rPr lang="ru-RU" sz="2000" dirty="0" err="1" smtClean="0">
              <a:solidFill>
                <a:srgbClr val="0070C0"/>
              </a:solidFill>
            </a:rPr>
            <a:t>Нині</a:t>
          </a:r>
          <a:r>
            <a:rPr lang="ru-RU" sz="2000" dirty="0" smtClean="0">
              <a:solidFill>
                <a:srgbClr val="0070C0"/>
              </a:solidFill>
            </a:rPr>
            <a:t> ISPPM </a:t>
          </a:r>
          <a:r>
            <a:rPr lang="ru-RU" sz="2000" dirty="0" err="1" smtClean="0">
              <a:solidFill>
                <a:srgbClr val="0070C0"/>
              </a:solidFill>
            </a:rPr>
            <a:t>об'єднує</a:t>
          </a:r>
          <a:r>
            <a:rPr lang="ru-RU" sz="2000" dirty="0" smtClean="0">
              <a:solidFill>
                <a:srgbClr val="0070C0"/>
              </a:solidFill>
            </a:rPr>
            <a:t> </a:t>
          </a:r>
          <a:r>
            <a:rPr lang="ru-RU" sz="2000" dirty="0" err="1" smtClean="0">
              <a:solidFill>
                <a:srgbClr val="0070C0"/>
              </a:solidFill>
            </a:rPr>
            <a:t>фахівців</a:t>
          </a:r>
          <a:r>
            <a:rPr lang="ru-RU" sz="2000" dirty="0" smtClean="0">
              <a:solidFill>
                <a:srgbClr val="0070C0"/>
              </a:solidFill>
            </a:rPr>
            <a:t> з </a:t>
          </a:r>
          <a:r>
            <a:rPr lang="ru-RU" sz="2000" dirty="0" err="1" smtClean="0">
              <a:solidFill>
                <a:srgbClr val="0070C0"/>
              </a:solidFill>
            </a:rPr>
            <a:t>багатьох</a:t>
          </a:r>
          <a:r>
            <a:rPr lang="ru-RU" sz="2000" dirty="0" smtClean="0">
              <a:solidFill>
                <a:srgbClr val="0070C0"/>
              </a:solidFill>
            </a:rPr>
            <a:t> </a:t>
          </a:r>
          <a:r>
            <a:rPr lang="ru-RU" sz="2000" dirty="0" err="1" smtClean="0">
              <a:solidFill>
                <a:srgbClr val="0070C0"/>
              </a:solidFill>
            </a:rPr>
            <a:t>країн</a:t>
          </a:r>
          <a:r>
            <a:rPr lang="ru-RU" sz="2000" dirty="0" smtClean="0">
              <a:solidFill>
                <a:srgbClr val="0070C0"/>
              </a:solidFill>
            </a:rPr>
            <a:t> </a:t>
          </a:r>
          <a:r>
            <a:rPr lang="ru-RU" sz="2000" dirty="0" err="1" smtClean="0">
              <a:solidFill>
                <a:srgbClr val="0070C0"/>
              </a:solidFill>
            </a:rPr>
            <a:t>світу</a:t>
          </a:r>
          <a:r>
            <a:rPr lang="ru-RU" sz="2000" dirty="0" smtClean="0">
              <a:solidFill>
                <a:srgbClr val="0070C0"/>
              </a:solidFill>
            </a:rPr>
            <a:t> . </a:t>
          </a:r>
          <a:endParaRPr lang="ru-RU" sz="2000" dirty="0">
            <a:solidFill>
              <a:srgbClr val="0070C0"/>
            </a:solidFill>
          </a:endParaRPr>
        </a:p>
      </dgm:t>
    </dgm:pt>
    <dgm:pt modelId="{89BB7F4C-8C4A-4BE2-9646-8E6DBCCFEA28}" type="parTrans" cxnId="{45CE35C8-CD1C-4F45-A545-017247705CE5}">
      <dgm:prSet/>
      <dgm:spPr/>
      <dgm:t>
        <a:bodyPr/>
        <a:lstStyle/>
        <a:p>
          <a:endParaRPr lang="ru-RU" sz="2000"/>
        </a:p>
      </dgm:t>
    </dgm:pt>
    <dgm:pt modelId="{A7020CC7-277B-4D02-BA72-F915A24562D8}" type="sibTrans" cxnId="{45CE35C8-CD1C-4F45-A545-017247705CE5}">
      <dgm:prSet/>
      <dgm:spPr/>
      <dgm:t>
        <a:bodyPr/>
        <a:lstStyle/>
        <a:p>
          <a:endParaRPr lang="ru-RU" sz="2000"/>
        </a:p>
      </dgm:t>
    </dgm:pt>
    <dgm:pt modelId="{DD4C566D-C1AC-4ED3-9BA3-9929E58E7395}" type="pres">
      <dgm:prSet presAssocID="{161E77B4-977C-4D67-A5D7-478B87E316ED}" presName="diagram" presStyleCnt="0">
        <dgm:presLayoutVars>
          <dgm:dir/>
          <dgm:resizeHandles val="exact"/>
        </dgm:presLayoutVars>
      </dgm:prSet>
      <dgm:spPr/>
      <dgm:t>
        <a:bodyPr/>
        <a:lstStyle/>
        <a:p>
          <a:endParaRPr lang="ru-RU"/>
        </a:p>
      </dgm:t>
    </dgm:pt>
    <dgm:pt modelId="{5C077F0F-5FA3-4246-821A-513C8C89CC0C}" type="pres">
      <dgm:prSet presAssocID="{AE4C0F69-9A7B-4583-9E6E-6931C55C30A3}" presName="node" presStyleLbl="node1" presStyleIdx="0" presStyleCnt="5" custScaleX="110000">
        <dgm:presLayoutVars>
          <dgm:bulletEnabled val="1"/>
        </dgm:presLayoutVars>
      </dgm:prSet>
      <dgm:spPr/>
      <dgm:t>
        <a:bodyPr/>
        <a:lstStyle/>
        <a:p>
          <a:endParaRPr lang="ru-RU"/>
        </a:p>
      </dgm:t>
    </dgm:pt>
    <dgm:pt modelId="{6E56D2A4-1A46-4AB5-8D24-2B39BE3D2672}" type="pres">
      <dgm:prSet presAssocID="{F0706B00-447D-4379-B6ED-02319BD391AE}" presName="sibTrans" presStyleCnt="0"/>
      <dgm:spPr/>
    </dgm:pt>
    <dgm:pt modelId="{8D086EE6-F797-48E3-8B80-F2ADF45A8730}" type="pres">
      <dgm:prSet presAssocID="{9641A6B0-E7CC-42E7-85F2-C4932C996D4F}" presName="node" presStyleLbl="node1" presStyleIdx="1" presStyleCnt="5" custScaleX="110000">
        <dgm:presLayoutVars>
          <dgm:bulletEnabled val="1"/>
        </dgm:presLayoutVars>
      </dgm:prSet>
      <dgm:spPr/>
      <dgm:t>
        <a:bodyPr/>
        <a:lstStyle/>
        <a:p>
          <a:endParaRPr lang="ru-RU"/>
        </a:p>
      </dgm:t>
    </dgm:pt>
    <dgm:pt modelId="{837B3A98-86F1-4F90-B5AD-6A47EF005AA3}" type="pres">
      <dgm:prSet presAssocID="{ECF78D93-5A74-4C82-9FC7-80A74D5505C5}" presName="sibTrans" presStyleCnt="0"/>
      <dgm:spPr/>
    </dgm:pt>
    <dgm:pt modelId="{5F7835FA-FD4D-43CF-A4E8-36097378443F}" type="pres">
      <dgm:prSet presAssocID="{434D6522-3CB8-40E5-B0A1-9CDCDFF106BA}" presName="node" presStyleLbl="node1" presStyleIdx="2" presStyleCnt="5">
        <dgm:presLayoutVars>
          <dgm:bulletEnabled val="1"/>
        </dgm:presLayoutVars>
      </dgm:prSet>
      <dgm:spPr/>
      <dgm:t>
        <a:bodyPr/>
        <a:lstStyle/>
        <a:p>
          <a:endParaRPr lang="ru-RU"/>
        </a:p>
      </dgm:t>
    </dgm:pt>
    <dgm:pt modelId="{463515C8-459E-484E-AE16-2334E182FC2E}" type="pres">
      <dgm:prSet presAssocID="{E6C7A2AA-7CCB-46C4-803C-33AC6C4DFA89}" presName="sibTrans" presStyleCnt="0"/>
      <dgm:spPr/>
    </dgm:pt>
    <dgm:pt modelId="{BAAD6011-DAD0-495C-A0DE-E5EAAE86E3ED}" type="pres">
      <dgm:prSet presAssocID="{E82F5576-CE53-4F00-B7B4-936DF8DB237E}" presName="node" presStyleLbl="node1" presStyleIdx="3" presStyleCnt="5">
        <dgm:presLayoutVars>
          <dgm:bulletEnabled val="1"/>
        </dgm:presLayoutVars>
      </dgm:prSet>
      <dgm:spPr/>
      <dgm:t>
        <a:bodyPr/>
        <a:lstStyle/>
        <a:p>
          <a:endParaRPr lang="ru-RU"/>
        </a:p>
      </dgm:t>
    </dgm:pt>
    <dgm:pt modelId="{75E286D8-8FEE-4584-A67D-B91AB570A9F8}" type="pres">
      <dgm:prSet presAssocID="{FEB42265-4FDF-4468-9EC7-1910C26C6D4F}" presName="sibTrans" presStyleCnt="0"/>
      <dgm:spPr/>
    </dgm:pt>
    <dgm:pt modelId="{CDA77078-B7DD-490B-A9A2-1CA248B449F4}" type="pres">
      <dgm:prSet presAssocID="{751A531F-0410-4AD6-B63D-6B22D5F4DDFE}" presName="node" presStyleLbl="node1" presStyleIdx="4" presStyleCnt="5" custScaleX="121000">
        <dgm:presLayoutVars>
          <dgm:bulletEnabled val="1"/>
        </dgm:presLayoutVars>
      </dgm:prSet>
      <dgm:spPr/>
      <dgm:t>
        <a:bodyPr/>
        <a:lstStyle/>
        <a:p>
          <a:endParaRPr lang="ru-RU"/>
        </a:p>
      </dgm:t>
    </dgm:pt>
  </dgm:ptLst>
  <dgm:cxnLst>
    <dgm:cxn modelId="{4978BE37-85A6-4881-9B79-9D49795573DC}" srcId="{161E77B4-977C-4D67-A5D7-478B87E316ED}" destId="{AE4C0F69-9A7B-4583-9E6E-6931C55C30A3}" srcOrd="0" destOrd="0" parTransId="{F37EAF62-64DC-4C1A-AF97-D9A1C16F8E7F}" sibTransId="{F0706B00-447D-4379-B6ED-02319BD391AE}"/>
    <dgm:cxn modelId="{AB7F22A2-0050-41E2-9F17-8076D057AE21}" srcId="{161E77B4-977C-4D67-A5D7-478B87E316ED}" destId="{E82F5576-CE53-4F00-B7B4-936DF8DB237E}" srcOrd="3" destOrd="0" parTransId="{3C012A5A-9DDC-40A8-A9CF-6BA91BAAC4ED}" sibTransId="{FEB42265-4FDF-4468-9EC7-1910C26C6D4F}"/>
    <dgm:cxn modelId="{A0A66F48-CE05-4655-9124-BA5AFD6D12F7}" srcId="{161E77B4-977C-4D67-A5D7-478B87E316ED}" destId="{9641A6B0-E7CC-42E7-85F2-C4932C996D4F}" srcOrd="1" destOrd="0" parTransId="{1812DD16-BA02-4EC5-AD50-8217C4392057}" sibTransId="{ECF78D93-5A74-4C82-9FC7-80A74D5505C5}"/>
    <dgm:cxn modelId="{F0CCD1F1-F8B8-44F9-A22F-E143F1D685AA}" type="presOf" srcId="{9641A6B0-E7CC-42E7-85F2-C4932C996D4F}" destId="{8D086EE6-F797-48E3-8B80-F2ADF45A8730}" srcOrd="0" destOrd="0" presId="urn:microsoft.com/office/officeart/2005/8/layout/default"/>
    <dgm:cxn modelId="{547537F0-50B8-47C3-A204-A4780D12E07F}" type="presOf" srcId="{161E77B4-977C-4D67-A5D7-478B87E316ED}" destId="{DD4C566D-C1AC-4ED3-9BA3-9929E58E7395}" srcOrd="0" destOrd="0" presId="urn:microsoft.com/office/officeart/2005/8/layout/default"/>
    <dgm:cxn modelId="{45CE35C8-CD1C-4F45-A545-017247705CE5}" srcId="{161E77B4-977C-4D67-A5D7-478B87E316ED}" destId="{751A531F-0410-4AD6-B63D-6B22D5F4DDFE}" srcOrd="4" destOrd="0" parTransId="{89BB7F4C-8C4A-4BE2-9646-8E6DBCCFEA28}" sibTransId="{A7020CC7-277B-4D02-BA72-F915A24562D8}"/>
    <dgm:cxn modelId="{5FFE77B2-66CC-4360-AFF4-7F0BFC3A9015}" type="presOf" srcId="{E82F5576-CE53-4F00-B7B4-936DF8DB237E}" destId="{BAAD6011-DAD0-495C-A0DE-E5EAAE86E3ED}" srcOrd="0" destOrd="0" presId="urn:microsoft.com/office/officeart/2005/8/layout/default"/>
    <dgm:cxn modelId="{3749175A-7F97-4EBC-9213-365FBA541C3E}" type="presOf" srcId="{434D6522-3CB8-40E5-B0A1-9CDCDFF106BA}" destId="{5F7835FA-FD4D-43CF-A4E8-36097378443F}" srcOrd="0" destOrd="0" presId="urn:microsoft.com/office/officeart/2005/8/layout/default"/>
    <dgm:cxn modelId="{4D9AD51B-2F6D-4444-A091-5C1D7D147FE1}" srcId="{161E77B4-977C-4D67-A5D7-478B87E316ED}" destId="{434D6522-3CB8-40E5-B0A1-9CDCDFF106BA}" srcOrd="2" destOrd="0" parTransId="{358AF4B2-C1BB-4D8F-84D0-792F3FAABC3B}" sibTransId="{E6C7A2AA-7CCB-46C4-803C-33AC6C4DFA89}"/>
    <dgm:cxn modelId="{DC181E24-88B8-40B0-878F-AF668F7F4CD3}" type="presOf" srcId="{751A531F-0410-4AD6-B63D-6B22D5F4DDFE}" destId="{CDA77078-B7DD-490B-A9A2-1CA248B449F4}" srcOrd="0" destOrd="0" presId="urn:microsoft.com/office/officeart/2005/8/layout/default"/>
    <dgm:cxn modelId="{F852140B-EFDD-4F27-80FB-7349C7AB6274}" type="presOf" srcId="{AE4C0F69-9A7B-4583-9E6E-6931C55C30A3}" destId="{5C077F0F-5FA3-4246-821A-513C8C89CC0C}" srcOrd="0" destOrd="0" presId="urn:microsoft.com/office/officeart/2005/8/layout/default"/>
    <dgm:cxn modelId="{8FF256EC-E036-4372-A2CC-444C35B41D90}" type="presParOf" srcId="{DD4C566D-C1AC-4ED3-9BA3-9929E58E7395}" destId="{5C077F0F-5FA3-4246-821A-513C8C89CC0C}" srcOrd="0" destOrd="0" presId="urn:microsoft.com/office/officeart/2005/8/layout/default"/>
    <dgm:cxn modelId="{CFFEEB5E-CC44-46A3-9435-849D52E5DBEC}" type="presParOf" srcId="{DD4C566D-C1AC-4ED3-9BA3-9929E58E7395}" destId="{6E56D2A4-1A46-4AB5-8D24-2B39BE3D2672}" srcOrd="1" destOrd="0" presId="urn:microsoft.com/office/officeart/2005/8/layout/default"/>
    <dgm:cxn modelId="{09F0B841-E645-4D0F-8F3E-0B28DC8955E3}" type="presParOf" srcId="{DD4C566D-C1AC-4ED3-9BA3-9929E58E7395}" destId="{8D086EE6-F797-48E3-8B80-F2ADF45A8730}" srcOrd="2" destOrd="0" presId="urn:microsoft.com/office/officeart/2005/8/layout/default"/>
    <dgm:cxn modelId="{CE986D53-1191-451A-8018-11CD4D4A88E3}" type="presParOf" srcId="{DD4C566D-C1AC-4ED3-9BA3-9929E58E7395}" destId="{837B3A98-86F1-4F90-B5AD-6A47EF005AA3}" srcOrd="3" destOrd="0" presId="urn:microsoft.com/office/officeart/2005/8/layout/default"/>
    <dgm:cxn modelId="{CA2F3C80-927B-4E00-8266-6F2BCF8DA1E5}" type="presParOf" srcId="{DD4C566D-C1AC-4ED3-9BA3-9929E58E7395}" destId="{5F7835FA-FD4D-43CF-A4E8-36097378443F}" srcOrd="4" destOrd="0" presId="urn:microsoft.com/office/officeart/2005/8/layout/default"/>
    <dgm:cxn modelId="{9216DCA2-2BEC-4AC7-BB7B-5CE4767934DB}" type="presParOf" srcId="{DD4C566D-C1AC-4ED3-9BA3-9929E58E7395}" destId="{463515C8-459E-484E-AE16-2334E182FC2E}" srcOrd="5" destOrd="0" presId="urn:microsoft.com/office/officeart/2005/8/layout/default"/>
    <dgm:cxn modelId="{9E2972AE-1E0E-4C60-BC11-9DEE1CFD5202}" type="presParOf" srcId="{DD4C566D-C1AC-4ED3-9BA3-9929E58E7395}" destId="{BAAD6011-DAD0-495C-A0DE-E5EAAE86E3ED}" srcOrd="6" destOrd="0" presId="urn:microsoft.com/office/officeart/2005/8/layout/default"/>
    <dgm:cxn modelId="{161A8BB7-BE93-4524-A068-F96387BF0820}" type="presParOf" srcId="{DD4C566D-C1AC-4ED3-9BA3-9929E58E7395}" destId="{75E286D8-8FEE-4584-A67D-B91AB570A9F8}" srcOrd="7" destOrd="0" presId="urn:microsoft.com/office/officeart/2005/8/layout/default"/>
    <dgm:cxn modelId="{4C287107-3A4E-407F-BFBB-261B2C39BBBC}" type="presParOf" srcId="{DD4C566D-C1AC-4ED3-9BA3-9929E58E7395}" destId="{CDA77078-B7DD-490B-A9A2-1CA248B449F4}"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DABB9B4-6694-44BE-ACE5-6C30D705FB28}" type="doc">
      <dgm:prSet loTypeId="urn:microsoft.com/office/officeart/2005/8/layout/process1" loCatId="process" qsTypeId="urn:microsoft.com/office/officeart/2005/8/quickstyle/simple1" qsCatId="simple" csTypeId="urn:microsoft.com/office/officeart/2005/8/colors/accent1_2" csCatId="accent1" phldr="1"/>
      <dgm:spPr/>
    </dgm:pt>
    <dgm:pt modelId="{C1AE25BB-1460-42E9-8D23-2556887AE0EC}">
      <dgm:prSet phldrT="[Текст]" custT="1"/>
      <dgm:spPr>
        <a:solidFill>
          <a:srgbClr val="B1EDC5"/>
        </a:solidFill>
      </dgm:spPr>
      <dgm:t>
        <a:bodyPr/>
        <a:lstStyle/>
        <a:p>
          <a:r>
            <a:rPr lang="ru-RU" sz="2400" dirty="0" smtClean="0">
              <a:solidFill>
                <a:srgbClr val="0070C0"/>
              </a:solidFill>
            </a:rPr>
            <a:t>На </a:t>
          </a:r>
          <a:r>
            <a:rPr lang="ru-RU" sz="2400" dirty="0" err="1" smtClean="0">
              <a:solidFill>
                <a:srgbClr val="0070C0"/>
              </a:solidFill>
            </a:rPr>
            <a:t>території</a:t>
          </a:r>
          <a:r>
            <a:rPr lang="ru-RU" sz="2400" dirty="0" smtClean="0">
              <a:solidFill>
                <a:srgbClr val="0070C0"/>
              </a:solidFill>
            </a:rPr>
            <a:t> </a:t>
          </a:r>
          <a:r>
            <a:rPr lang="ru-RU" sz="2400" dirty="0" err="1" smtClean="0">
              <a:solidFill>
                <a:srgbClr val="0070C0"/>
              </a:solidFill>
            </a:rPr>
            <a:t>країн</a:t>
          </a:r>
          <a:r>
            <a:rPr lang="ru-RU" sz="2400" dirty="0" smtClean="0">
              <a:solidFill>
                <a:srgbClr val="0070C0"/>
              </a:solidFill>
            </a:rPr>
            <a:t> </a:t>
          </a:r>
          <a:r>
            <a:rPr lang="ru-RU" sz="2400" dirty="0" err="1" smtClean="0">
              <a:solidFill>
                <a:srgbClr val="0070C0"/>
              </a:solidFill>
            </a:rPr>
            <a:t>пострадянського</a:t>
          </a:r>
          <a:r>
            <a:rPr lang="ru-RU" sz="2400" dirty="0" smtClean="0">
              <a:solidFill>
                <a:srgbClr val="0070C0"/>
              </a:solidFill>
            </a:rPr>
            <a:t> дана проблема </a:t>
          </a:r>
          <a:r>
            <a:rPr lang="ru-RU" sz="2400" dirty="0" err="1" smtClean="0">
              <a:solidFill>
                <a:srgbClr val="0070C0"/>
              </a:solidFill>
            </a:rPr>
            <a:t>досліджень</a:t>
          </a:r>
          <a:r>
            <a:rPr lang="ru-RU" sz="2400" dirty="0" smtClean="0">
              <a:solidFill>
                <a:srgbClr val="0070C0"/>
              </a:solidFill>
            </a:rPr>
            <a:t> в </a:t>
          </a:r>
          <a:r>
            <a:rPr lang="ru-RU" sz="2400" dirty="0" err="1" smtClean="0">
              <a:solidFill>
                <a:srgbClr val="0070C0"/>
              </a:solidFill>
            </a:rPr>
            <a:t>області</a:t>
          </a:r>
          <a:r>
            <a:rPr lang="ru-RU" sz="2400" dirty="0" smtClean="0">
              <a:solidFill>
                <a:srgbClr val="0070C0"/>
              </a:solidFill>
            </a:rPr>
            <a:t> перинатальної психології </a:t>
          </a:r>
          <a:r>
            <a:rPr lang="ru-RU" sz="2400" dirty="0" err="1" smtClean="0">
              <a:solidFill>
                <a:srgbClr val="0070C0"/>
              </a:solidFill>
            </a:rPr>
            <a:t>вивчалась</a:t>
          </a:r>
          <a:r>
            <a:rPr lang="ru-RU" sz="2400" dirty="0" smtClean="0">
              <a:solidFill>
                <a:srgbClr val="0070C0"/>
              </a:solidFill>
            </a:rPr>
            <a:t> </a:t>
          </a:r>
          <a:r>
            <a:rPr lang="ru-RU" sz="2400" dirty="0" err="1" smtClean="0">
              <a:solidFill>
                <a:srgbClr val="0070C0"/>
              </a:solidFill>
            </a:rPr>
            <a:t>починаючи</a:t>
          </a:r>
          <a:r>
            <a:rPr lang="ru-RU" sz="2400" dirty="0" smtClean="0">
              <a:solidFill>
                <a:srgbClr val="0070C0"/>
              </a:solidFill>
            </a:rPr>
            <a:t> </a:t>
          </a:r>
          <a:r>
            <a:rPr lang="ru-RU" sz="2400" dirty="0" err="1" smtClean="0">
              <a:solidFill>
                <a:srgbClr val="0070C0"/>
              </a:solidFill>
            </a:rPr>
            <a:t>лише</a:t>
          </a:r>
          <a:r>
            <a:rPr lang="ru-RU" sz="2400" dirty="0" smtClean="0">
              <a:solidFill>
                <a:srgbClr val="0070C0"/>
              </a:solidFill>
            </a:rPr>
            <a:t> з </a:t>
          </a:r>
          <a:r>
            <a:rPr lang="ru-RU" sz="2400" u="sng" dirty="0" err="1" smtClean="0">
              <a:solidFill>
                <a:srgbClr val="0070C0"/>
              </a:solidFill>
            </a:rPr>
            <a:t>останнього</a:t>
          </a:r>
          <a:r>
            <a:rPr lang="ru-RU" sz="2400" u="sng" dirty="0" smtClean="0">
              <a:solidFill>
                <a:srgbClr val="0070C0"/>
              </a:solidFill>
            </a:rPr>
            <a:t> </a:t>
          </a:r>
          <a:r>
            <a:rPr lang="ru-RU" sz="2400" u="sng" dirty="0" err="1" smtClean="0">
              <a:solidFill>
                <a:srgbClr val="0070C0"/>
              </a:solidFill>
            </a:rPr>
            <a:t>десятиліття</a:t>
          </a:r>
          <a:r>
            <a:rPr lang="ru-RU" sz="2400" u="sng" dirty="0" smtClean="0">
              <a:solidFill>
                <a:srgbClr val="0070C0"/>
              </a:solidFill>
            </a:rPr>
            <a:t> ХХ </a:t>
          </a:r>
          <a:r>
            <a:rPr lang="ru-RU" sz="2400" u="sng" dirty="0" err="1" smtClean="0">
              <a:solidFill>
                <a:srgbClr val="0070C0"/>
              </a:solidFill>
            </a:rPr>
            <a:t>століття</a:t>
          </a:r>
          <a:r>
            <a:rPr lang="ru-RU" sz="2400" u="sng" dirty="0" smtClean="0">
              <a:solidFill>
                <a:srgbClr val="0070C0"/>
              </a:solidFill>
            </a:rPr>
            <a:t> </a:t>
          </a:r>
          <a:r>
            <a:rPr lang="ru-RU" sz="2400" dirty="0" smtClean="0">
              <a:solidFill>
                <a:srgbClr val="0070C0"/>
              </a:solidFill>
            </a:rPr>
            <a:t>[5]. В </a:t>
          </a:r>
          <a:r>
            <a:rPr lang="ru-RU" sz="2400" dirty="0" err="1" smtClean="0">
              <a:solidFill>
                <a:srgbClr val="0070C0"/>
              </a:solidFill>
            </a:rPr>
            <a:t>опублікованій</a:t>
          </a:r>
          <a:r>
            <a:rPr lang="ru-RU" sz="2400" dirty="0" smtClean="0">
              <a:solidFill>
                <a:srgbClr val="0070C0"/>
              </a:solidFill>
            </a:rPr>
            <a:t> в </a:t>
          </a:r>
          <a:r>
            <a:rPr lang="ru-RU" sz="2400" b="1" dirty="0" smtClean="0">
              <a:solidFill>
                <a:srgbClr val="0070C0"/>
              </a:solidFill>
            </a:rPr>
            <a:t>1982 р. у </a:t>
          </a:r>
          <a:r>
            <a:rPr lang="ru-RU" sz="2400" b="1" dirty="0" err="1" smtClean="0">
              <a:solidFill>
                <a:srgbClr val="0070C0"/>
              </a:solidFill>
            </a:rPr>
            <a:t>Великій</a:t>
          </a:r>
          <a:r>
            <a:rPr lang="ru-RU" sz="2400" b="1" dirty="0" smtClean="0">
              <a:solidFill>
                <a:srgbClr val="0070C0"/>
              </a:solidFill>
            </a:rPr>
            <a:t> </a:t>
          </a:r>
          <a:r>
            <a:rPr lang="ru-RU" sz="2400" b="1" dirty="0" err="1" smtClean="0">
              <a:solidFill>
                <a:srgbClr val="0070C0"/>
              </a:solidFill>
            </a:rPr>
            <a:t>медичній</a:t>
          </a:r>
          <a:r>
            <a:rPr lang="ru-RU" sz="2400" b="1" dirty="0" smtClean="0">
              <a:solidFill>
                <a:srgbClr val="0070C0"/>
              </a:solidFill>
            </a:rPr>
            <a:t> </a:t>
          </a:r>
          <a:r>
            <a:rPr lang="ru-RU" sz="2400" b="1" dirty="0" err="1" smtClean="0">
              <a:solidFill>
                <a:srgbClr val="0070C0"/>
              </a:solidFill>
            </a:rPr>
            <a:t>енциклопедії</a:t>
          </a:r>
          <a:r>
            <a:rPr lang="ru-RU" sz="2400" b="1" dirty="0" smtClean="0">
              <a:solidFill>
                <a:srgbClr val="0070C0"/>
              </a:solidFill>
            </a:rPr>
            <a:t> </a:t>
          </a:r>
          <a:endParaRPr lang="ru-RU" sz="2400" dirty="0">
            <a:solidFill>
              <a:srgbClr val="0070C0"/>
            </a:solidFill>
          </a:endParaRPr>
        </a:p>
      </dgm:t>
    </dgm:pt>
    <dgm:pt modelId="{D0D4721C-A493-4650-9605-A4EA9CC4FE69}" type="parTrans" cxnId="{DC553535-7600-48D8-AB62-EFD210FBFFF4}">
      <dgm:prSet/>
      <dgm:spPr/>
      <dgm:t>
        <a:bodyPr/>
        <a:lstStyle/>
        <a:p>
          <a:endParaRPr lang="ru-RU" sz="2400">
            <a:solidFill>
              <a:srgbClr val="0070C0"/>
            </a:solidFill>
          </a:endParaRPr>
        </a:p>
      </dgm:t>
    </dgm:pt>
    <dgm:pt modelId="{8F22B3FC-9376-446F-A17B-624F7C0F15CC}" type="sibTrans" cxnId="{DC553535-7600-48D8-AB62-EFD210FBFFF4}">
      <dgm:prSet custT="1"/>
      <dgm:spPr/>
      <dgm:t>
        <a:bodyPr/>
        <a:lstStyle/>
        <a:p>
          <a:endParaRPr lang="ru-RU" sz="6600">
            <a:solidFill>
              <a:srgbClr val="0070C0"/>
            </a:solidFill>
          </a:endParaRPr>
        </a:p>
      </dgm:t>
    </dgm:pt>
    <dgm:pt modelId="{2518903A-99C5-4187-A53F-6DBF374E1827}">
      <dgm:prSet custT="1"/>
      <dgm:spPr>
        <a:solidFill>
          <a:srgbClr val="F49EE4"/>
        </a:solidFill>
      </dgm:spPr>
      <dgm:t>
        <a:bodyPr/>
        <a:lstStyle/>
        <a:p>
          <a:r>
            <a:rPr lang="uk-UA" sz="3200" b="1" dirty="0" smtClean="0">
              <a:solidFill>
                <a:schemeClr val="tx1"/>
              </a:solidFill>
            </a:rPr>
            <a:t>перинатологія</a:t>
          </a:r>
          <a:r>
            <a:rPr lang="uk-UA" sz="3200" dirty="0" smtClean="0">
              <a:solidFill>
                <a:schemeClr val="tx1"/>
              </a:solidFill>
            </a:rPr>
            <a:t> (</a:t>
          </a:r>
          <a:r>
            <a:rPr lang="uk-UA" sz="3200" dirty="0" err="1" smtClean="0">
              <a:solidFill>
                <a:schemeClr val="tx1"/>
              </a:solidFill>
            </a:rPr>
            <a:t>греч</a:t>
          </a:r>
          <a:r>
            <a:rPr lang="uk-UA" sz="3200" dirty="0" smtClean="0">
              <a:solidFill>
                <a:schemeClr val="tx1"/>
              </a:solidFill>
            </a:rPr>
            <a:t>. </a:t>
          </a:r>
          <a:r>
            <a:rPr lang="ru-RU" sz="3200" dirty="0" err="1" smtClean="0">
              <a:solidFill>
                <a:schemeClr val="tx1"/>
              </a:solidFill>
            </a:rPr>
            <a:t>peri</a:t>
          </a:r>
          <a:r>
            <a:rPr lang="uk-UA" sz="3200" dirty="0" smtClean="0">
              <a:solidFill>
                <a:schemeClr val="tx1"/>
              </a:solidFill>
            </a:rPr>
            <a:t> - навкруги, біля; лат. </a:t>
          </a:r>
          <a:r>
            <a:rPr lang="ru-RU" sz="3200" dirty="0" err="1" smtClean="0">
              <a:solidFill>
                <a:schemeClr val="tx1"/>
              </a:solidFill>
            </a:rPr>
            <a:t>natus</a:t>
          </a:r>
          <a:r>
            <a:rPr lang="uk-UA" sz="3200" dirty="0" smtClean="0">
              <a:solidFill>
                <a:schemeClr val="tx1"/>
              </a:solidFill>
            </a:rPr>
            <a:t> - народження, </a:t>
          </a:r>
          <a:r>
            <a:rPr lang="ru-RU" sz="3200" dirty="0" err="1" smtClean="0">
              <a:solidFill>
                <a:schemeClr val="tx1"/>
              </a:solidFill>
            </a:rPr>
            <a:t>logos</a:t>
          </a:r>
          <a:r>
            <a:rPr lang="uk-UA" sz="3200" dirty="0" smtClean="0">
              <a:solidFill>
                <a:schemeClr val="tx1"/>
              </a:solidFill>
            </a:rPr>
            <a:t> - наука, вчення) визначається як «розділ акушерства та педіатрії, що вивчає розвиток, охорону здоров'я плоду і новонародженого в </a:t>
          </a:r>
          <a:r>
            <a:rPr lang="uk-UA" sz="3200" dirty="0" err="1" smtClean="0">
              <a:solidFill>
                <a:schemeClr val="tx1"/>
              </a:solidFill>
            </a:rPr>
            <a:t>перинатальному</a:t>
          </a:r>
          <a:r>
            <a:rPr lang="uk-UA" sz="3200" dirty="0" smtClean="0">
              <a:solidFill>
                <a:schemeClr val="tx1"/>
              </a:solidFill>
            </a:rPr>
            <a:t> періоді» </a:t>
          </a:r>
          <a:endParaRPr lang="ru-RU" sz="3200" dirty="0">
            <a:solidFill>
              <a:schemeClr val="tx1"/>
            </a:solidFill>
          </a:endParaRPr>
        </a:p>
      </dgm:t>
    </dgm:pt>
    <dgm:pt modelId="{4833C847-413A-492E-8FE2-B14ABE3F3F52}" type="parTrans" cxnId="{A8F3A951-5ED6-41F8-ADC4-7234E22EFA85}">
      <dgm:prSet/>
      <dgm:spPr/>
      <dgm:t>
        <a:bodyPr/>
        <a:lstStyle/>
        <a:p>
          <a:endParaRPr lang="ru-RU" sz="2400">
            <a:solidFill>
              <a:srgbClr val="0070C0"/>
            </a:solidFill>
          </a:endParaRPr>
        </a:p>
      </dgm:t>
    </dgm:pt>
    <dgm:pt modelId="{1893216C-0618-4511-BE5C-8D0C8FA6095E}" type="sibTrans" cxnId="{A8F3A951-5ED6-41F8-ADC4-7234E22EFA85}">
      <dgm:prSet custT="1"/>
      <dgm:spPr/>
      <dgm:t>
        <a:bodyPr/>
        <a:lstStyle/>
        <a:p>
          <a:endParaRPr lang="ru-RU" sz="6600">
            <a:solidFill>
              <a:srgbClr val="0070C0"/>
            </a:solidFill>
          </a:endParaRPr>
        </a:p>
      </dgm:t>
    </dgm:pt>
    <dgm:pt modelId="{44591E93-5ED9-4596-AD14-1B44B5BA5A1D}" type="pres">
      <dgm:prSet presAssocID="{0DABB9B4-6694-44BE-ACE5-6C30D705FB28}" presName="Name0" presStyleCnt="0">
        <dgm:presLayoutVars>
          <dgm:dir/>
          <dgm:resizeHandles val="exact"/>
        </dgm:presLayoutVars>
      </dgm:prSet>
      <dgm:spPr/>
    </dgm:pt>
    <dgm:pt modelId="{BB714C63-AEB3-4D19-8F2E-2189AD001757}" type="pres">
      <dgm:prSet presAssocID="{C1AE25BB-1460-42E9-8D23-2556887AE0EC}" presName="node" presStyleLbl="node1" presStyleIdx="0" presStyleCnt="2" custScaleX="2000000" custScaleY="146410">
        <dgm:presLayoutVars>
          <dgm:bulletEnabled val="1"/>
        </dgm:presLayoutVars>
      </dgm:prSet>
      <dgm:spPr/>
      <dgm:t>
        <a:bodyPr/>
        <a:lstStyle/>
        <a:p>
          <a:endParaRPr lang="ru-RU"/>
        </a:p>
      </dgm:t>
    </dgm:pt>
    <dgm:pt modelId="{A458DB47-09E2-4F60-9419-43646FD40E1B}" type="pres">
      <dgm:prSet presAssocID="{8F22B3FC-9376-446F-A17B-624F7C0F15CC}" presName="sibTrans" presStyleLbl="sibTrans2D1" presStyleIdx="0" presStyleCnt="1"/>
      <dgm:spPr/>
      <dgm:t>
        <a:bodyPr/>
        <a:lstStyle/>
        <a:p>
          <a:endParaRPr lang="ru-RU"/>
        </a:p>
      </dgm:t>
    </dgm:pt>
    <dgm:pt modelId="{ABE8C597-3A00-4773-8437-0FE8254C2F89}" type="pres">
      <dgm:prSet presAssocID="{8F22B3FC-9376-446F-A17B-624F7C0F15CC}" presName="connectorText" presStyleLbl="sibTrans2D1" presStyleIdx="0" presStyleCnt="1"/>
      <dgm:spPr/>
      <dgm:t>
        <a:bodyPr/>
        <a:lstStyle/>
        <a:p>
          <a:endParaRPr lang="ru-RU"/>
        </a:p>
      </dgm:t>
    </dgm:pt>
    <dgm:pt modelId="{DEF4687B-29A7-4207-B2D0-B6BF1CF259F0}" type="pres">
      <dgm:prSet presAssocID="{2518903A-99C5-4187-A53F-6DBF374E1827}" presName="node" presStyleLbl="node1" presStyleIdx="1" presStyleCnt="2" custScaleX="2000000" custScaleY="121000">
        <dgm:presLayoutVars>
          <dgm:bulletEnabled val="1"/>
        </dgm:presLayoutVars>
      </dgm:prSet>
      <dgm:spPr/>
      <dgm:t>
        <a:bodyPr/>
        <a:lstStyle/>
        <a:p>
          <a:endParaRPr lang="ru-RU"/>
        </a:p>
      </dgm:t>
    </dgm:pt>
  </dgm:ptLst>
  <dgm:cxnLst>
    <dgm:cxn modelId="{A8F3A951-5ED6-41F8-ADC4-7234E22EFA85}" srcId="{0DABB9B4-6694-44BE-ACE5-6C30D705FB28}" destId="{2518903A-99C5-4187-A53F-6DBF374E1827}" srcOrd="1" destOrd="0" parTransId="{4833C847-413A-492E-8FE2-B14ABE3F3F52}" sibTransId="{1893216C-0618-4511-BE5C-8D0C8FA6095E}"/>
    <dgm:cxn modelId="{DC553535-7600-48D8-AB62-EFD210FBFFF4}" srcId="{0DABB9B4-6694-44BE-ACE5-6C30D705FB28}" destId="{C1AE25BB-1460-42E9-8D23-2556887AE0EC}" srcOrd="0" destOrd="0" parTransId="{D0D4721C-A493-4650-9605-A4EA9CC4FE69}" sibTransId="{8F22B3FC-9376-446F-A17B-624F7C0F15CC}"/>
    <dgm:cxn modelId="{D1FC123E-E570-4524-B4B1-CCA65C93E4C5}" type="presOf" srcId="{C1AE25BB-1460-42E9-8D23-2556887AE0EC}" destId="{BB714C63-AEB3-4D19-8F2E-2189AD001757}" srcOrd="0" destOrd="0" presId="urn:microsoft.com/office/officeart/2005/8/layout/process1"/>
    <dgm:cxn modelId="{841177B7-4115-4C37-A5AC-365533F5392B}" type="presOf" srcId="{0DABB9B4-6694-44BE-ACE5-6C30D705FB28}" destId="{44591E93-5ED9-4596-AD14-1B44B5BA5A1D}" srcOrd="0" destOrd="0" presId="urn:microsoft.com/office/officeart/2005/8/layout/process1"/>
    <dgm:cxn modelId="{5A84F8D7-6D07-4BB9-BDC0-041CFE754707}" type="presOf" srcId="{8F22B3FC-9376-446F-A17B-624F7C0F15CC}" destId="{A458DB47-09E2-4F60-9419-43646FD40E1B}" srcOrd="0" destOrd="0" presId="urn:microsoft.com/office/officeart/2005/8/layout/process1"/>
    <dgm:cxn modelId="{C71FBFB6-CF81-4B49-B029-6E263573718E}" type="presOf" srcId="{8F22B3FC-9376-446F-A17B-624F7C0F15CC}" destId="{ABE8C597-3A00-4773-8437-0FE8254C2F89}" srcOrd="1" destOrd="0" presId="urn:microsoft.com/office/officeart/2005/8/layout/process1"/>
    <dgm:cxn modelId="{63DEB745-4132-47F9-B3D7-B372B6EC0FEF}" type="presOf" srcId="{2518903A-99C5-4187-A53F-6DBF374E1827}" destId="{DEF4687B-29A7-4207-B2D0-B6BF1CF259F0}" srcOrd="0" destOrd="0" presId="urn:microsoft.com/office/officeart/2005/8/layout/process1"/>
    <dgm:cxn modelId="{F20DD560-4F0B-4599-A7C2-C2A90DB67EBD}" type="presParOf" srcId="{44591E93-5ED9-4596-AD14-1B44B5BA5A1D}" destId="{BB714C63-AEB3-4D19-8F2E-2189AD001757}" srcOrd="0" destOrd="0" presId="urn:microsoft.com/office/officeart/2005/8/layout/process1"/>
    <dgm:cxn modelId="{92FE9C26-8F1A-4BBD-BBFA-9FC56C243BE4}" type="presParOf" srcId="{44591E93-5ED9-4596-AD14-1B44B5BA5A1D}" destId="{A458DB47-09E2-4F60-9419-43646FD40E1B}" srcOrd="1" destOrd="0" presId="urn:microsoft.com/office/officeart/2005/8/layout/process1"/>
    <dgm:cxn modelId="{9438D2F6-E97A-441F-A2CB-06CD7097A9D8}" type="presParOf" srcId="{A458DB47-09E2-4F60-9419-43646FD40E1B}" destId="{ABE8C597-3A00-4773-8437-0FE8254C2F89}" srcOrd="0" destOrd="0" presId="urn:microsoft.com/office/officeart/2005/8/layout/process1"/>
    <dgm:cxn modelId="{080DD592-D652-442F-B9F7-270C84BE4334}" type="presParOf" srcId="{44591E93-5ED9-4596-AD14-1B44B5BA5A1D}" destId="{DEF4687B-29A7-4207-B2D0-B6BF1CF259F0}"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FE58FBA-9B2E-4504-A538-2A51E880507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D8E84A53-13BD-473C-B582-718A58B80791}">
      <dgm:prSet phldrT="[Текст]" custT="1"/>
      <dgm:spPr/>
      <dgm:t>
        <a:bodyPr/>
        <a:lstStyle/>
        <a:p>
          <a:r>
            <a:rPr lang="uk-UA" sz="1800" b="1" dirty="0" err="1" smtClean="0">
              <a:solidFill>
                <a:srgbClr val="0070C0"/>
              </a:solidFill>
            </a:rPr>
            <a:t>Добряков</a:t>
          </a:r>
          <a:r>
            <a:rPr lang="uk-UA" sz="1800" b="1" dirty="0" smtClean="0">
              <a:solidFill>
                <a:srgbClr val="0070C0"/>
              </a:solidFill>
            </a:rPr>
            <a:t> І. В</a:t>
          </a:r>
          <a:r>
            <a:rPr lang="uk-UA" sz="1800" dirty="0" smtClean="0">
              <a:solidFill>
                <a:srgbClr val="0070C0"/>
              </a:solidFill>
            </a:rPr>
            <a:t>., визначає </a:t>
          </a:r>
          <a:r>
            <a:rPr lang="uk-UA" sz="1800" b="1" dirty="0" err="1" smtClean="0">
              <a:solidFill>
                <a:srgbClr val="0070C0"/>
              </a:solidFill>
            </a:rPr>
            <a:t>перинатальну</a:t>
          </a:r>
          <a:r>
            <a:rPr lang="uk-UA" sz="1800" b="1" dirty="0" smtClean="0">
              <a:solidFill>
                <a:srgbClr val="0070C0"/>
              </a:solidFill>
            </a:rPr>
            <a:t> психологію</a:t>
          </a:r>
          <a:r>
            <a:rPr lang="uk-UA" sz="1800" dirty="0" smtClean="0">
              <a:solidFill>
                <a:srgbClr val="0070C0"/>
              </a:solidFill>
            </a:rPr>
            <a:t> як галузь психологічної науки, що вивчає виникнення, динаміку і особливості психологічного, психічного розвитку системи «мати-дитина»</a:t>
          </a:r>
          <a:endParaRPr lang="ru-RU" sz="1800" dirty="0">
            <a:solidFill>
              <a:srgbClr val="0070C0"/>
            </a:solidFill>
          </a:endParaRPr>
        </a:p>
      </dgm:t>
    </dgm:pt>
    <dgm:pt modelId="{53DCBCE5-997E-4D54-B7EE-A1F1FAA263C6}" type="parTrans" cxnId="{B24C2FC5-B186-4008-86F0-8BC00A15848F}">
      <dgm:prSet/>
      <dgm:spPr/>
      <dgm:t>
        <a:bodyPr/>
        <a:lstStyle/>
        <a:p>
          <a:endParaRPr lang="ru-RU" sz="1800">
            <a:solidFill>
              <a:srgbClr val="0070C0"/>
            </a:solidFill>
          </a:endParaRPr>
        </a:p>
      </dgm:t>
    </dgm:pt>
    <dgm:pt modelId="{E4606418-1273-4E9B-899E-C4A0911F777B}" type="sibTrans" cxnId="{B24C2FC5-B186-4008-86F0-8BC00A15848F}">
      <dgm:prSet/>
      <dgm:spPr/>
      <dgm:t>
        <a:bodyPr/>
        <a:lstStyle/>
        <a:p>
          <a:endParaRPr lang="ru-RU" sz="1800">
            <a:solidFill>
              <a:srgbClr val="0070C0"/>
            </a:solidFill>
          </a:endParaRPr>
        </a:p>
      </dgm:t>
    </dgm:pt>
    <dgm:pt modelId="{E0D8C588-B6A9-4816-A499-19C49BBB2838}">
      <dgm:prSet custT="1"/>
      <dgm:spPr/>
      <dgm:t>
        <a:bodyPr/>
        <a:lstStyle/>
        <a:p>
          <a:r>
            <a:rPr lang="ru-RU" sz="1800" dirty="0" smtClean="0">
              <a:solidFill>
                <a:srgbClr val="0070C0"/>
              </a:solidFill>
            </a:rPr>
            <a:t>Федор-</a:t>
          </a:r>
          <a:r>
            <a:rPr lang="ru-RU" sz="1800" dirty="0" err="1" smtClean="0">
              <a:solidFill>
                <a:srgbClr val="0070C0"/>
              </a:solidFill>
            </a:rPr>
            <a:t>Фрайберг</a:t>
          </a:r>
          <a:r>
            <a:rPr lang="ru-RU" sz="1800" dirty="0" smtClean="0">
              <a:solidFill>
                <a:srgbClr val="0070C0"/>
              </a:solidFill>
            </a:rPr>
            <a:t> </a:t>
          </a:r>
          <a:r>
            <a:rPr lang="ru-RU" sz="1800" dirty="0" err="1" smtClean="0">
              <a:solidFill>
                <a:srgbClr val="0070C0"/>
              </a:solidFill>
            </a:rPr>
            <a:t>уважає</a:t>
          </a:r>
          <a:r>
            <a:rPr lang="ru-RU" sz="1800" dirty="0" smtClean="0">
              <a:solidFill>
                <a:srgbClr val="0070C0"/>
              </a:solidFill>
            </a:rPr>
            <a:t>, </a:t>
          </a:r>
          <a:r>
            <a:rPr lang="ru-RU" sz="1800" dirty="0" err="1" smtClean="0">
              <a:solidFill>
                <a:srgbClr val="0070C0"/>
              </a:solidFill>
            </a:rPr>
            <a:t>що</a:t>
          </a:r>
          <a:r>
            <a:rPr lang="ru-RU" sz="1800" dirty="0" smtClean="0">
              <a:solidFill>
                <a:srgbClr val="0070C0"/>
              </a:solidFill>
            </a:rPr>
            <a:t> перинатальна </a:t>
          </a:r>
          <a:r>
            <a:rPr lang="ru-RU" sz="1800" dirty="0" err="1" smtClean="0">
              <a:solidFill>
                <a:srgbClr val="0070C0"/>
              </a:solidFill>
            </a:rPr>
            <a:t>психологія</a:t>
          </a:r>
          <a:r>
            <a:rPr lang="ru-RU" sz="1800" dirty="0" smtClean="0">
              <a:solidFill>
                <a:srgbClr val="0070C0"/>
              </a:solidFill>
            </a:rPr>
            <a:t> «служить «</a:t>
          </a:r>
          <a:r>
            <a:rPr lang="ru-RU" sz="1800" dirty="0" err="1" smtClean="0">
              <a:solidFill>
                <a:srgbClr val="0070C0"/>
              </a:solidFill>
            </a:rPr>
            <a:t>психосоматичною</a:t>
          </a:r>
          <a:r>
            <a:rPr lang="ru-RU" sz="1800" dirty="0" smtClean="0">
              <a:solidFill>
                <a:srgbClr val="0070C0"/>
              </a:solidFill>
            </a:rPr>
            <a:t>» </a:t>
          </a:r>
          <a:r>
            <a:rPr lang="ru-RU" sz="1800" dirty="0" err="1" smtClean="0">
              <a:solidFill>
                <a:srgbClr val="0070C0"/>
              </a:solidFill>
            </a:rPr>
            <a:t>моделлю</a:t>
          </a:r>
          <a:r>
            <a:rPr lang="ru-RU" sz="1800" dirty="0" smtClean="0">
              <a:solidFill>
                <a:srgbClr val="0070C0"/>
              </a:solidFill>
            </a:rPr>
            <a:t>, яка </a:t>
          </a:r>
          <a:r>
            <a:rPr lang="ru-RU" sz="1800" dirty="0" err="1" smtClean="0">
              <a:solidFill>
                <a:srgbClr val="0070C0"/>
              </a:solidFill>
            </a:rPr>
            <a:t>демонструє</a:t>
          </a:r>
          <a:r>
            <a:rPr lang="ru-RU" sz="1800" dirty="0" smtClean="0">
              <a:solidFill>
                <a:srgbClr val="0070C0"/>
              </a:solidFill>
            </a:rPr>
            <a:t> </a:t>
          </a:r>
          <a:r>
            <a:rPr lang="ru-RU" sz="1800" dirty="0" err="1" smtClean="0">
              <a:solidFill>
                <a:srgbClr val="0070C0"/>
              </a:solidFill>
            </a:rPr>
            <a:t>нерозривність</a:t>
          </a:r>
          <a:r>
            <a:rPr lang="ru-RU" sz="1800" dirty="0" smtClean="0">
              <a:solidFill>
                <a:srgbClr val="0070C0"/>
              </a:solidFill>
            </a:rPr>
            <a:t> </a:t>
          </a:r>
          <a:r>
            <a:rPr lang="ru-RU" sz="1800" dirty="0" err="1" smtClean="0">
              <a:solidFill>
                <a:srgbClr val="0070C0"/>
              </a:solidFill>
            </a:rPr>
            <a:t>психологічного</a:t>
          </a:r>
          <a:r>
            <a:rPr lang="ru-RU" sz="1800" dirty="0" smtClean="0">
              <a:solidFill>
                <a:srgbClr val="0070C0"/>
              </a:solidFill>
            </a:rPr>
            <a:t> й </a:t>
          </a:r>
          <a:r>
            <a:rPr lang="ru-RU" sz="1800" dirty="0" err="1" smtClean="0">
              <a:solidFill>
                <a:srgbClr val="0070C0"/>
              </a:solidFill>
            </a:rPr>
            <a:t>фізичного</a:t>
          </a:r>
          <a:r>
            <a:rPr lang="ru-RU" sz="1800" dirty="0" smtClean="0">
              <a:solidFill>
                <a:srgbClr val="0070C0"/>
              </a:solidFill>
            </a:rPr>
            <a:t> </a:t>
          </a:r>
          <a:r>
            <a:rPr lang="ru-RU" sz="1800" dirty="0" err="1" smtClean="0">
              <a:solidFill>
                <a:srgbClr val="0070C0"/>
              </a:solidFill>
            </a:rPr>
            <a:t>процесів</a:t>
          </a:r>
          <a:r>
            <a:rPr lang="ru-RU" sz="1800" dirty="0" smtClean="0">
              <a:solidFill>
                <a:srgbClr val="0070C0"/>
              </a:solidFill>
            </a:rPr>
            <a:t> у </a:t>
          </a:r>
          <a:r>
            <a:rPr lang="ru-RU" sz="1800" dirty="0" err="1" smtClean="0">
              <a:solidFill>
                <a:srgbClr val="0070C0"/>
              </a:solidFill>
            </a:rPr>
            <a:t>континуумі</a:t>
          </a:r>
          <a:r>
            <a:rPr lang="ru-RU" sz="1800" dirty="0" smtClean="0">
              <a:solidFill>
                <a:srgbClr val="0070C0"/>
              </a:solidFill>
            </a:rPr>
            <a:t> </a:t>
          </a:r>
          <a:r>
            <a:rPr lang="ru-RU" sz="1800" dirty="0" err="1" smtClean="0">
              <a:solidFill>
                <a:srgbClr val="0070C0"/>
              </a:solidFill>
            </a:rPr>
            <a:t>людського</a:t>
          </a:r>
          <a:r>
            <a:rPr lang="ru-RU" sz="1800" dirty="0" smtClean="0">
              <a:solidFill>
                <a:srgbClr val="0070C0"/>
              </a:solidFill>
            </a:rPr>
            <a:t> </a:t>
          </a:r>
          <a:r>
            <a:rPr lang="ru-RU" sz="1800" dirty="0" err="1" smtClean="0">
              <a:solidFill>
                <a:srgbClr val="0070C0"/>
              </a:solidFill>
            </a:rPr>
            <a:t>життя</a:t>
          </a:r>
          <a:r>
            <a:rPr lang="ru-RU" sz="1800" dirty="0" smtClean="0">
              <a:solidFill>
                <a:srgbClr val="0070C0"/>
              </a:solidFill>
            </a:rPr>
            <a:t> </a:t>
          </a:r>
          <a:r>
            <a:rPr lang="ru-RU" sz="1800" dirty="0" err="1" smtClean="0">
              <a:solidFill>
                <a:srgbClr val="0070C0"/>
              </a:solidFill>
            </a:rPr>
            <a:t>із</a:t>
          </a:r>
          <a:r>
            <a:rPr lang="ru-RU" sz="1800" dirty="0" smtClean="0">
              <a:solidFill>
                <a:srgbClr val="0070C0"/>
              </a:solidFill>
            </a:rPr>
            <a:t> самого </a:t>
          </a:r>
          <a:r>
            <a:rPr lang="ru-RU" sz="1800" dirty="0" err="1" smtClean="0">
              <a:solidFill>
                <a:srgbClr val="0070C0"/>
              </a:solidFill>
            </a:rPr>
            <a:t>її</a:t>
          </a:r>
          <a:r>
            <a:rPr lang="ru-RU" sz="1800" dirty="0" smtClean="0">
              <a:solidFill>
                <a:srgbClr val="0070C0"/>
              </a:solidFill>
            </a:rPr>
            <a:t> початку» . </a:t>
          </a:r>
          <a:endParaRPr lang="ru-RU" sz="1800" dirty="0">
            <a:solidFill>
              <a:srgbClr val="0070C0"/>
            </a:solidFill>
          </a:endParaRPr>
        </a:p>
      </dgm:t>
    </dgm:pt>
    <dgm:pt modelId="{D7F6731B-8840-417A-BA0F-D6C753A682B0}" type="parTrans" cxnId="{158FAD79-8805-4336-85B0-03A6238B6E51}">
      <dgm:prSet/>
      <dgm:spPr/>
      <dgm:t>
        <a:bodyPr/>
        <a:lstStyle/>
        <a:p>
          <a:endParaRPr lang="ru-RU" sz="1800">
            <a:solidFill>
              <a:srgbClr val="0070C0"/>
            </a:solidFill>
          </a:endParaRPr>
        </a:p>
      </dgm:t>
    </dgm:pt>
    <dgm:pt modelId="{88AFFFFF-3FDF-4137-A8F7-BA184927B5B0}" type="sibTrans" cxnId="{158FAD79-8805-4336-85B0-03A6238B6E51}">
      <dgm:prSet/>
      <dgm:spPr/>
      <dgm:t>
        <a:bodyPr/>
        <a:lstStyle/>
        <a:p>
          <a:endParaRPr lang="ru-RU" sz="1800">
            <a:solidFill>
              <a:srgbClr val="0070C0"/>
            </a:solidFill>
          </a:endParaRPr>
        </a:p>
      </dgm:t>
    </dgm:pt>
    <dgm:pt modelId="{7F8F4233-77EF-40D6-A3F1-A15A78D8B517}">
      <dgm:prSet custT="1"/>
      <dgm:spPr/>
      <dgm:t>
        <a:bodyPr/>
        <a:lstStyle/>
        <a:p>
          <a:r>
            <a:rPr lang="uk-UA" sz="1800" dirty="0" smtClean="0">
              <a:solidFill>
                <a:srgbClr val="0070C0"/>
              </a:solidFill>
            </a:rPr>
            <a:t>Н. П. Коваленко-</a:t>
          </a:r>
          <a:r>
            <a:rPr lang="uk-UA" sz="1800" dirty="0" err="1" smtClean="0">
              <a:solidFill>
                <a:srgbClr val="0070C0"/>
              </a:solidFill>
            </a:rPr>
            <a:t>Маджуга</a:t>
          </a:r>
          <a:r>
            <a:rPr lang="uk-UA" sz="1800" dirty="0" smtClean="0">
              <a:solidFill>
                <a:srgbClr val="0070C0"/>
              </a:solidFill>
            </a:rPr>
            <a:t> </a:t>
          </a:r>
          <a:r>
            <a:rPr lang="ru-RU" sz="1800" dirty="0" err="1" smtClean="0">
              <a:solidFill>
                <a:srgbClr val="0070C0"/>
              </a:solidFill>
            </a:rPr>
            <a:t>визначала</a:t>
          </a:r>
          <a:r>
            <a:rPr lang="ru-RU" sz="1800" dirty="0" smtClean="0">
              <a:solidFill>
                <a:srgbClr val="0070C0"/>
              </a:solidFill>
            </a:rPr>
            <a:t> </a:t>
          </a:r>
          <a:r>
            <a:rPr lang="ru-RU" sz="1800" b="1" dirty="0" err="1" smtClean="0">
              <a:solidFill>
                <a:srgbClr val="0070C0"/>
              </a:solidFill>
            </a:rPr>
            <a:t>перинатальну</a:t>
          </a:r>
          <a:r>
            <a:rPr lang="ru-RU" sz="1800" b="1" dirty="0" smtClean="0">
              <a:solidFill>
                <a:srgbClr val="0070C0"/>
              </a:solidFill>
            </a:rPr>
            <a:t> </a:t>
          </a:r>
          <a:r>
            <a:rPr lang="ru-RU" sz="1800" b="1" dirty="0" err="1" smtClean="0">
              <a:solidFill>
                <a:srgbClr val="0070C0"/>
              </a:solidFill>
            </a:rPr>
            <a:t>психологію</a:t>
          </a:r>
          <a:r>
            <a:rPr lang="ru-RU" sz="1800" dirty="0" smtClean="0">
              <a:solidFill>
                <a:srgbClr val="0070C0"/>
              </a:solidFill>
            </a:rPr>
            <a:t> як «систему </a:t>
          </a:r>
          <a:r>
            <a:rPr lang="ru-RU" sz="1800" dirty="0" err="1" smtClean="0">
              <a:solidFill>
                <a:srgbClr val="0070C0"/>
              </a:solidFill>
            </a:rPr>
            <a:t>знань</a:t>
          </a:r>
          <a:r>
            <a:rPr lang="ru-RU" sz="1800" dirty="0" smtClean="0">
              <a:solidFill>
                <a:srgbClr val="0070C0"/>
              </a:solidFill>
            </a:rPr>
            <a:t>», </a:t>
          </a:r>
          <a:r>
            <a:rPr lang="ru-RU" sz="1800" dirty="0" err="1" smtClean="0">
              <a:solidFill>
                <a:srgbClr val="0070C0"/>
              </a:solidFill>
            </a:rPr>
            <a:t>що</a:t>
          </a:r>
          <a:r>
            <a:rPr lang="ru-RU" sz="1800" dirty="0" smtClean="0">
              <a:solidFill>
                <a:srgbClr val="0070C0"/>
              </a:solidFill>
            </a:rPr>
            <a:t> «</a:t>
          </a:r>
          <a:r>
            <a:rPr lang="ru-RU" sz="1800" dirty="0" err="1" smtClean="0">
              <a:solidFill>
                <a:srgbClr val="0070C0"/>
              </a:solidFill>
            </a:rPr>
            <a:t>об’єднала</a:t>
          </a:r>
          <a:r>
            <a:rPr lang="ru-RU" sz="1800" dirty="0" smtClean="0">
              <a:solidFill>
                <a:srgbClr val="0070C0"/>
              </a:solidFill>
            </a:rPr>
            <a:t>, </a:t>
          </a:r>
          <a:r>
            <a:rPr lang="ru-RU" sz="1800" dirty="0" err="1" smtClean="0">
              <a:solidFill>
                <a:srgbClr val="0070C0"/>
              </a:solidFill>
            </a:rPr>
            <a:t>закумулювала</a:t>
          </a:r>
          <a:r>
            <a:rPr lang="ru-RU" sz="1800" dirty="0" smtClean="0">
              <a:solidFill>
                <a:srgbClr val="0070C0"/>
              </a:solidFill>
            </a:rPr>
            <a:t> в себе те, </a:t>
          </a:r>
          <a:r>
            <a:rPr lang="ru-RU" sz="1800" dirty="0" err="1" smtClean="0">
              <a:solidFill>
                <a:srgbClr val="0070C0"/>
              </a:solidFill>
            </a:rPr>
            <a:t>що</a:t>
          </a:r>
          <a:r>
            <a:rPr lang="ru-RU" sz="1800" dirty="0" smtClean="0">
              <a:solidFill>
                <a:srgbClr val="0070C0"/>
              </a:solidFill>
            </a:rPr>
            <a:t> </a:t>
          </a:r>
          <a:r>
            <a:rPr lang="ru-RU" sz="1800" dirty="0" err="1" smtClean="0">
              <a:solidFill>
                <a:srgbClr val="0070C0"/>
              </a:solidFill>
            </a:rPr>
            <a:t>життєво</a:t>
          </a:r>
          <a:r>
            <a:rPr lang="ru-RU" sz="1800" dirty="0" smtClean="0">
              <a:solidFill>
                <a:srgbClr val="0070C0"/>
              </a:solidFill>
            </a:rPr>
            <a:t> </a:t>
          </a:r>
          <a:r>
            <a:rPr lang="ru-RU" sz="1800" dirty="0" err="1" smtClean="0">
              <a:solidFill>
                <a:srgbClr val="0070C0"/>
              </a:solidFill>
            </a:rPr>
            <a:t>необхідне</a:t>
          </a:r>
          <a:r>
            <a:rPr lang="ru-RU" sz="1800" dirty="0" smtClean="0">
              <a:solidFill>
                <a:srgbClr val="0070C0"/>
              </a:solidFill>
            </a:rPr>
            <a:t> для </a:t>
          </a:r>
          <a:r>
            <a:rPr lang="ru-RU" sz="1800" dirty="0" err="1" smtClean="0">
              <a:solidFill>
                <a:srgbClr val="0070C0"/>
              </a:solidFill>
            </a:rPr>
            <a:t>народження</a:t>
          </a:r>
          <a:r>
            <a:rPr lang="ru-RU" sz="1800" dirty="0" smtClean="0">
              <a:solidFill>
                <a:srgbClr val="0070C0"/>
              </a:solidFill>
            </a:rPr>
            <a:t> потомства </a:t>
          </a:r>
          <a:r>
            <a:rPr lang="ru-RU" sz="1800" dirty="0" err="1" smtClean="0">
              <a:solidFill>
                <a:srgbClr val="0070C0"/>
              </a:solidFill>
            </a:rPr>
            <a:t>високої</a:t>
          </a:r>
          <a:r>
            <a:rPr lang="ru-RU" sz="1800" dirty="0" smtClean="0">
              <a:solidFill>
                <a:srgbClr val="0070C0"/>
              </a:solidFill>
            </a:rPr>
            <a:t> </a:t>
          </a:r>
          <a:r>
            <a:rPr lang="ru-RU" sz="1800" dirty="0" err="1" smtClean="0">
              <a:solidFill>
                <a:srgbClr val="0070C0"/>
              </a:solidFill>
            </a:rPr>
            <a:t>якості</a:t>
          </a:r>
          <a:r>
            <a:rPr lang="ru-RU" sz="1800" dirty="0" smtClean="0">
              <a:solidFill>
                <a:srgbClr val="0070C0"/>
              </a:solidFill>
            </a:rPr>
            <a:t>, </a:t>
          </a:r>
          <a:r>
            <a:rPr lang="ru-RU" sz="1800" dirty="0" err="1" smtClean="0">
              <a:solidFill>
                <a:srgbClr val="0070C0"/>
              </a:solidFill>
            </a:rPr>
            <a:t>людини</a:t>
          </a:r>
          <a:r>
            <a:rPr lang="ru-RU" sz="1800" dirty="0" smtClean="0">
              <a:solidFill>
                <a:srgbClr val="0070C0"/>
              </a:solidFill>
            </a:rPr>
            <a:t> </a:t>
          </a:r>
          <a:r>
            <a:rPr lang="ru-RU" sz="1800" dirty="0" err="1" smtClean="0">
              <a:solidFill>
                <a:srgbClr val="0070C0"/>
              </a:solidFill>
            </a:rPr>
            <a:t>майбутнього</a:t>
          </a:r>
          <a:r>
            <a:rPr lang="ru-RU" sz="1800" dirty="0" smtClean="0">
              <a:solidFill>
                <a:srgbClr val="0070C0"/>
              </a:solidFill>
            </a:rPr>
            <a:t>» . </a:t>
          </a:r>
          <a:endParaRPr lang="ru-RU" sz="1800" dirty="0">
            <a:solidFill>
              <a:srgbClr val="0070C0"/>
            </a:solidFill>
          </a:endParaRPr>
        </a:p>
      </dgm:t>
    </dgm:pt>
    <dgm:pt modelId="{135953BA-9354-4A0B-BE06-7FBA7010353E}" type="parTrans" cxnId="{76F9CCBC-5724-4E8E-88D3-2ACAD4C0C9DE}">
      <dgm:prSet/>
      <dgm:spPr/>
      <dgm:t>
        <a:bodyPr/>
        <a:lstStyle/>
        <a:p>
          <a:endParaRPr lang="ru-RU" sz="1800">
            <a:solidFill>
              <a:srgbClr val="0070C0"/>
            </a:solidFill>
          </a:endParaRPr>
        </a:p>
      </dgm:t>
    </dgm:pt>
    <dgm:pt modelId="{09BBFD0A-8110-40D0-9115-6A88B8989804}" type="sibTrans" cxnId="{76F9CCBC-5724-4E8E-88D3-2ACAD4C0C9DE}">
      <dgm:prSet/>
      <dgm:spPr/>
      <dgm:t>
        <a:bodyPr/>
        <a:lstStyle/>
        <a:p>
          <a:endParaRPr lang="ru-RU" sz="1800">
            <a:solidFill>
              <a:srgbClr val="0070C0"/>
            </a:solidFill>
          </a:endParaRPr>
        </a:p>
      </dgm:t>
    </dgm:pt>
    <dgm:pt modelId="{674E75B8-DEA9-43E1-AF04-61A7F5A419F6}">
      <dgm:prSet custT="1"/>
      <dgm:spPr/>
      <dgm:t>
        <a:bodyPr/>
        <a:lstStyle/>
        <a:p>
          <a:r>
            <a:rPr lang="uk-UA" sz="1800" dirty="0" smtClean="0">
              <a:solidFill>
                <a:srgbClr val="0070C0"/>
              </a:solidFill>
            </a:rPr>
            <a:t>Г. І. </a:t>
          </a:r>
          <a:r>
            <a:rPr lang="uk-UA" sz="1800" dirty="0" err="1" smtClean="0">
              <a:solidFill>
                <a:srgbClr val="0070C0"/>
              </a:solidFill>
            </a:rPr>
            <a:t>Брехман</a:t>
          </a:r>
          <a:r>
            <a:rPr lang="uk-UA" sz="1800" dirty="0" smtClean="0">
              <a:solidFill>
                <a:srgbClr val="0070C0"/>
              </a:solidFill>
            </a:rPr>
            <a:t> визначає </a:t>
          </a:r>
          <a:r>
            <a:rPr lang="uk-UA" sz="1800" dirty="0" err="1" smtClean="0">
              <a:solidFill>
                <a:srgbClr val="0070C0"/>
              </a:solidFill>
            </a:rPr>
            <a:t>перинатальну</a:t>
          </a:r>
          <a:r>
            <a:rPr lang="uk-UA" sz="1800" dirty="0" smtClean="0">
              <a:solidFill>
                <a:srgbClr val="0070C0"/>
              </a:solidFill>
            </a:rPr>
            <a:t> психологію як нову галузь знань, яка вивчає обставини й закономірності розвитку людини на ранніх етапах: антенатальній, </a:t>
          </a:r>
          <a:r>
            <a:rPr lang="uk-UA" sz="1800" dirty="0" err="1" smtClean="0">
              <a:solidFill>
                <a:srgbClr val="0070C0"/>
              </a:solidFill>
            </a:rPr>
            <a:t>інтранатальній</a:t>
          </a:r>
          <a:r>
            <a:rPr lang="uk-UA" sz="1800" dirty="0" smtClean="0">
              <a:solidFill>
                <a:srgbClr val="0070C0"/>
              </a:solidFill>
            </a:rPr>
            <a:t> та </a:t>
          </a:r>
          <a:r>
            <a:rPr lang="uk-UA" sz="1800" dirty="0" err="1" smtClean="0">
              <a:solidFill>
                <a:srgbClr val="0070C0"/>
              </a:solidFill>
            </a:rPr>
            <a:t>неонатальній</a:t>
          </a:r>
          <a:r>
            <a:rPr lang="uk-UA" sz="1800" dirty="0" smtClean="0">
              <a:solidFill>
                <a:srgbClr val="0070C0"/>
              </a:solidFill>
            </a:rPr>
            <a:t> фазі та їхній вплив на все подальше життя особистості </a:t>
          </a:r>
          <a:endParaRPr lang="ru-RU" sz="1800" dirty="0">
            <a:solidFill>
              <a:srgbClr val="0070C0"/>
            </a:solidFill>
          </a:endParaRPr>
        </a:p>
      </dgm:t>
    </dgm:pt>
    <dgm:pt modelId="{AD80CB76-E9E9-493C-816A-7DEFA12DD217}" type="parTrans" cxnId="{D0169A4B-1482-42AE-B01D-198D464D567F}">
      <dgm:prSet/>
      <dgm:spPr/>
      <dgm:t>
        <a:bodyPr/>
        <a:lstStyle/>
        <a:p>
          <a:endParaRPr lang="ru-RU" sz="1800">
            <a:solidFill>
              <a:srgbClr val="0070C0"/>
            </a:solidFill>
          </a:endParaRPr>
        </a:p>
      </dgm:t>
    </dgm:pt>
    <dgm:pt modelId="{A59959F9-0A31-465B-A718-6A152A4BDA49}" type="sibTrans" cxnId="{D0169A4B-1482-42AE-B01D-198D464D567F}">
      <dgm:prSet/>
      <dgm:spPr/>
      <dgm:t>
        <a:bodyPr/>
        <a:lstStyle/>
        <a:p>
          <a:endParaRPr lang="ru-RU" sz="1800">
            <a:solidFill>
              <a:srgbClr val="0070C0"/>
            </a:solidFill>
          </a:endParaRPr>
        </a:p>
      </dgm:t>
    </dgm:pt>
    <dgm:pt modelId="{50615749-B357-467A-9907-5BCDFD3A422A}">
      <dgm:prSet custT="1"/>
      <dgm:spPr/>
      <dgm:t>
        <a:bodyPr/>
        <a:lstStyle/>
        <a:p>
          <a:r>
            <a:rPr lang="uk-UA" sz="1800" dirty="0" smtClean="0">
              <a:solidFill>
                <a:srgbClr val="0070C0"/>
              </a:solidFill>
            </a:rPr>
            <a:t>Є. М. </a:t>
          </a:r>
          <a:r>
            <a:rPr lang="uk-UA" sz="1800" dirty="0" err="1" smtClean="0">
              <a:solidFill>
                <a:srgbClr val="0070C0"/>
              </a:solidFill>
            </a:rPr>
            <a:t>Фатєєва</a:t>
          </a:r>
          <a:r>
            <a:rPr lang="uk-UA" sz="1800" dirty="0" smtClean="0">
              <a:solidFill>
                <a:srgbClr val="0070C0"/>
              </a:solidFill>
            </a:rPr>
            <a:t> й Ж. В. </a:t>
          </a:r>
          <a:r>
            <a:rPr lang="uk-UA" sz="1800" dirty="0" err="1" smtClean="0">
              <a:solidFill>
                <a:srgbClr val="0070C0"/>
              </a:solidFill>
            </a:rPr>
            <a:t>Цареградська</a:t>
          </a:r>
          <a:r>
            <a:rPr lang="uk-UA" sz="1800" dirty="0" smtClean="0">
              <a:solidFill>
                <a:srgbClr val="0070C0"/>
              </a:solidFill>
            </a:rPr>
            <a:t> вбачають у </a:t>
          </a:r>
          <a:r>
            <a:rPr lang="uk-UA" sz="1800" b="1" dirty="0" smtClean="0">
              <a:solidFill>
                <a:srgbClr val="0070C0"/>
              </a:solidFill>
            </a:rPr>
            <a:t>перинатальній психології</a:t>
          </a:r>
          <a:r>
            <a:rPr lang="uk-UA" sz="1800" dirty="0" smtClean="0">
              <a:solidFill>
                <a:srgbClr val="0070C0"/>
              </a:solidFill>
            </a:rPr>
            <a:t> «сферу психології дитини антенатального й перинатального періоду, грудного й раннього віку, а також психології вагітної, породіллі й </a:t>
          </a:r>
          <a:r>
            <a:rPr lang="uk-UA" sz="1800" dirty="0" err="1" smtClean="0">
              <a:solidFill>
                <a:srgbClr val="0070C0"/>
              </a:solidFill>
            </a:rPr>
            <a:t>годуючої</a:t>
          </a:r>
          <a:r>
            <a:rPr lang="uk-UA" sz="1800" dirty="0" smtClean="0">
              <a:solidFill>
                <a:srgbClr val="0070C0"/>
              </a:solidFill>
            </a:rPr>
            <a:t> матері». </a:t>
          </a:r>
          <a:endParaRPr lang="ru-RU" sz="1800" dirty="0">
            <a:solidFill>
              <a:srgbClr val="0070C0"/>
            </a:solidFill>
          </a:endParaRPr>
        </a:p>
      </dgm:t>
    </dgm:pt>
    <dgm:pt modelId="{DD9B2FE3-BC0C-46A9-AF21-C95EA419833E}" type="parTrans" cxnId="{8D4B9F4D-0FE7-46E7-B082-73605B997882}">
      <dgm:prSet/>
      <dgm:spPr/>
      <dgm:t>
        <a:bodyPr/>
        <a:lstStyle/>
        <a:p>
          <a:endParaRPr lang="ru-RU" sz="1800">
            <a:solidFill>
              <a:srgbClr val="0070C0"/>
            </a:solidFill>
          </a:endParaRPr>
        </a:p>
      </dgm:t>
    </dgm:pt>
    <dgm:pt modelId="{CF8C7872-D3AA-43D6-9756-A85B8B332826}" type="sibTrans" cxnId="{8D4B9F4D-0FE7-46E7-B082-73605B997882}">
      <dgm:prSet/>
      <dgm:spPr/>
      <dgm:t>
        <a:bodyPr/>
        <a:lstStyle/>
        <a:p>
          <a:endParaRPr lang="ru-RU" sz="1800">
            <a:solidFill>
              <a:srgbClr val="0070C0"/>
            </a:solidFill>
          </a:endParaRPr>
        </a:p>
      </dgm:t>
    </dgm:pt>
    <dgm:pt modelId="{9E2176FA-FA03-4A93-AC2D-840EF2E15347}" type="pres">
      <dgm:prSet presAssocID="{EFE58FBA-9B2E-4504-A538-2A51E8805076}" presName="linear" presStyleCnt="0">
        <dgm:presLayoutVars>
          <dgm:dir/>
          <dgm:animLvl val="lvl"/>
          <dgm:resizeHandles val="exact"/>
        </dgm:presLayoutVars>
      </dgm:prSet>
      <dgm:spPr/>
      <dgm:t>
        <a:bodyPr/>
        <a:lstStyle/>
        <a:p>
          <a:endParaRPr lang="ru-RU"/>
        </a:p>
      </dgm:t>
    </dgm:pt>
    <dgm:pt modelId="{75F1B7B8-5FA1-464B-9802-47A33A1FDFFE}" type="pres">
      <dgm:prSet presAssocID="{D8E84A53-13BD-473C-B582-718A58B80791}" presName="parentLin" presStyleCnt="0"/>
      <dgm:spPr/>
    </dgm:pt>
    <dgm:pt modelId="{6C435111-9F25-4A0B-B374-86607A306A5A}" type="pres">
      <dgm:prSet presAssocID="{D8E84A53-13BD-473C-B582-718A58B80791}" presName="parentLeftMargin" presStyleLbl="node1" presStyleIdx="0" presStyleCnt="5"/>
      <dgm:spPr/>
      <dgm:t>
        <a:bodyPr/>
        <a:lstStyle/>
        <a:p>
          <a:endParaRPr lang="ru-RU"/>
        </a:p>
      </dgm:t>
    </dgm:pt>
    <dgm:pt modelId="{DCDB7962-4495-43B6-9DEF-2658B7BFB056}" type="pres">
      <dgm:prSet presAssocID="{D8E84A53-13BD-473C-B582-718A58B80791}" presName="parentText" presStyleLbl="node1" presStyleIdx="0" presStyleCnt="5" custScaleX="133100">
        <dgm:presLayoutVars>
          <dgm:chMax val="0"/>
          <dgm:bulletEnabled val="1"/>
        </dgm:presLayoutVars>
      </dgm:prSet>
      <dgm:spPr/>
      <dgm:t>
        <a:bodyPr/>
        <a:lstStyle/>
        <a:p>
          <a:endParaRPr lang="ru-RU"/>
        </a:p>
      </dgm:t>
    </dgm:pt>
    <dgm:pt modelId="{0BBB15B8-4F98-453B-8A93-FEDCD1B9C3B2}" type="pres">
      <dgm:prSet presAssocID="{D8E84A53-13BD-473C-B582-718A58B80791}" presName="negativeSpace" presStyleCnt="0"/>
      <dgm:spPr/>
    </dgm:pt>
    <dgm:pt modelId="{7ACBF259-273C-4586-ABCC-73247CF6EC6F}" type="pres">
      <dgm:prSet presAssocID="{D8E84A53-13BD-473C-B582-718A58B80791}" presName="childText" presStyleLbl="conFgAcc1" presStyleIdx="0" presStyleCnt="5">
        <dgm:presLayoutVars>
          <dgm:bulletEnabled val="1"/>
        </dgm:presLayoutVars>
      </dgm:prSet>
      <dgm:spPr/>
    </dgm:pt>
    <dgm:pt modelId="{81ADA10D-2162-4EBA-9AB2-370191631583}" type="pres">
      <dgm:prSet presAssocID="{E4606418-1273-4E9B-899E-C4A0911F777B}" presName="spaceBetweenRectangles" presStyleCnt="0"/>
      <dgm:spPr/>
    </dgm:pt>
    <dgm:pt modelId="{890AE8BA-E832-465A-A7B0-5437B20D782A}" type="pres">
      <dgm:prSet presAssocID="{E0D8C588-B6A9-4816-A499-19C49BBB2838}" presName="parentLin" presStyleCnt="0"/>
      <dgm:spPr/>
    </dgm:pt>
    <dgm:pt modelId="{BF6DC154-4F93-42BA-AA26-61D6EF1AE1EB}" type="pres">
      <dgm:prSet presAssocID="{E0D8C588-B6A9-4816-A499-19C49BBB2838}" presName="parentLeftMargin" presStyleLbl="node1" presStyleIdx="0" presStyleCnt="5"/>
      <dgm:spPr/>
      <dgm:t>
        <a:bodyPr/>
        <a:lstStyle/>
        <a:p>
          <a:endParaRPr lang="ru-RU"/>
        </a:p>
      </dgm:t>
    </dgm:pt>
    <dgm:pt modelId="{3064743A-4639-4231-A534-899B2093245E}" type="pres">
      <dgm:prSet presAssocID="{E0D8C588-B6A9-4816-A499-19C49BBB2838}" presName="parentText" presStyleLbl="node1" presStyleIdx="1" presStyleCnt="5" custScaleX="133100">
        <dgm:presLayoutVars>
          <dgm:chMax val="0"/>
          <dgm:bulletEnabled val="1"/>
        </dgm:presLayoutVars>
      </dgm:prSet>
      <dgm:spPr/>
      <dgm:t>
        <a:bodyPr/>
        <a:lstStyle/>
        <a:p>
          <a:endParaRPr lang="ru-RU"/>
        </a:p>
      </dgm:t>
    </dgm:pt>
    <dgm:pt modelId="{B2779B89-B64B-48BA-BCE7-607613C0696F}" type="pres">
      <dgm:prSet presAssocID="{E0D8C588-B6A9-4816-A499-19C49BBB2838}" presName="negativeSpace" presStyleCnt="0"/>
      <dgm:spPr/>
    </dgm:pt>
    <dgm:pt modelId="{42484CFE-AFD9-4925-9781-0B6725AC7DE3}" type="pres">
      <dgm:prSet presAssocID="{E0D8C588-B6A9-4816-A499-19C49BBB2838}" presName="childText" presStyleLbl="conFgAcc1" presStyleIdx="1" presStyleCnt="5">
        <dgm:presLayoutVars>
          <dgm:bulletEnabled val="1"/>
        </dgm:presLayoutVars>
      </dgm:prSet>
      <dgm:spPr/>
    </dgm:pt>
    <dgm:pt modelId="{B31AF612-41D7-4BFE-8BB7-21383C9BD40F}" type="pres">
      <dgm:prSet presAssocID="{88AFFFFF-3FDF-4137-A8F7-BA184927B5B0}" presName="spaceBetweenRectangles" presStyleCnt="0"/>
      <dgm:spPr/>
    </dgm:pt>
    <dgm:pt modelId="{4C758A64-000E-434D-B0CC-71B6C3084994}" type="pres">
      <dgm:prSet presAssocID="{7F8F4233-77EF-40D6-A3F1-A15A78D8B517}" presName="parentLin" presStyleCnt="0"/>
      <dgm:spPr/>
    </dgm:pt>
    <dgm:pt modelId="{1DE3AAF3-F6EA-4769-B8D0-B4CC9941CBBC}" type="pres">
      <dgm:prSet presAssocID="{7F8F4233-77EF-40D6-A3F1-A15A78D8B517}" presName="parentLeftMargin" presStyleLbl="node1" presStyleIdx="1" presStyleCnt="5"/>
      <dgm:spPr/>
      <dgm:t>
        <a:bodyPr/>
        <a:lstStyle/>
        <a:p>
          <a:endParaRPr lang="ru-RU"/>
        </a:p>
      </dgm:t>
    </dgm:pt>
    <dgm:pt modelId="{DBC63888-B521-483B-ACFB-55D467FDF361}" type="pres">
      <dgm:prSet presAssocID="{7F8F4233-77EF-40D6-A3F1-A15A78D8B517}" presName="parentText" presStyleLbl="node1" presStyleIdx="2" presStyleCnt="5" custScaleX="133100">
        <dgm:presLayoutVars>
          <dgm:chMax val="0"/>
          <dgm:bulletEnabled val="1"/>
        </dgm:presLayoutVars>
      </dgm:prSet>
      <dgm:spPr/>
      <dgm:t>
        <a:bodyPr/>
        <a:lstStyle/>
        <a:p>
          <a:endParaRPr lang="ru-RU"/>
        </a:p>
      </dgm:t>
    </dgm:pt>
    <dgm:pt modelId="{33841941-98C7-48B8-93C3-9B8FA8131779}" type="pres">
      <dgm:prSet presAssocID="{7F8F4233-77EF-40D6-A3F1-A15A78D8B517}" presName="negativeSpace" presStyleCnt="0"/>
      <dgm:spPr/>
    </dgm:pt>
    <dgm:pt modelId="{E3A1EE3B-24EE-41D9-BD4A-5C1E0A29BA91}" type="pres">
      <dgm:prSet presAssocID="{7F8F4233-77EF-40D6-A3F1-A15A78D8B517}" presName="childText" presStyleLbl="conFgAcc1" presStyleIdx="2" presStyleCnt="5">
        <dgm:presLayoutVars>
          <dgm:bulletEnabled val="1"/>
        </dgm:presLayoutVars>
      </dgm:prSet>
      <dgm:spPr/>
    </dgm:pt>
    <dgm:pt modelId="{C53C0941-2569-4935-BEE9-D7C41A34126C}" type="pres">
      <dgm:prSet presAssocID="{09BBFD0A-8110-40D0-9115-6A88B8989804}" presName="spaceBetweenRectangles" presStyleCnt="0"/>
      <dgm:spPr/>
    </dgm:pt>
    <dgm:pt modelId="{4C1998FD-ECBD-4760-A79B-945943615F71}" type="pres">
      <dgm:prSet presAssocID="{674E75B8-DEA9-43E1-AF04-61A7F5A419F6}" presName="parentLin" presStyleCnt="0"/>
      <dgm:spPr/>
    </dgm:pt>
    <dgm:pt modelId="{56031CE1-71B7-4119-820E-8AA0DC69D393}" type="pres">
      <dgm:prSet presAssocID="{674E75B8-DEA9-43E1-AF04-61A7F5A419F6}" presName="parentLeftMargin" presStyleLbl="node1" presStyleIdx="2" presStyleCnt="5"/>
      <dgm:spPr/>
      <dgm:t>
        <a:bodyPr/>
        <a:lstStyle/>
        <a:p>
          <a:endParaRPr lang="ru-RU"/>
        </a:p>
      </dgm:t>
    </dgm:pt>
    <dgm:pt modelId="{10A4A7E1-B834-4823-9540-E8F6F028C954}" type="pres">
      <dgm:prSet presAssocID="{674E75B8-DEA9-43E1-AF04-61A7F5A419F6}" presName="parentText" presStyleLbl="node1" presStyleIdx="3" presStyleCnt="5" custScaleX="133100">
        <dgm:presLayoutVars>
          <dgm:chMax val="0"/>
          <dgm:bulletEnabled val="1"/>
        </dgm:presLayoutVars>
      </dgm:prSet>
      <dgm:spPr/>
      <dgm:t>
        <a:bodyPr/>
        <a:lstStyle/>
        <a:p>
          <a:endParaRPr lang="ru-RU"/>
        </a:p>
      </dgm:t>
    </dgm:pt>
    <dgm:pt modelId="{F59513AD-0A8C-432E-90B6-C7D50B66E98F}" type="pres">
      <dgm:prSet presAssocID="{674E75B8-DEA9-43E1-AF04-61A7F5A419F6}" presName="negativeSpace" presStyleCnt="0"/>
      <dgm:spPr/>
    </dgm:pt>
    <dgm:pt modelId="{D988B906-60CF-4E55-ACDE-C4F6ABFAA1D8}" type="pres">
      <dgm:prSet presAssocID="{674E75B8-DEA9-43E1-AF04-61A7F5A419F6}" presName="childText" presStyleLbl="conFgAcc1" presStyleIdx="3" presStyleCnt="5">
        <dgm:presLayoutVars>
          <dgm:bulletEnabled val="1"/>
        </dgm:presLayoutVars>
      </dgm:prSet>
      <dgm:spPr/>
    </dgm:pt>
    <dgm:pt modelId="{0F1B7091-136B-41BD-90F7-B1148CB8695D}" type="pres">
      <dgm:prSet presAssocID="{A59959F9-0A31-465B-A718-6A152A4BDA49}" presName="spaceBetweenRectangles" presStyleCnt="0"/>
      <dgm:spPr/>
    </dgm:pt>
    <dgm:pt modelId="{9CD89760-C586-46A8-AFF1-595F5B98B8E4}" type="pres">
      <dgm:prSet presAssocID="{50615749-B357-467A-9907-5BCDFD3A422A}" presName="parentLin" presStyleCnt="0"/>
      <dgm:spPr/>
    </dgm:pt>
    <dgm:pt modelId="{B48831F8-7F57-4C4D-BF3F-52D97D4D1258}" type="pres">
      <dgm:prSet presAssocID="{50615749-B357-467A-9907-5BCDFD3A422A}" presName="parentLeftMargin" presStyleLbl="node1" presStyleIdx="3" presStyleCnt="5"/>
      <dgm:spPr/>
      <dgm:t>
        <a:bodyPr/>
        <a:lstStyle/>
        <a:p>
          <a:endParaRPr lang="ru-RU"/>
        </a:p>
      </dgm:t>
    </dgm:pt>
    <dgm:pt modelId="{5BF5C213-4287-40BA-8B95-8106F8A474FF}" type="pres">
      <dgm:prSet presAssocID="{50615749-B357-467A-9907-5BCDFD3A422A}" presName="parentText" presStyleLbl="node1" presStyleIdx="4" presStyleCnt="5" custScaleX="133100" custScaleY="110000" custLinFactNeighborX="9239">
        <dgm:presLayoutVars>
          <dgm:chMax val="0"/>
          <dgm:bulletEnabled val="1"/>
        </dgm:presLayoutVars>
      </dgm:prSet>
      <dgm:spPr/>
      <dgm:t>
        <a:bodyPr/>
        <a:lstStyle/>
        <a:p>
          <a:endParaRPr lang="ru-RU"/>
        </a:p>
      </dgm:t>
    </dgm:pt>
    <dgm:pt modelId="{D8DDCAF3-EB86-4292-BDB2-85E86B60EC39}" type="pres">
      <dgm:prSet presAssocID="{50615749-B357-467A-9907-5BCDFD3A422A}" presName="negativeSpace" presStyleCnt="0"/>
      <dgm:spPr/>
    </dgm:pt>
    <dgm:pt modelId="{027EB9B7-02A9-4BF5-9D8C-BA22424AB8F1}" type="pres">
      <dgm:prSet presAssocID="{50615749-B357-467A-9907-5BCDFD3A422A}" presName="childText" presStyleLbl="conFgAcc1" presStyleIdx="4" presStyleCnt="5">
        <dgm:presLayoutVars>
          <dgm:bulletEnabled val="1"/>
        </dgm:presLayoutVars>
      </dgm:prSet>
      <dgm:spPr/>
    </dgm:pt>
  </dgm:ptLst>
  <dgm:cxnLst>
    <dgm:cxn modelId="{76F9CCBC-5724-4E8E-88D3-2ACAD4C0C9DE}" srcId="{EFE58FBA-9B2E-4504-A538-2A51E8805076}" destId="{7F8F4233-77EF-40D6-A3F1-A15A78D8B517}" srcOrd="2" destOrd="0" parTransId="{135953BA-9354-4A0B-BE06-7FBA7010353E}" sibTransId="{09BBFD0A-8110-40D0-9115-6A88B8989804}"/>
    <dgm:cxn modelId="{EFF3E73B-BAD1-4A15-85EF-3891BA0D5DF7}" type="presOf" srcId="{50615749-B357-467A-9907-5BCDFD3A422A}" destId="{5BF5C213-4287-40BA-8B95-8106F8A474FF}" srcOrd="1" destOrd="0" presId="urn:microsoft.com/office/officeart/2005/8/layout/list1"/>
    <dgm:cxn modelId="{8BA6DEA7-F84B-4B63-A706-9C90568CF7CB}" type="presOf" srcId="{D8E84A53-13BD-473C-B582-718A58B80791}" destId="{DCDB7962-4495-43B6-9DEF-2658B7BFB056}" srcOrd="1" destOrd="0" presId="urn:microsoft.com/office/officeart/2005/8/layout/list1"/>
    <dgm:cxn modelId="{E5F1EF14-D0EC-417E-B15F-3CD3886C29C2}" type="presOf" srcId="{E0D8C588-B6A9-4816-A499-19C49BBB2838}" destId="{BF6DC154-4F93-42BA-AA26-61D6EF1AE1EB}" srcOrd="0" destOrd="0" presId="urn:microsoft.com/office/officeart/2005/8/layout/list1"/>
    <dgm:cxn modelId="{6E09B73F-8340-4584-BA47-A114C4087D20}" type="presOf" srcId="{674E75B8-DEA9-43E1-AF04-61A7F5A419F6}" destId="{56031CE1-71B7-4119-820E-8AA0DC69D393}" srcOrd="0" destOrd="0" presId="urn:microsoft.com/office/officeart/2005/8/layout/list1"/>
    <dgm:cxn modelId="{87C8174C-F7B1-46CB-83DD-A797D9A2B2CE}" type="presOf" srcId="{674E75B8-DEA9-43E1-AF04-61A7F5A419F6}" destId="{10A4A7E1-B834-4823-9540-E8F6F028C954}" srcOrd="1" destOrd="0" presId="urn:microsoft.com/office/officeart/2005/8/layout/list1"/>
    <dgm:cxn modelId="{F4DEAC4B-A570-4620-957D-469BC2FD42CD}" type="presOf" srcId="{D8E84A53-13BD-473C-B582-718A58B80791}" destId="{6C435111-9F25-4A0B-B374-86607A306A5A}" srcOrd="0" destOrd="0" presId="urn:microsoft.com/office/officeart/2005/8/layout/list1"/>
    <dgm:cxn modelId="{B24C2FC5-B186-4008-86F0-8BC00A15848F}" srcId="{EFE58FBA-9B2E-4504-A538-2A51E8805076}" destId="{D8E84A53-13BD-473C-B582-718A58B80791}" srcOrd="0" destOrd="0" parTransId="{53DCBCE5-997E-4D54-B7EE-A1F1FAA263C6}" sibTransId="{E4606418-1273-4E9B-899E-C4A0911F777B}"/>
    <dgm:cxn modelId="{60391C71-1099-40C6-9A50-85D2F856B4DC}" type="presOf" srcId="{EFE58FBA-9B2E-4504-A538-2A51E8805076}" destId="{9E2176FA-FA03-4A93-AC2D-840EF2E15347}" srcOrd="0" destOrd="0" presId="urn:microsoft.com/office/officeart/2005/8/layout/list1"/>
    <dgm:cxn modelId="{7D1F2EF2-7867-4621-884A-3EF4FFB5493B}" type="presOf" srcId="{7F8F4233-77EF-40D6-A3F1-A15A78D8B517}" destId="{DBC63888-B521-483B-ACFB-55D467FDF361}" srcOrd="1" destOrd="0" presId="urn:microsoft.com/office/officeart/2005/8/layout/list1"/>
    <dgm:cxn modelId="{D0169A4B-1482-42AE-B01D-198D464D567F}" srcId="{EFE58FBA-9B2E-4504-A538-2A51E8805076}" destId="{674E75B8-DEA9-43E1-AF04-61A7F5A419F6}" srcOrd="3" destOrd="0" parTransId="{AD80CB76-E9E9-493C-816A-7DEFA12DD217}" sibTransId="{A59959F9-0A31-465B-A718-6A152A4BDA49}"/>
    <dgm:cxn modelId="{0D196B02-1D2C-4B96-A68C-A5DF5431DD20}" type="presOf" srcId="{50615749-B357-467A-9907-5BCDFD3A422A}" destId="{B48831F8-7F57-4C4D-BF3F-52D97D4D1258}" srcOrd="0" destOrd="0" presId="urn:microsoft.com/office/officeart/2005/8/layout/list1"/>
    <dgm:cxn modelId="{4D4BBB85-5D39-4C17-8CF8-FF728202801C}" type="presOf" srcId="{7F8F4233-77EF-40D6-A3F1-A15A78D8B517}" destId="{1DE3AAF3-F6EA-4769-B8D0-B4CC9941CBBC}" srcOrd="0" destOrd="0" presId="urn:microsoft.com/office/officeart/2005/8/layout/list1"/>
    <dgm:cxn modelId="{CCA1ACDF-CD65-4E9B-9036-2FC69647E462}" type="presOf" srcId="{E0D8C588-B6A9-4816-A499-19C49BBB2838}" destId="{3064743A-4639-4231-A534-899B2093245E}" srcOrd="1" destOrd="0" presId="urn:microsoft.com/office/officeart/2005/8/layout/list1"/>
    <dgm:cxn modelId="{158FAD79-8805-4336-85B0-03A6238B6E51}" srcId="{EFE58FBA-9B2E-4504-A538-2A51E8805076}" destId="{E0D8C588-B6A9-4816-A499-19C49BBB2838}" srcOrd="1" destOrd="0" parTransId="{D7F6731B-8840-417A-BA0F-D6C753A682B0}" sibTransId="{88AFFFFF-3FDF-4137-A8F7-BA184927B5B0}"/>
    <dgm:cxn modelId="{8D4B9F4D-0FE7-46E7-B082-73605B997882}" srcId="{EFE58FBA-9B2E-4504-A538-2A51E8805076}" destId="{50615749-B357-467A-9907-5BCDFD3A422A}" srcOrd="4" destOrd="0" parTransId="{DD9B2FE3-BC0C-46A9-AF21-C95EA419833E}" sibTransId="{CF8C7872-D3AA-43D6-9756-A85B8B332826}"/>
    <dgm:cxn modelId="{3F56EC96-C87D-4B88-B1AF-DB9B452ACBDC}" type="presParOf" srcId="{9E2176FA-FA03-4A93-AC2D-840EF2E15347}" destId="{75F1B7B8-5FA1-464B-9802-47A33A1FDFFE}" srcOrd="0" destOrd="0" presId="urn:microsoft.com/office/officeart/2005/8/layout/list1"/>
    <dgm:cxn modelId="{E90FDF9B-B2F7-4B9B-9EC8-D46F156B1089}" type="presParOf" srcId="{75F1B7B8-5FA1-464B-9802-47A33A1FDFFE}" destId="{6C435111-9F25-4A0B-B374-86607A306A5A}" srcOrd="0" destOrd="0" presId="urn:microsoft.com/office/officeart/2005/8/layout/list1"/>
    <dgm:cxn modelId="{27BD60EA-7234-4B26-9391-53D6E362EAA3}" type="presParOf" srcId="{75F1B7B8-5FA1-464B-9802-47A33A1FDFFE}" destId="{DCDB7962-4495-43B6-9DEF-2658B7BFB056}" srcOrd="1" destOrd="0" presId="urn:microsoft.com/office/officeart/2005/8/layout/list1"/>
    <dgm:cxn modelId="{AF3731B2-8B0B-4430-AB01-2C2024681781}" type="presParOf" srcId="{9E2176FA-FA03-4A93-AC2D-840EF2E15347}" destId="{0BBB15B8-4F98-453B-8A93-FEDCD1B9C3B2}" srcOrd="1" destOrd="0" presId="urn:microsoft.com/office/officeart/2005/8/layout/list1"/>
    <dgm:cxn modelId="{3DA94518-493C-4C67-A2BD-6A69DF05F12A}" type="presParOf" srcId="{9E2176FA-FA03-4A93-AC2D-840EF2E15347}" destId="{7ACBF259-273C-4586-ABCC-73247CF6EC6F}" srcOrd="2" destOrd="0" presId="urn:microsoft.com/office/officeart/2005/8/layout/list1"/>
    <dgm:cxn modelId="{7A38DD62-55FE-4702-AB5B-041E65D92009}" type="presParOf" srcId="{9E2176FA-FA03-4A93-AC2D-840EF2E15347}" destId="{81ADA10D-2162-4EBA-9AB2-370191631583}" srcOrd="3" destOrd="0" presId="urn:microsoft.com/office/officeart/2005/8/layout/list1"/>
    <dgm:cxn modelId="{936AD24E-5166-4944-B505-A6DD1E9A47B1}" type="presParOf" srcId="{9E2176FA-FA03-4A93-AC2D-840EF2E15347}" destId="{890AE8BA-E832-465A-A7B0-5437B20D782A}" srcOrd="4" destOrd="0" presId="urn:microsoft.com/office/officeart/2005/8/layout/list1"/>
    <dgm:cxn modelId="{59E2DAC5-D3EC-46EC-A6C5-2268D163E92C}" type="presParOf" srcId="{890AE8BA-E832-465A-A7B0-5437B20D782A}" destId="{BF6DC154-4F93-42BA-AA26-61D6EF1AE1EB}" srcOrd="0" destOrd="0" presId="urn:microsoft.com/office/officeart/2005/8/layout/list1"/>
    <dgm:cxn modelId="{A6F647D4-1598-4F15-A887-FF2CA9A670D1}" type="presParOf" srcId="{890AE8BA-E832-465A-A7B0-5437B20D782A}" destId="{3064743A-4639-4231-A534-899B2093245E}" srcOrd="1" destOrd="0" presId="urn:microsoft.com/office/officeart/2005/8/layout/list1"/>
    <dgm:cxn modelId="{39887CFE-E859-4CD4-AF03-4D4EA7DCC083}" type="presParOf" srcId="{9E2176FA-FA03-4A93-AC2D-840EF2E15347}" destId="{B2779B89-B64B-48BA-BCE7-607613C0696F}" srcOrd="5" destOrd="0" presId="urn:microsoft.com/office/officeart/2005/8/layout/list1"/>
    <dgm:cxn modelId="{DCFB8071-E6B7-4F50-AC87-BD7165FEB73B}" type="presParOf" srcId="{9E2176FA-FA03-4A93-AC2D-840EF2E15347}" destId="{42484CFE-AFD9-4925-9781-0B6725AC7DE3}" srcOrd="6" destOrd="0" presId="urn:microsoft.com/office/officeart/2005/8/layout/list1"/>
    <dgm:cxn modelId="{487D07FD-C426-4AAA-8695-70753D454919}" type="presParOf" srcId="{9E2176FA-FA03-4A93-AC2D-840EF2E15347}" destId="{B31AF612-41D7-4BFE-8BB7-21383C9BD40F}" srcOrd="7" destOrd="0" presId="urn:microsoft.com/office/officeart/2005/8/layout/list1"/>
    <dgm:cxn modelId="{A0CD97A5-1100-4D9E-9328-56AC073A724D}" type="presParOf" srcId="{9E2176FA-FA03-4A93-AC2D-840EF2E15347}" destId="{4C758A64-000E-434D-B0CC-71B6C3084994}" srcOrd="8" destOrd="0" presId="urn:microsoft.com/office/officeart/2005/8/layout/list1"/>
    <dgm:cxn modelId="{CCA49271-E2B1-47C5-9CC1-60E6E5DCEECC}" type="presParOf" srcId="{4C758A64-000E-434D-B0CC-71B6C3084994}" destId="{1DE3AAF3-F6EA-4769-B8D0-B4CC9941CBBC}" srcOrd="0" destOrd="0" presId="urn:microsoft.com/office/officeart/2005/8/layout/list1"/>
    <dgm:cxn modelId="{3629790C-B418-4E1F-A1C2-E38A0AF92E5E}" type="presParOf" srcId="{4C758A64-000E-434D-B0CC-71B6C3084994}" destId="{DBC63888-B521-483B-ACFB-55D467FDF361}" srcOrd="1" destOrd="0" presId="urn:microsoft.com/office/officeart/2005/8/layout/list1"/>
    <dgm:cxn modelId="{B2B400C8-BEB8-4B97-94A9-14A54BD45B5D}" type="presParOf" srcId="{9E2176FA-FA03-4A93-AC2D-840EF2E15347}" destId="{33841941-98C7-48B8-93C3-9B8FA8131779}" srcOrd="9" destOrd="0" presId="urn:microsoft.com/office/officeart/2005/8/layout/list1"/>
    <dgm:cxn modelId="{1CE9D0F9-19BD-4195-B892-464BE8E4D71F}" type="presParOf" srcId="{9E2176FA-FA03-4A93-AC2D-840EF2E15347}" destId="{E3A1EE3B-24EE-41D9-BD4A-5C1E0A29BA91}" srcOrd="10" destOrd="0" presId="urn:microsoft.com/office/officeart/2005/8/layout/list1"/>
    <dgm:cxn modelId="{4B15A846-B96F-4228-8A90-8F8413563606}" type="presParOf" srcId="{9E2176FA-FA03-4A93-AC2D-840EF2E15347}" destId="{C53C0941-2569-4935-BEE9-D7C41A34126C}" srcOrd="11" destOrd="0" presId="urn:microsoft.com/office/officeart/2005/8/layout/list1"/>
    <dgm:cxn modelId="{B9DBBD52-230B-42EB-BA01-A590C82BC5B8}" type="presParOf" srcId="{9E2176FA-FA03-4A93-AC2D-840EF2E15347}" destId="{4C1998FD-ECBD-4760-A79B-945943615F71}" srcOrd="12" destOrd="0" presId="urn:microsoft.com/office/officeart/2005/8/layout/list1"/>
    <dgm:cxn modelId="{9A316FBA-E288-443A-9D20-9704F4663A97}" type="presParOf" srcId="{4C1998FD-ECBD-4760-A79B-945943615F71}" destId="{56031CE1-71B7-4119-820E-8AA0DC69D393}" srcOrd="0" destOrd="0" presId="urn:microsoft.com/office/officeart/2005/8/layout/list1"/>
    <dgm:cxn modelId="{43B8F731-08AB-4DE7-8A29-7B0085F92309}" type="presParOf" srcId="{4C1998FD-ECBD-4760-A79B-945943615F71}" destId="{10A4A7E1-B834-4823-9540-E8F6F028C954}" srcOrd="1" destOrd="0" presId="urn:microsoft.com/office/officeart/2005/8/layout/list1"/>
    <dgm:cxn modelId="{9130D4CA-22C5-4625-9046-D22BE20BBEBE}" type="presParOf" srcId="{9E2176FA-FA03-4A93-AC2D-840EF2E15347}" destId="{F59513AD-0A8C-432E-90B6-C7D50B66E98F}" srcOrd="13" destOrd="0" presId="urn:microsoft.com/office/officeart/2005/8/layout/list1"/>
    <dgm:cxn modelId="{02E3989F-2EE8-40B5-B2FD-DAD790F99BF7}" type="presParOf" srcId="{9E2176FA-FA03-4A93-AC2D-840EF2E15347}" destId="{D988B906-60CF-4E55-ACDE-C4F6ABFAA1D8}" srcOrd="14" destOrd="0" presId="urn:microsoft.com/office/officeart/2005/8/layout/list1"/>
    <dgm:cxn modelId="{3CEEEB9D-EC07-4821-99A1-4BEAE780DF39}" type="presParOf" srcId="{9E2176FA-FA03-4A93-AC2D-840EF2E15347}" destId="{0F1B7091-136B-41BD-90F7-B1148CB8695D}" srcOrd="15" destOrd="0" presId="urn:microsoft.com/office/officeart/2005/8/layout/list1"/>
    <dgm:cxn modelId="{E940F42C-C369-4274-8BEE-24F2DE07E7B8}" type="presParOf" srcId="{9E2176FA-FA03-4A93-AC2D-840EF2E15347}" destId="{9CD89760-C586-46A8-AFF1-595F5B98B8E4}" srcOrd="16" destOrd="0" presId="urn:microsoft.com/office/officeart/2005/8/layout/list1"/>
    <dgm:cxn modelId="{48062CE8-B086-4BCC-AC91-A16E58F810C4}" type="presParOf" srcId="{9CD89760-C586-46A8-AFF1-595F5B98B8E4}" destId="{B48831F8-7F57-4C4D-BF3F-52D97D4D1258}" srcOrd="0" destOrd="0" presId="urn:microsoft.com/office/officeart/2005/8/layout/list1"/>
    <dgm:cxn modelId="{62703F55-B3F4-491E-93E7-1CC4D9B80739}" type="presParOf" srcId="{9CD89760-C586-46A8-AFF1-595F5B98B8E4}" destId="{5BF5C213-4287-40BA-8B95-8106F8A474FF}" srcOrd="1" destOrd="0" presId="urn:microsoft.com/office/officeart/2005/8/layout/list1"/>
    <dgm:cxn modelId="{F875D082-A1A2-4922-8B64-196013C1570E}" type="presParOf" srcId="{9E2176FA-FA03-4A93-AC2D-840EF2E15347}" destId="{D8DDCAF3-EB86-4292-BDB2-85E86B60EC39}" srcOrd="17" destOrd="0" presId="urn:microsoft.com/office/officeart/2005/8/layout/list1"/>
    <dgm:cxn modelId="{89D6FDE3-D208-4A3E-99A1-17C5579FFA1C}" type="presParOf" srcId="{9E2176FA-FA03-4A93-AC2D-840EF2E15347}" destId="{027EB9B7-02A9-4BF5-9D8C-BA22424AB8F1}"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692DFF5-3414-4555-8079-3993EB708FB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62BCE8FF-714C-4522-A5C7-72CBB3F34B17}">
      <dgm:prSet phldrT="[Текст]" custT="1"/>
      <dgm:spPr/>
      <dgm:t>
        <a:bodyPr/>
        <a:lstStyle/>
        <a:p>
          <a:r>
            <a:rPr lang="ru-RU" sz="1800" dirty="0" smtClean="0">
              <a:solidFill>
                <a:schemeClr val="tx1"/>
              </a:solidFill>
            </a:rPr>
            <a:t>В </a:t>
          </a:r>
          <a:r>
            <a:rPr lang="ru-RU" sz="1800" dirty="0" err="1" smtClean="0">
              <a:solidFill>
                <a:schemeClr val="tx1"/>
              </a:solidFill>
            </a:rPr>
            <a:t>науці</a:t>
          </a:r>
          <a:r>
            <a:rPr lang="ru-RU" sz="1800" dirty="0" smtClean="0">
              <a:solidFill>
                <a:schemeClr val="tx1"/>
              </a:solidFill>
            </a:rPr>
            <a:t> </a:t>
          </a:r>
          <a:r>
            <a:rPr lang="ru-RU" sz="1800" dirty="0" err="1" smtClean="0">
              <a:solidFill>
                <a:schemeClr val="tx1"/>
              </a:solidFill>
            </a:rPr>
            <a:t>були</a:t>
          </a:r>
          <a:r>
            <a:rPr lang="ru-RU" sz="1800" dirty="0" smtClean="0">
              <a:solidFill>
                <a:schemeClr val="tx1"/>
              </a:solidFill>
            </a:rPr>
            <a:t> </a:t>
          </a:r>
          <a:r>
            <a:rPr lang="ru-RU" sz="1800" dirty="0" err="1" smtClean="0">
              <a:solidFill>
                <a:schemeClr val="tx1"/>
              </a:solidFill>
            </a:rPr>
            <a:t>описані</a:t>
          </a:r>
          <a:r>
            <a:rPr lang="ru-RU" sz="1800" dirty="0" smtClean="0">
              <a:solidFill>
                <a:schemeClr val="tx1"/>
              </a:solidFill>
            </a:rPr>
            <a:t> </a:t>
          </a:r>
          <a:r>
            <a:rPr lang="ru-RU" sz="1800" u="sng" dirty="0" err="1" smtClean="0">
              <a:solidFill>
                <a:schemeClr val="tx1"/>
              </a:solidFill>
            </a:rPr>
            <a:t>результати</a:t>
          </a:r>
          <a:r>
            <a:rPr lang="ru-RU" sz="1800" u="sng" dirty="0" smtClean="0">
              <a:solidFill>
                <a:schemeClr val="tx1"/>
              </a:solidFill>
            </a:rPr>
            <a:t> </a:t>
          </a:r>
          <a:r>
            <a:rPr lang="ru-RU" sz="1800" u="sng" dirty="0" err="1" smtClean="0">
              <a:solidFill>
                <a:schemeClr val="tx1"/>
              </a:solidFill>
            </a:rPr>
            <a:t>стосовно</a:t>
          </a:r>
          <a:r>
            <a:rPr lang="ru-RU" sz="1800" u="sng" dirty="0" smtClean="0">
              <a:solidFill>
                <a:schemeClr val="tx1"/>
              </a:solidFill>
            </a:rPr>
            <a:t> </a:t>
          </a:r>
          <a:r>
            <a:rPr lang="ru-RU" sz="1800" u="sng" dirty="0" err="1" smtClean="0">
              <a:solidFill>
                <a:schemeClr val="tx1"/>
              </a:solidFill>
            </a:rPr>
            <a:t>психічного</a:t>
          </a:r>
          <a:r>
            <a:rPr lang="ru-RU" sz="1800" u="sng" dirty="0" smtClean="0">
              <a:solidFill>
                <a:schemeClr val="tx1"/>
              </a:solidFill>
            </a:rPr>
            <a:t>, </a:t>
          </a:r>
          <a:r>
            <a:rPr lang="ru-RU" sz="1800" u="sng" dirty="0" err="1" smtClean="0">
              <a:solidFill>
                <a:schemeClr val="tx1"/>
              </a:solidFill>
            </a:rPr>
            <a:t>емоційного</a:t>
          </a:r>
          <a:r>
            <a:rPr lang="ru-RU" sz="1800" u="sng" dirty="0" smtClean="0">
              <a:solidFill>
                <a:schemeClr val="tx1"/>
              </a:solidFill>
            </a:rPr>
            <a:t>, </a:t>
          </a:r>
          <a:r>
            <a:rPr lang="ru-RU" sz="1800" u="sng" dirty="0" err="1" smtClean="0">
              <a:solidFill>
                <a:schemeClr val="tx1"/>
              </a:solidFill>
            </a:rPr>
            <a:t>інтелектуального</a:t>
          </a:r>
          <a:r>
            <a:rPr lang="ru-RU" sz="1800" u="sng" dirty="0" smtClean="0">
              <a:solidFill>
                <a:schemeClr val="tx1"/>
              </a:solidFill>
            </a:rPr>
            <a:t> </a:t>
          </a:r>
          <a:r>
            <a:rPr lang="ru-RU" sz="1800" u="sng" dirty="0" err="1" smtClean="0">
              <a:solidFill>
                <a:schemeClr val="tx1"/>
              </a:solidFill>
            </a:rPr>
            <a:t>розвитку</a:t>
          </a:r>
          <a:r>
            <a:rPr lang="ru-RU" sz="1800" u="sng" dirty="0" smtClean="0">
              <a:solidFill>
                <a:schemeClr val="tx1"/>
              </a:solidFill>
            </a:rPr>
            <a:t> дитини </a:t>
          </a:r>
          <a:r>
            <a:rPr lang="ru-RU" sz="1800" u="sng" dirty="0" err="1" smtClean="0">
              <a:solidFill>
                <a:schemeClr val="tx1"/>
              </a:solidFill>
            </a:rPr>
            <a:t>під</a:t>
          </a:r>
          <a:r>
            <a:rPr lang="ru-RU" sz="1800" u="sng" dirty="0" smtClean="0">
              <a:solidFill>
                <a:schemeClr val="tx1"/>
              </a:solidFill>
            </a:rPr>
            <a:t> час </a:t>
          </a:r>
          <a:r>
            <a:rPr lang="ru-RU" sz="1800" u="sng" dirty="0" err="1" smtClean="0">
              <a:solidFill>
                <a:schemeClr val="tx1"/>
              </a:solidFill>
            </a:rPr>
            <a:t>вагітності</a:t>
          </a:r>
          <a:r>
            <a:rPr lang="ru-RU" sz="1800" u="sng" dirty="0" smtClean="0">
              <a:solidFill>
                <a:schemeClr val="tx1"/>
              </a:solidFill>
            </a:rPr>
            <a:t> </a:t>
          </a:r>
          <a:r>
            <a:rPr lang="ru-RU" sz="1800" u="sng" dirty="0" err="1" smtClean="0">
              <a:solidFill>
                <a:schemeClr val="tx1"/>
              </a:solidFill>
            </a:rPr>
            <a:t>матері</a:t>
          </a:r>
          <a:r>
            <a:rPr lang="ru-RU" sz="1800" u="sng" dirty="0" smtClean="0">
              <a:solidFill>
                <a:schemeClr val="tx1"/>
              </a:solidFill>
            </a:rPr>
            <a:t>. </a:t>
          </a:r>
          <a:endParaRPr lang="ru-RU" sz="1800" dirty="0">
            <a:solidFill>
              <a:schemeClr val="tx1"/>
            </a:solidFill>
          </a:endParaRPr>
        </a:p>
      </dgm:t>
    </dgm:pt>
    <dgm:pt modelId="{6CE87625-DA98-4E1F-A0CF-82449D65BBE2}" type="parTrans" cxnId="{8469A457-84B2-4478-868F-57F7BD868965}">
      <dgm:prSet/>
      <dgm:spPr/>
      <dgm:t>
        <a:bodyPr/>
        <a:lstStyle/>
        <a:p>
          <a:endParaRPr lang="ru-RU" sz="4000"/>
        </a:p>
      </dgm:t>
    </dgm:pt>
    <dgm:pt modelId="{5818302D-40E5-4DE1-9178-2DAD5F1F739F}" type="sibTrans" cxnId="{8469A457-84B2-4478-868F-57F7BD868965}">
      <dgm:prSet/>
      <dgm:spPr/>
      <dgm:t>
        <a:bodyPr/>
        <a:lstStyle/>
        <a:p>
          <a:endParaRPr lang="ru-RU" sz="4000"/>
        </a:p>
      </dgm:t>
    </dgm:pt>
    <dgm:pt modelId="{4CB87A91-231F-41FE-B764-A0AAED85C04A}">
      <dgm:prSet phldrT="[Текст]" custT="1"/>
      <dgm:spPr/>
      <dgm:t>
        <a:bodyPr/>
        <a:lstStyle/>
        <a:p>
          <a:r>
            <a:rPr lang="ru-RU" sz="1800" u="sng" dirty="0" err="1" smtClean="0">
              <a:solidFill>
                <a:schemeClr val="tx1"/>
              </a:solidFill>
            </a:rPr>
            <a:t>Перебуваючи</a:t>
          </a:r>
          <a:r>
            <a:rPr lang="ru-RU" sz="1800" u="sng" dirty="0" smtClean="0">
              <a:solidFill>
                <a:schemeClr val="tx1"/>
              </a:solidFill>
            </a:rPr>
            <a:t> в </a:t>
          </a:r>
          <a:r>
            <a:rPr lang="ru-RU" sz="1800" u="sng" dirty="0" err="1" smtClean="0">
              <a:solidFill>
                <a:schemeClr val="tx1"/>
              </a:solidFill>
            </a:rPr>
            <a:t>утробі</a:t>
          </a:r>
          <a:r>
            <a:rPr lang="ru-RU" sz="1800" u="sng" dirty="0" smtClean="0">
              <a:solidFill>
                <a:schemeClr val="tx1"/>
              </a:solidFill>
            </a:rPr>
            <a:t>, дитина </a:t>
          </a:r>
          <a:r>
            <a:rPr lang="ru-RU" sz="1800" u="sng" dirty="0" err="1" smtClean="0">
              <a:solidFill>
                <a:schemeClr val="tx1"/>
              </a:solidFill>
            </a:rPr>
            <a:t>вже</a:t>
          </a:r>
          <a:r>
            <a:rPr lang="ru-RU" sz="1800" u="sng" dirty="0" smtClean="0">
              <a:solidFill>
                <a:schemeClr val="tx1"/>
              </a:solidFill>
            </a:rPr>
            <a:t> </a:t>
          </a:r>
          <a:r>
            <a:rPr lang="ru-RU" sz="1800" u="sng" dirty="0" err="1" smtClean="0">
              <a:solidFill>
                <a:schemeClr val="tx1"/>
              </a:solidFill>
            </a:rPr>
            <a:t>відчуває</a:t>
          </a:r>
          <a:r>
            <a:rPr lang="ru-RU" sz="1800" u="sng" dirty="0" smtClean="0">
              <a:solidFill>
                <a:schemeClr val="tx1"/>
              </a:solidFill>
            </a:rPr>
            <a:t> </a:t>
          </a:r>
          <a:r>
            <a:rPr lang="ru-RU" sz="1800" u="sng" dirty="0" err="1" smtClean="0">
              <a:solidFill>
                <a:schemeClr val="tx1"/>
              </a:solidFill>
            </a:rPr>
            <a:t>емоційний</a:t>
          </a:r>
          <a:r>
            <a:rPr lang="ru-RU" sz="1800" u="sng" dirty="0" smtClean="0">
              <a:solidFill>
                <a:schemeClr val="tx1"/>
              </a:solidFill>
            </a:rPr>
            <a:t> стан </a:t>
          </a:r>
          <a:r>
            <a:rPr lang="ru-RU" sz="1800" u="sng" dirty="0" err="1" smtClean="0">
              <a:solidFill>
                <a:schemeClr val="tx1"/>
              </a:solidFill>
            </a:rPr>
            <a:t>матері</a:t>
          </a:r>
          <a:r>
            <a:rPr lang="ru-RU" sz="1800" u="sng" dirty="0" smtClean="0">
              <a:solidFill>
                <a:schemeClr val="tx1"/>
              </a:solidFill>
            </a:rPr>
            <a:t> (</a:t>
          </a:r>
          <a:r>
            <a:rPr lang="ru-RU" sz="1800" u="sng" dirty="0" err="1" smtClean="0">
              <a:solidFill>
                <a:schemeClr val="tx1"/>
              </a:solidFill>
            </a:rPr>
            <a:t>позитивний</a:t>
          </a:r>
          <a:r>
            <a:rPr lang="ru-RU" sz="1800" u="sng" dirty="0" smtClean="0">
              <a:solidFill>
                <a:schemeClr val="tx1"/>
              </a:solidFill>
            </a:rPr>
            <a:t> </a:t>
          </a:r>
          <a:r>
            <a:rPr lang="ru-RU" sz="1800" u="sng" dirty="0" err="1" smtClean="0">
              <a:solidFill>
                <a:schemeClr val="tx1"/>
              </a:solidFill>
            </a:rPr>
            <a:t>чи</a:t>
          </a:r>
          <a:r>
            <a:rPr lang="ru-RU" sz="1800" u="sng" dirty="0" smtClean="0">
              <a:solidFill>
                <a:schemeClr val="tx1"/>
              </a:solidFill>
            </a:rPr>
            <a:t> </a:t>
          </a:r>
          <a:r>
            <a:rPr lang="ru-RU" sz="1800" u="sng" dirty="0" err="1" smtClean="0">
              <a:solidFill>
                <a:schemeClr val="tx1"/>
              </a:solidFill>
            </a:rPr>
            <a:t>негативний</a:t>
          </a:r>
          <a:r>
            <a:rPr lang="ru-RU" sz="1800" u="sng" dirty="0" smtClean="0">
              <a:solidFill>
                <a:schemeClr val="tx1"/>
              </a:solidFill>
            </a:rPr>
            <a:t>). </a:t>
          </a:r>
          <a:endParaRPr lang="ru-RU" sz="1800" dirty="0">
            <a:solidFill>
              <a:schemeClr val="tx1"/>
            </a:solidFill>
          </a:endParaRPr>
        </a:p>
      </dgm:t>
    </dgm:pt>
    <dgm:pt modelId="{ACDF97DC-748E-484C-BD8C-181A67212B6A}" type="parTrans" cxnId="{B34775B3-C641-4822-A61A-ED19CBE5C649}">
      <dgm:prSet/>
      <dgm:spPr/>
      <dgm:t>
        <a:bodyPr/>
        <a:lstStyle/>
        <a:p>
          <a:endParaRPr lang="ru-RU" sz="4000"/>
        </a:p>
      </dgm:t>
    </dgm:pt>
    <dgm:pt modelId="{73AE70E5-2B14-4653-87C0-AC018D9518D2}" type="sibTrans" cxnId="{B34775B3-C641-4822-A61A-ED19CBE5C649}">
      <dgm:prSet/>
      <dgm:spPr/>
      <dgm:t>
        <a:bodyPr/>
        <a:lstStyle/>
        <a:p>
          <a:endParaRPr lang="ru-RU" sz="4000"/>
        </a:p>
      </dgm:t>
    </dgm:pt>
    <dgm:pt modelId="{2CEAFE26-EEE3-44D6-BEAD-C477718F789B}">
      <dgm:prSet phldrT="[Текст]" custT="1"/>
      <dgm:spPr/>
      <dgm:t>
        <a:bodyPr/>
        <a:lstStyle/>
        <a:p>
          <a:r>
            <a:rPr lang="ru-RU" sz="1800" u="sng" dirty="0" smtClean="0">
              <a:solidFill>
                <a:schemeClr val="tx1"/>
              </a:solidFill>
            </a:rPr>
            <a:t>Тому </a:t>
          </a:r>
          <a:r>
            <a:rPr lang="ru-RU" sz="1800" u="sng" dirty="0" err="1" smtClean="0">
              <a:solidFill>
                <a:schemeClr val="tx1"/>
              </a:solidFill>
            </a:rPr>
            <a:t>хронічне</a:t>
          </a:r>
          <a:r>
            <a:rPr lang="ru-RU" sz="1800" u="sng" dirty="0" smtClean="0">
              <a:solidFill>
                <a:schemeClr val="tx1"/>
              </a:solidFill>
            </a:rPr>
            <a:t> </a:t>
          </a:r>
          <a:r>
            <a:rPr lang="ru-RU" sz="1800" u="sng" dirty="0" err="1" smtClean="0">
              <a:solidFill>
                <a:schemeClr val="tx1"/>
              </a:solidFill>
            </a:rPr>
            <a:t>занепокоєння</a:t>
          </a:r>
          <a:r>
            <a:rPr lang="ru-RU" sz="1800" u="sng" dirty="0" smtClean="0">
              <a:solidFill>
                <a:schemeClr val="tx1"/>
              </a:solidFill>
            </a:rPr>
            <a:t>, </a:t>
          </a:r>
          <a:r>
            <a:rPr lang="ru-RU" sz="1800" u="sng" dirty="0" err="1" smtClean="0">
              <a:solidFill>
                <a:schemeClr val="tx1"/>
              </a:solidFill>
            </a:rPr>
            <a:t>суперечливе</a:t>
          </a:r>
          <a:r>
            <a:rPr lang="ru-RU" sz="1800" u="sng" dirty="0" smtClean="0">
              <a:solidFill>
                <a:schemeClr val="tx1"/>
              </a:solidFill>
            </a:rPr>
            <a:t> </a:t>
          </a:r>
          <a:r>
            <a:rPr lang="ru-RU" sz="1800" u="sng" dirty="0" err="1" smtClean="0">
              <a:solidFill>
                <a:schemeClr val="tx1"/>
              </a:solidFill>
            </a:rPr>
            <a:t>ставлення</a:t>
          </a:r>
          <a:r>
            <a:rPr lang="ru-RU" sz="1800" u="sng" dirty="0" smtClean="0">
              <a:solidFill>
                <a:schemeClr val="tx1"/>
              </a:solidFill>
            </a:rPr>
            <a:t> до </a:t>
          </a:r>
          <a:r>
            <a:rPr lang="ru-RU" sz="1800" u="sng" dirty="0" err="1" smtClean="0">
              <a:solidFill>
                <a:schemeClr val="tx1"/>
              </a:solidFill>
            </a:rPr>
            <a:t>майбутнього</a:t>
          </a:r>
          <a:r>
            <a:rPr lang="ru-RU" sz="1800" u="sng" dirty="0" smtClean="0">
              <a:solidFill>
                <a:schemeClr val="tx1"/>
              </a:solidFill>
            </a:rPr>
            <a:t> материнства </a:t>
          </a:r>
          <a:r>
            <a:rPr lang="ru-RU" sz="1800" u="sng" dirty="0" err="1" smtClean="0">
              <a:solidFill>
                <a:schemeClr val="tx1"/>
              </a:solidFill>
            </a:rPr>
            <a:t>можуть</a:t>
          </a:r>
          <a:r>
            <a:rPr lang="ru-RU" sz="1800" u="sng" dirty="0" smtClean="0">
              <a:solidFill>
                <a:schemeClr val="tx1"/>
              </a:solidFill>
            </a:rPr>
            <a:t> </a:t>
          </a:r>
          <a:r>
            <a:rPr lang="ru-RU" sz="1800" u="sng" dirty="0" err="1" smtClean="0">
              <a:solidFill>
                <a:schemeClr val="tx1"/>
              </a:solidFill>
            </a:rPr>
            <a:t>залишити</a:t>
          </a:r>
          <a:r>
            <a:rPr lang="ru-RU" sz="1800" u="sng" dirty="0" smtClean="0">
              <a:solidFill>
                <a:schemeClr val="tx1"/>
              </a:solidFill>
            </a:rPr>
            <a:t> </a:t>
          </a:r>
          <a:r>
            <a:rPr lang="ru-RU" sz="1800" u="sng" dirty="0" err="1" smtClean="0">
              <a:solidFill>
                <a:schemeClr val="tx1"/>
              </a:solidFill>
            </a:rPr>
            <a:t>глибокий</a:t>
          </a:r>
          <a:r>
            <a:rPr lang="ru-RU" sz="1800" u="sng" dirty="0" smtClean="0">
              <a:solidFill>
                <a:schemeClr val="tx1"/>
              </a:solidFill>
            </a:rPr>
            <a:t> </a:t>
          </a:r>
          <a:r>
            <a:rPr lang="ru-RU" sz="1800" u="sng" dirty="0" err="1" smtClean="0">
              <a:solidFill>
                <a:schemeClr val="tx1"/>
              </a:solidFill>
            </a:rPr>
            <a:t>негативний</a:t>
          </a:r>
          <a:r>
            <a:rPr lang="ru-RU" sz="1800" u="sng" dirty="0" smtClean="0">
              <a:solidFill>
                <a:schemeClr val="tx1"/>
              </a:solidFill>
            </a:rPr>
            <a:t> </a:t>
          </a:r>
          <a:r>
            <a:rPr lang="ru-RU" sz="1800" u="sng" dirty="0" err="1" smtClean="0">
              <a:solidFill>
                <a:schemeClr val="tx1"/>
              </a:solidFill>
            </a:rPr>
            <a:t>слід</a:t>
          </a:r>
          <a:r>
            <a:rPr lang="ru-RU" sz="1800" u="sng" dirty="0" smtClean="0">
              <a:solidFill>
                <a:schemeClr val="tx1"/>
              </a:solidFill>
            </a:rPr>
            <a:t> на </a:t>
          </a:r>
          <a:r>
            <a:rPr lang="ru-RU" sz="1800" u="sng" dirty="0" err="1" smtClean="0">
              <a:solidFill>
                <a:schemeClr val="tx1"/>
              </a:solidFill>
            </a:rPr>
            <a:t>особистості</a:t>
          </a:r>
          <a:r>
            <a:rPr lang="ru-RU" sz="1800" u="sng" dirty="0" smtClean="0">
              <a:solidFill>
                <a:schemeClr val="tx1"/>
              </a:solidFill>
            </a:rPr>
            <a:t> дитини </a:t>
          </a:r>
          <a:r>
            <a:rPr lang="ru-RU" sz="1800" u="sng" dirty="0" err="1" smtClean="0">
              <a:solidFill>
                <a:schemeClr val="tx1"/>
              </a:solidFill>
            </a:rPr>
            <a:t>ще</a:t>
          </a:r>
          <a:r>
            <a:rPr lang="ru-RU" sz="1800" u="sng" dirty="0" smtClean="0">
              <a:solidFill>
                <a:schemeClr val="tx1"/>
              </a:solidFill>
            </a:rPr>
            <a:t> до </a:t>
          </a:r>
          <a:r>
            <a:rPr lang="ru-RU" sz="1800" u="sng" dirty="0" err="1" smtClean="0">
              <a:solidFill>
                <a:schemeClr val="tx1"/>
              </a:solidFill>
            </a:rPr>
            <a:t>її</a:t>
          </a:r>
          <a:r>
            <a:rPr lang="ru-RU" sz="1800" u="sng" dirty="0" smtClean="0">
              <a:solidFill>
                <a:schemeClr val="tx1"/>
              </a:solidFill>
            </a:rPr>
            <a:t> </a:t>
          </a:r>
          <a:r>
            <a:rPr lang="ru-RU" sz="1800" u="sng" dirty="0" err="1" smtClean="0">
              <a:solidFill>
                <a:schemeClr val="tx1"/>
              </a:solidFill>
            </a:rPr>
            <a:t>народження</a:t>
          </a:r>
          <a:r>
            <a:rPr lang="ru-RU" sz="1800" dirty="0" smtClean="0">
              <a:solidFill>
                <a:schemeClr val="tx1"/>
              </a:solidFill>
            </a:rPr>
            <a:t> . </a:t>
          </a:r>
          <a:endParaRPr lang="ru-RU" sz="1800" dirty="0">
            <a:solidFill>
              <a:schemeClr val="tx1"/>
            </a:solidFill>
          </a:endParaRPr>
        </a:p>
      </dgm:t>
    </dgm:pt>
    <dgm:pt modelId="{35701D34-56ED-4C09-91D1-B186F8967810}" type="parTrans" cxnId="{58B83FF1-6912-4300-81A4-9CA3AE3A0E97}">
      <dgm:prSet/>
      <dgm:spPr/>
      <dgm:t>
        <a:bodyPr/>
        <a:lstStyle/>
        <a:p>
          <a:endParaRPr lang="ru-RU" sz="4000"/>
        </a:p>
      </dgm:t>
    </dgm:pt>
    <dgm:pt modelId="{E46C793D-763D-4D6A-9D96-00CD3CDD23F7}" type="sibTrans" cxnId="{58B83FF1-6912-4300-81A4-9CA3AE3A0E97}">
      <dgm:prSet/>
      <dgm:spPr/>
      <dgm:t>
        <a:bodyPr/>
        <a:lstStyle/>
        <a:p>
          <a:endParaRPr lang="ru-RU" sz="4000"/>
        </a:p>
      </dgm:t>
    </dgm:pt>
    <dgm:pt modelId="{BFF17EC9-7FDA-4079-B86E-99E4EF73A6C0}">
      <dgm:prSet phldrT="[Текст]" custT="1"/>
      <dgm:spPr/>
      <dgm:t>
        <a:bodyPr/>
        <a:lstStyle/>
        <a:p>
          <a:r>
            <a:rPr lang="ru-RU" sz="1800" u="sng" dirty="0" err="1" smtClean="0">
              <a:solidFill>
                <a:schemeClr val="tx1"/>
              </a:solidFill>
            </a:rPr>
            <a:t>Дослідниками</a:t>
          </a:r>
          <a:r>
            <a:rPr lang="ru-RU" sz="1800" u="sng" dirty="0" smtClean="0">
              <a:solidFill>
                <a:schemeClr val="tx1"/>
              </a:solidFill>
            </a:rPr>
            <a:t>  </a:t>
          </a:r>
          <a:r>
            <a:rPr lang="ru-RU" sz="1800" u="sng" dirty="0" err="1" smtClean="0">
              <a:solidFill>
                <a:schemeClr val="tx1"/>
              </a:solidFill>
            </a:rPr>
            <a:t>підкреслюється</a:t>
          </a:r>
          <a:r>
            <a:rPr lang="ru-RU" sz="1800" u="sng" dirty="0" smtClean="0">
              <a:solidFill>
                <a:schemeClr val="tx1"/>
              </a:solidFill>
            </a:rPr>
            <a:t> </a:t>
          </a:r>
          <a:r>
            <a:rPr lang="ru-RU" sz="1800" u="sng" dirty="0" err="1" smtClean="0">
              <a:solidFill>
                <a:schemeClr val="tx1"/>
              </a:solidFill>
            </a:rPr>
            <a:t>негативний</a:t>
          </a:r>
          <a:r>
            <a:rPr lang="ru-RU" sz="1800" u="sng" dirty="0" smtClean="0">
              <a:solidFill>
                <a:schemeClr val="tx1"/>
              </a:solidFill>
            </a:rPr>
            <a:t> </a:t>
          </a:r>
          <a:r>
            <a:rPr lang="ru-RU" sz="1800" u="sng" dirty="0" err="1" smtClean="0">
              <a:solidFill>
                <a:schemeClr val="tx1"/>
              </a:solidFill>
            </a:rPr>
            <a:t>вплив</a:t>
          </a:r>
          <a:r>
            <a:rPr lang="ru-RU" sz="1800" u="sng" dirty="0" smtClean="0">
              <a:solidFill>
                <a:schemeClr val="tx1"/>
              </a:solidFill>
            </a:rPr>
            <a:t> </a:t>
          </a:r>
          <a:r>
            <a:rPr lang="ru-RU" sz="1800" u="sng" dirty="0" err="1" smtClean="0">
              <a:solidFill>
                <a:schemeClr val="tx1"/>
              </a:solidFill>
            </a:rPr>
            <a:t>емоційного</a:t>
          </a:r>
          <a:r>
            <a:rPr lang="ru-RU" sz="1800" u="sng" dirty="0" smtClean="0">
              <a:solidFill>
                <a:schemeClr val="tx1"/>
              </a:solidFill>
            </a:rPr>
            <a:t> </a:t>
          </a:r>
          <a:r>
            <a:rPr lang="ru-RU" sz="1800" u="sng" dirty="0" err="1" smtClean="0">
              <a:solidFill>
                <a:schemeClr val="tx1"/>
              </a:solidFill>
            </a:rPr>
            <a:t>стресу</a:t>
          </a:r>
          <a:r>
            <a:rPr lang="ru-RU" sz="1800" u="sng" dirty="0" smtClean="0">
              <a:solidFill>
                <a:schemeClr val="tx1"/>
              </a:solidFill>
            </a:rPr>
            <a:t> </a:t>
          </a:r>
          <a:r>
            <a:rPr lang="ru-RU" sz="1800" u="sng" dirty="0" err="1" smtClean="0">
              <a:solidFill>
                <a:schemeClr val="tx1"/>
              </a:solidFill>
            </a:rPr>
            <a:t>матері</a:t>
          </a:r>
          <a:r>
            <a:rPr lang="ru-RU" sz="1800" u="sng" dirty="0" smtClean="0">
              <a:solidFill>
                <a:schemeClr val="tx1"/>
              </a:solidFill>
            </a:rPr>
            <a:t> на </a:t>
          </a:r>
          <a:r>
            <a:rPr lang="ru-RU" sz="1800" u="sng" dirty="0" err="1" smtClean="0">
              <a:solidFill>
                <a:schemeClr val="tx1"/>
              </a:solidFill>
            </a:rPr>
            <a:t>внутрішньоутробний</a:t>
          </a:r>
          <a:r>
            <a:rPr lang="ru-RU" sz="1800" u="sng" dirty="0" smtClean="0">
              <a:solidFill>
                <a:schemeClr val="tx1"/>
              </a:solidFill>
            </a:rPr>
            <a:t> </a:t>
          </a:r>
          <a:r>
            <a:rPr lang="ru-RU" sz="1800" u="sng" dirty="0" err="1" smtClean="0">
              <a:solidFill>
                <a:schemeClr val="tx1"/>
              </a:solidFill>
            </a:rPr>
            <a:t>розвиток</a:t>
          </a:r>
          <a:r>
            <a:rPr lang="ru-RU" sz="1800" u="sng" dirty="0" smtClean="0">
              <a:solidFill>
                <a:schemeClr val="tx1"/>
              </a:solidFill>
            </a:rPr>
            <a:t> дитини, </a:t>
          </a:r>
          <a:r>
            <a:rPr lang="ru-RU" sz="1800" u="sng" dirty="0" err="1" smtClean="0">
              <a:solidFill>
                <a:schemeClr val="tx1"/>
              </a:solidFill>
            </a:rPr>
            <a:t>перебіг</a:t>
          </a:r>
          <a:r>
            <a:rPr lang="ru-RU" sz="1800" u="sng" dirty="0" smtClean="0">
              <a:solidFill>
                <a:schemeClr val="tx1"/>
              </a:solidFill>
            </a:rPr>
            <a:t> </a:t>
          </a:r>
          <a:r>
            <a:rPr lang="ru-RU" sz="1800" u="sng" dirty="0" err="1" smtClean="0">
              <a:solidFill>
                <a:schemeClr val="tx1"/>
              </a:solidFill>
            </a:rPr>
            <a:t>вагітності</a:t>
          </a:r>
          <a:r>
            <a:rPr lang="ru-RU" sz="1800" u="sng" dirty="0" smtClean="0">
              <a:solidFill>
                <a:schemeClr val="tx1"/>
              </a:solidFill>
            </a:rPr>
            <a:t> та пологи. </a:t>
          </a:r>
          <a:endParaRPr lang="ru-RU" sz="1800" dirty="0">
            <a:solidFill>
              <a:schemeClr val="tx1"/>
            </a:solidFill>
          </a:endParaRPr>
        </a:p>
      </dgm:t>
    </dgm:pt>
    <dgm:pt modelId="{5C80F47A-06AD-44DB-A9F8-419B0A8ED8DA}" type="parTrans" cxnId="{61607114-059A-4472-9017-E0F4A08C6B5C}">
      <dgm:prSet/>
      <dgm:spPr/>
      <dgm:t>
        <a:bodyPr/>
        <a:lstStyle/>
        <a:p>
          <a:endParaRPr lang="ru-RU" sz="4000"/>
        </a:p>
      </dgm:t>
    </dgm:pt>
    <dgm:pt modelId="{78A93EB4-88C4-4990-AF5A-42DCEA0A8716}" type="sibTrans" cxnId="{61607114-059A-4472-9017-E0F4A08C6B5C}">
      <dgm:prSet/>
      <dgm:spPr/>
      <dgm:t>
        <a:bodyPr/>
        <a:lstStyle/>
        <a:p>
          <a:endParaRPr lang="ru-RU" sz="4000"/>
        </a:p>
      </dgm:t>
    </dgm:pt>
    <dgm:pt modelId="{E9FCFAA4-5A21-4F2F-9BD6-E2E8C74E89D6}">
      <dgm:prSet phldrT="[Текст]" custT="1"/>
      <dgm:spPr/>
      <dgm:t>
        <a:bodyPr/>
        <a:lstStyle/>
        <a:p>
          <a:r>
            <a:rPr lang="ru-RU" sz="1800" u="sng" dirty="0" err="1" smtClean="0">
              <a:solidFill>
                <a:schemeClr val="tx1"/>
              </a:solidFill>
            </a:rPr>
            <a:t>Негативне</a:t>
          </a:r>
          <a:r>
            <a:rPr lang="ru-RU" sz="1800" u="sng" dirty="0" smtClean="0">
              <a:solidFill>
                <a:schemeClr val="tx1"/>
              </a:solidFill>
            </a:rPr>
            <a:t> </a:t>
          </a:r>
          <a:r>
            <a:rPr lang="ru-RU" sz="1800" u="sng" dirty="0" err="1" smtClean="0">
              <a:solidFill>
                <a:schemeClr val="tx1"/>
              </a:solidFill>
            </a:rPr>
            <a:t>мислення</a:t>
          </a:r>
          <a:r>
            <a:rPr lang="ru-RU" sz="1800" u="sng" dirty="0" smtClean="0">
              <a:solidFill>
                <a:schemeClr val="tx1"/>
              </a:solidFill>
            </a:rPr>
            <a:t> і </a:t>
          </a:r>
          <a:r>
            <a:rPr lang="ru-RU" sz="1800" u="sng" dirty="0" err="1" smtClean="0">
              <a:solidFill>
                <a:schemeClr val="tx1"/>
              </a:solidFill>
            </a:rPr>
            <a:t>поведінка</a:t>
          </a:r>
          <a:r>
            <a:rPr lang="ru-RU" sz="1800" u="sng" dirty="0" smtClean="0">
              <a:solidFill>
                <a:schemeClr val="tx1"/>
              </a:solidFill>
            </a:rPr>
            <a:t> </a:t>
          </a:r>
          <a:r>
            <a:rPr lang="ru-RU" sz="1800" u="sng" dirty="0" err="1" smtClean="0">
              <a:solidFill>
                <a:schemeClr val="tx1"/>
              </a:solidFill>
            </a:rPr>
            <a:t>матері</a:t>
          </a:r>
          <a:r>
            <a:rPr lang="ru-RU" sz="1800" u="sng" dirty="0" smtClean="0">
              <a:solidFill>
                <a:schemeClr val="tx1"/>
              </a:solidFill>
            </a:rPr>
            <a:t>, </a:t>
          </a:r>
          <a:r>
            <a:rPr lang="ru-RU" sz="1800" u="sng" dirty="0" err="1" smtClean="0">
              <a:solidFill>
                <a:schemeClr val="tx1"/>
              </a:solidFill>
            </a:rPr>
            <a:t>її</a:t>
          </a:r>
          <a:r>
            <a:rPr lang="ru-RU" sz="1800" u="sng" dirty="0" smtClean="0">
              <a:solidFill>
                <a:schemeClr val="tx1"/>
              </a:solidFill>
            </a:rPr>
            <a:t> </a:t>
          </a:r>
          <a:r>
            <a:rPr lang="ru-RU" sz="1800" u="sng" dirty="0" err="1" smtClean="0">
              <a:solidFill>
                <a:schemeClr val="tx1"/>
              </a:solidFill>
            </a:rPr>
            <a:t>надмірні</a:t>
          </a:r>
          <a:r>
            <a:rPr lang="ru-RU" sz="1800" u="sng" dirty="0" smtClean="0">
              <a:solidFill>
                <a:schemeClr val="tx1"/>
              </a:solidFill>
            </a:rPr>
            <a:t> </a:t>
          </a:r>
          <a:r>
            <a:rPr lang="ru-RU" sz="1800" u="sng" dirty="0" err="1" smtClean="0">
              <a:solidFill>
                <a:schemeClr val="tx1"/>
              </a:solidFill>
            </a:rPr>
            <a:t>емоційні</a:t>
          </a:r>
          <a:r>
            <a:rPr lang="ru-RU" sz="1800" u="sng" dirty="0" smtClean="0">
              <a:solidFill>
                <a:schemeClr val="tx1"/>
              </a:solidFill>
            </a:rPr>
            <a:t> </a:t>
          </a:r>
          <a:r>
            <a:rPr lang="ru-RU" sz="1800" u="sng" dirty="0" err="1" smtClean="0">
              <a:solidFill>
                <a:schemeClr val="tx1"/>
              </a:solidFill>
            </a:rPr>
            <a:t>реакції</a:t>
          </a:r>
          <a:r>
            <a:rPr lang="ru-RU" sz="1800" u="sng" dirty="0" smtClean="0">
              <a:solidFill>
                <a:schemeClr val="tx1"/>
              </a:solidFill>
            </a:rPr>
            <a:t> на </a:t>
          </a:r>
          <a:r>
            <a:rPr lang="ru-RU" sz="1800" u="sng" dirty="0" err="1" smtClean="0">
              <a:solidFill>
                <a:schemeClr val="tx1"/>
              </a:solidFill>
            </a:rPr>
            <a:t>стресові</a:t>
          </a:r>
          <a:r>
            <a:rPr lang="ru-RU" sz="1800" u="sng" dirty="0" smtClean="0">
              <a:solidFill>
                <a:schemeClr val="tx1"/>
              </a:solidFill>
            </a:rPr>
            <a:t> </a:t>
          </a:r>
          <a:r>
            <a:rPr lang="ru-RU" sz="1800" u="sng" dirty="0" err="1" smtClean="0">
              <a:solidFill>
                <a:schemeClr val="tx1"/>
              </a:solidFill>
            </a:rPr>
            <a:t>чинники</a:t>
          </a:r>
          <a:r>
            <a:rPr lang="ru-RU" sz="1800" u="sng" dirty="0" smtClean="0">
              <a:solidFill>
                <a:schemeClr val="tx1"/>
              </a:solidFill>
            </a:rPr>
            <a:t> є причиною таких </a:t>
          </a:r>
          <a:r>
            <a:rPr lang="ru-RU" sz="1800" u="sng" dirty="0" err="1" smtClean="0">
              <a:solidFill>
                <a:schemeClr val="tx1"/>
              </a:solidFill>
            </a:rPr>
            <a:t>післяпологових</a:t>
          </a:r>
          <a:r>
            <a:rPr lang="ru-RU" sz="1800" u="sng" dirty="0" smtClean="0">
              <a:solidFill>
                <a:schemeClr val="tx1"/>
              </a:solidFill>
            </a:rPr>
            <a:t> </a:t>
          </a:r>
          <a:r>
            <a:rPr lang="ru-RU" sz="1800" u="sng" dirty="0" err="1" smtClean="0">
              <a:solidFill>
                <a:schemeClr val="tx1"/>
              </a:solidFill>
            </a:rPr>
            <a:t>захворювань</a:t>
          </a:r>
          <a:r>
            <a:rPr lang="ru-RU" sz="1800" u="sng" dirty="0" smtClean="0">
              <a:solidFill>
                <a:schemeClr val="tx1"/>
              </a:solidFill>
            </a:rPr>
            <a:t>, як </a:t>
          </a:r>
          <a:r>
            <a:rPr lang="ru-RU" sz="1800" u="sng" dirty="0" err="1" smtClean="0">
              <a:solidFill>
                <a:schemeClr val="tx1"/>
              </a:solidFill>
            </a:rPr>
            <a:t>неврози</a:t>
          </a:r>
          <a:r>
            <a:rPr lang="ru-RU" sz="1800" u="sng" dirty="0" smtClean="0">
              <a:solidFill>
                <a:schemeClr val="tx1"/>
              </a:solidFill>
            </a:rPr>
            <a:t>, </a:t>
          </a:r>
          <a:r>
            <a:rPr lang="ru-RU" sz="1800" u="sng" dirty="0" err="1" smtClean="0">
              <a:solidFill>
                <a:schemeClr val="tx1"/>
              </a:solidFill>
            </a:rPr>
            <a:t>тривожні</a:t>
          </a:r>
          <a:r>
            <a:rPr lang="ru-RU" sz="1800" u="sng" dirty="0" smtClean="0">
              <a:solidFill>
                <a:schemeClr val="tx1"/>
              </a:solidFill>
            </a:rPr>
            <a:t> та </a:t>
          </a:r>
          <a:r>
            <a:rPr lang="ru-RU" sz="1800" u="sng" dirty="0" err="1" smtClean="0">
              <a:solidFill>
                <a:schemeClr val="tx1"/>
              </a:solidFill>
            </a:rPr>
            <a:t>фобічні</a:t>
          </a:r>
          <a:r>
            <a:rPr lang="ru-RU" sz="1800" u="sng" dirty="0" smtClean="0">
              <a:solidFill>
                <a:schemeClr val="tx1"/>
              </a:solidFill>
            </a:rPr>
            <a:t> </a:t>
          </a:r>
          <a:r>
            <a:rPr lang="ru-RU" sz="1800" u="sng" dirty="0" err="1" smtClean="0">
              <a:solidFill>
                <a:schemeClr val="tx1"/>
              </a:solidFill>
            </a:rPr>
            <a:t>стани</a:t>
          </a:r>
          <a:r>
            <a:rPr lang="ru-RU" sz="1800" u="sng" dirty="0" smtClean="0">
              <a:solidFill>
                <a:schemeClr val="tx1"/>
              </a:solidFill>
            </a:rPr>
            <a:t>, </a:t>
          </a:r>
          <a:r>
            <a:rPr lang="ru-RU" sz="1800" u="sng" dirty="0" err="1" smtClean="0">
              <a:solidFill>
                <a:schemeClr val="tx1"/>
              </a:solidFill>
            </a:rPr>
            <a:t>численні</a:t>
          </a:r>
          <a:r>
            <a:rPr lang="ru-RU" sz="1800" u="sng" dirty="0" smtClean="0">
              <a:solidFill>
                <a:schemeClr val="tx1"/>
              </a:solidFill>
            </a:rPr>
            <a:t> </a:t>
          </a:r>
          <a:r>
            <a:rPr lang="ru-RU" sz="1800" u="sng" dirty="0" err="1" smtClean="0">
              <a:solidFill>
                <a:schemeClr val="tx1"/>
              </a:solidFill>
            </a:rPr>
            <a:t>алергічні</a:t>
          </a:r>
          <a:r>
            <a:rPr lang="ru-RU" sz="1800" u="sng" dirty="0" smtClean="0">
              <a:solidFill>
                <a:schemeClr val="tx1"/>
              </a:solidFill>
            </a:rPr>
            <a:t> прояви, </a:t>
          </a:r>
          <a:r>
            <a:rPr lang="ru-RU" sz="1800" u="sng" dirty="0" err="1" smtClean="0">
              <a:solidFill>
                <a:schemeClr val="tx1"/>
              </a:solidFill>
            </a:rPr>
            <a:t>відставання</a:t>
          </a:r>
          <a:r>
            <a:rPr lang="ru-RU" sz="1800" u="sng" dirty="0" smtClean="0">
              <a:solidFill>
                <a:schemeClr val="tx1"/>
              </a:solidFill>
            </a:rPr>
            <a:t> у </a:t>
          </a:r>
          <a:r>
            <a:rPr lang="ru-RU" sz="1800" u="sng" dirty="0" err="1" smtClean="0">
              <a:solidFill>
                <a:schemeClr val="tx1"/>
              </a:solidFill>
            </a:rPr>
            <a:t>розумовому</a:t>
          </a:r>
          <a:r>
            <a:rPr lang="ru-RU" sz="1800" u="sng" dirty="0" smtClean="0">
              <a:solidFill>
                <a:schemeClr val="tx1"/>
              </a:solidFill>
            </a:rPr>
            <a:t> </a:t>
          </a:r>
          <a:r>
            <a:rPr lang="ru-RU" sz="1800" u="sng" dirty="0" err="1" smtClean="0">
              <a:solidFill>
                <a:schemeClr val="tx1"/>
              </a:solidFill>
            </a:rPr>
            <a:t>розвитку</a:t>
          </a:r>
          <a:r>
            <a:rPr lang="ru-RU" sz="1800" u="sng" dirty="0" smtClean="0">
              <a:solidFill>
                <a:schemeClr val="tx1"/>
              </a:solidFill>
            </a:rPr>
            <a:t>, </a:t>
          </a:r>
          <a:r>
            <a:rPr lang="ru-RU" sz="1800" u="sng" dirty="0" err="1" smtClean="0">
              <a:solidFill>
                <a:schemeClr val="tx1"/>
              </a:solidFill>
            </a:rPr>
            <a:t>дислексія</a:t>
          </a:r>
          <a:r>
            <a:rPr lang="ru-RU" sz="1800" u="sng" dirty="0" smtClean="0">
              <a:solidFill>
                <a:schemeClr val="tx1"/>
              </a:solidFill>
            </a:rPr>
            <a:t>, аутизм, </a:t>
          </a:r>
          <a:r>
            <a:rPr lang="ru-RU" sz="1800" u="sng" dirty="0" err="1" smtClean="0">
              <a:solidFill>
                <a:schemeClr val="tx1"/>
              </a:solidFill>
            </a:rPr>
            <a:t>органічні</a:t>
          </a:r>
          <a:r>
            <a:rPr lang="ru-RU" sz="1800" u="sng" dirty="0" smtClean="0">
              <a:solidFill>
                <a:schemeClr val="tx1"/>
              </a:solidFill>
            </a:rPr>
            <a:t> </a:t>
          </a:r>
          <a:r>
            <a:rPr lang="ru-RU" sz="1800" u="sng" dirty="0" err="1" smtClean="0">
              <a:solidFill>
                <a:schemeClr val="tx1"/>
              </a:solidFill>
            </a:rPr>
            <a:t>пошкодження</a:t>
          </a:r>
          <a:r>
            <a:rPr lang="ru-RU" sz="1800" u="sng" dirty="0" smtClean="0">
              <a:solidFill>
                <a:schemeClr val="tx1"/>
              </a:solidFill>
            </a:rPr>
            <a:t> головного </a:t>
          </a:r>
          <a:r>
            <a:rPr lang="ru-RU" sz="1800" u="sng" dirty="0" err="1" smtClean="0">
              <a:solidFill>
                <a:schemeClr val="tx1"/>
              </a:solidFill>
            </a:rPr>
            <a:t>мозку</a:t>
          </a:r>
          <a:r>
            <a:rPr lang="ru-RU" sz="1800" u="sng" dirty="0" smtClean="0">
              <a:solidFill>
                <a:schemeClr val="tx1"/>
              </a:solidFill>
            </a:rPr>
            <a:t> </a:t>
          </a:r>
          <a:r>
            <a:rPr lang="ru-RU" sz="1800" u="sng" dirty="0" err="1" smtClean="0">
              <a:solidFill>
                <a:schemeClr val="tx1"/>
              </a:solidFill>
            </a:rPr>
            <a:t>тощо</a:t>
          </a:r>
          <a:r>
            <a:rPr lang="ru-RU" sz="1800" u="sng" dirty="0" smtClean="0">
              <a:solidFill>
                <a:schemeClr val="tx1"/>
              </a:solidFill>
            </a:rPr>
            <a:t>.</a:t>
          </a:r>
          <a:r>
            <a:rPr lang="ru-RU" sz="1800" dirty="0" smtClean="0">
              <a:solidFill>
                <a:schemeClr val="tx1"/>
              </a:solidFill>
            </a:rPr>
            <a:t> </a:t>
          </a:r>
          <a:endParaRPr lang="ru-RU" sz="1800" dirty="0">
            <a:solidFill>
              <a:schemeClr val="tx1"/>
            </a:solidFill>
          </a:endParaRPr>
        </a:p>
      </dgm:t>
    </dgm:pt>
    <dgm:pt modelId="{5D8809F1-00E0-478A-8358-04417C41DF25}" type="parTrans" cxnId="{1C442634-0C52-4D2D-BC66-34B1B35C52F2}">
      <dgm:prSet/>
      <dgm:spPr/>
      <dgm:t>
        <a:bodyPr/>
        <a:lstStyle/>
        <a:p>
          <a:endParaRPr lang="ru-RU" sz="4000"/>
        </a:p>
      </dgm:t>
    </dgm:pt>
    <dgm:pt modelId="{63FA3165-8703-48A9-A364-837C059729CC}" type="sibTrans" cxnId="{1C442634-0C52-4D2D-BC66-34B1B35C52F2}">
      <dgm:prSet/>
      <dgm:spPr/>
      <dgm:t>
        <a:bodyPr/>
        <a:lstStyle/>
        <a:p>
          <a:endParaRPr lang="ru-RU" sz="4000"/>
        </a:p>
      </dgm:t>
    </dgm:pt>
    <dgm:pt modelId="{511B355B-5DD6-42C6-ACE4-12D950CE95CC}" type="pres">
      <dgm:prSet presAssocID="{0692DFF5-3414-4555-8079-3993EB708FBB}" presName="linear" presStyleCnt="0">
        <dgm:presLayoutVars>
          <dgm:dir/>
          <dgm:animLvl val="lvl"/>
          <dgm:resizeHandles val="exact"/>
        </dgm:presLayoutVars>
      </dgm:prSet>
      <dgm:spPr/>
      <dgm:t>
        <a:bodyPr/>
        <a:lstStyle/>
        <a:p>
          <a:endParaRPr lang="ru-RU"/>
        </a:p>
      </dgm:t>
    </dgm:pt>
    <dgm:pt modelId="{01754DE1-AE21-4B3F-ADBE-76A0A299D575}" type="pres">
      <dgm:prSet presAssocID="{62BCE8FF-714C-4522-A5C7-72CBB3F34B17}" presName="parentLin" presStyleCnt="0"/>
      <dgm:spPr/>
    </dgm:pt>
    <dgm:pt modelId="{302867C4-4B2A-45A6-AEA1-FB913B65186E}" type="pres">
      <dgm:prSet presAssocID="{62BCE8FF-714C-4522-A5C7-72CBB3F34B17}" presName="parentLeftMargin" presStyleLbl="node1" presStyleIdx="0" presStyleCnt="5"/>
      <dgm:spPr/>
      <dgm:t>
        <a:bodyPr/>
        <a:lstStyle/>
        <a:p>
          <a:endParaRPr lang="ru-RU"/>
        </a:p>
      </dgm:t>
    </dgm:pt>
    <dgm:pt modelId="{AAB18F4A-D11E-45F3-A956-BFA6A1CE58D4}" type="pres">
      <dgm:prSet presAssocID="{62BCE8FF-714C-4522-A5C7-72CBB3F34B17}" presName="parentText" presStyleLbl="node1" presStyleIdx="0" presStyleCnt="5" custScaleX="133100">
        <dgm:presLayoutVars>
          <dgm:chMax val="0"/>
          <dgm:bulletEnabled val="1"/>
        </dgm:presLayoutVars>
      </dgm:prSet>
      <dgm:spPr/>
      <dgm:t>
        <a:bodyPr/>
        <a:lstStyle/>
        <a:p>
          <a:endParaRPr lang="ru-RU"/>
        </a:p>
      </dgm:t>
    </dgm:pt>
    <dgm:pt modelId="{03529194-639E-40A4-80C8-C3906EF90092}" type="pres">
      <dgm:prSet presAssocID="{62BCE8FF-714C-4522-A5C7-72CBB3F34B17}" presName="negativeSpace" presStyleCnt="0"/>
      <dgm:spPr/>
    </dgm:pt>
    <dgm:pt modelId="{008D56E9-CA59-4BFB-9A24-8AFC0B3E668B}" type="pres">
      <dgm:prSet presAssocID="{62BCE8FF-714C-4522-A5C7-72CBB3F34B17}" presName="childText" presStyleLbl="conFgAcc1" presStyleIdx="0" presStyleCnt="5">
        <dgm:presLayoutVars>
          <dgm:bulletEnabled val="1"/>
        </dgm:presLayoutVars>
      </dgm:prSet>
      <dgm:spPr/>
    </dgm:pt>
    <dgm:pt modelId="{2AF63A9F-2B82-4EA9-8DE3-10014590514B}" type="pres">
      <dgm:prSet presAssocID="{5818302D-40E5-4DE1-9178-2DAD5F1F739F}" presName="spaceBetweenRectangles" presStyleCnt="0"/>
      <dgm:spPr/>
    </dgm:pt>
    <dgm:pt modelId="{BC7767C6-D59E-4A80-8036-1712C2994A6A}" type="pres">
      <dgm:prSet presAssocID="{4CB87A91-231F-41FE-B764-A0AAED85C04A}" presName="parentLin" presStyleCnt="0"/>
      <dgm:spPr/>
    </dgm:pt>
    <dgm:pt modelId="{3F6AC755-6209-43C0-B22E-58D17F329D12}" type="pres">
      <dgm:prSet presAssocID="{4CB87A91-231F-41FE-B764-A0AAED85C04A}" presName="parentLeftMargin" presStyleLbl="node1" presStyleIdx="0" presStyleCnt="5"/>
      <dgm:spPr/>
      <dgm:t>
        <a:bodyPr/>
        <a:lstStyle/>
        <a:p>
          <a:endParaRPr lang="ru-RU"/>
        </a:p>
      </dgm:t>
    </dgm:pt>
    <dgm:pt modelId="{16C04B52-97AE-4C0F-BBF1-660B71956DE1}" type="pres">
      <dgm:prSet presAssocID="{4CB87A91-231F-41FE-B764-A0AAED85C04A}" presName="parentText" presStyleLbl="node1" presStyleIdx="1" presStyleCnt="5" custScaleX="133100">
        <dgm:presLayoutVars>
          <dgm:chMax val="0"/>
          <dgm:bulletEnabled val="1"/>
        </dgm:presLayoutVars>
      </dgm:prSet>
      <dgm:spPr/>
      <dgm:t>
        <a:bodyPr/>
        <a:lstStyle/>
        <a:p>
          <a:endParaRPr lang="ru-RU"/>
        </a:p>
      </dgm:t>
    </dgm:pt>
    <dgm:pt modelId="{DEE5479A-B010-4DE2-B1E0-2CDFA7E2E576}" type="pres">
      <dgm:prSet presAssocID="{4CB87A91-231F-41FE-B764-A0AAED85C04A}" presName="negativeSpace" presStyleCnt="0"/>
      <dgm:spPr/>
    </dgm:pt>
    <dgm:pt modelId="{45C37D6C-7BEF-4248-BE88-B807698C92CF}" type="pres">
      <dgm:prSet presAssocID="{4CB87A91-231F-41FE-B764-A0AAED85C04A}" presName="childText" presStyleLbl="conFgAcc1" presStyleIdx="1" presStyleCnt="5">
        <dgm:presLayoutVars>
          <dgm:bulletEnabled val="1"/>
        </dgm:presLayoutVars>
      </dgm:prSet>
      <dgm:spPr/>
    </dgm:pt>
    <dgm:pt modelId="{B5A610FF-FCB8-45EB-8F73-F9A51C409D8B}" type="pres">
      <dgm:prSet presAssocID="{73AE70E5-2B14-4653-87C0-AC018D9518D2}" presName="spaceBetweenRectangles" presStyleCnt="0"/>
      <dgm:spPr/>
    </dgm:pt>
    <dgm:pt modelId="{15EF9448-C1E8-4A23-BF9B-0F5F097E1B01}" type="pres">
      <dgm:prSet presAssocID="{2CEAFE26-EEE3-44D6-BEAD-C477718F789B}" presName="parentLin" presStyleCnt="0"/>
      <dgm:spPr/>
    </dgm:pt>
    <dgm:pt modelId="{74D5AED5-B41D-401C-A027-E4F7DB2AF986}" type="pres">
      <dgm:prSet presAssocID="{2CEAFE26-EEE3-44D6-BEAD-C477718F789B}" presName="parentLeftMargin" presStyleLbl="node1" presStyleIdx="1" presStyleCnt="5"/>
      <dgm:spPr/>
      <dgm:t>
        <a:bodyPr/>
        <a:lstStyle/>
        <a:p>
          <a:endParaRPr lang="ru-RU"/>
        </a:p>
      </dgm:t>
    </dgm:pt>
    <dgm:pt modelId="{57DFDF75-198A-4B4D-A52D-9A9651C6E3C6}" type="pres">
      <dgm:prSet presAssocID="{2CEAFE26-EEE3-44D6-BEAD-C477718F789B}" presName="parentText" presStyleLbl="node1" presStyleIdx="2" presStyleCnt="5" custScaleX="133100">
        <dgm:presLayoutVars>
          <dgm:chMax val="0"/>
          <dgm:bulletEnabled val="1"/>
        </dgm:presLayoutVars>
      </dgm:prSet>
      <dgm:spPr/>
      <dgm:t>
        <a:bodyPr/>
        <a:lstStyle/>
        <a:p>
          <a:endParaRPr lang="ru-RU"/>
        </a:p>
      </dgm:t>
    </dgm:pt>
    <dgm:pt modelId="{565CD8D7-D91F-495F-943E-DB34A20164A1}" type="pres">
      <dgm:prSet presAssocID="{2CEAFE26-EEE3-44D6-BEAD-C477718F789B}" presName="negativeSpace" presStyleCnt="0"/>
      <dgm:spPr/>
    </dgm:pt>
    <dgm:pt modelId="{758AB982-C1D1-47A8-8103-943FEDF5C0A9}" type="pres">
      <dgm:prSet presAssocID="{2CEAFE26-EEE3-44D6-BEAD-C477718F789B}" presName="childText" presStyleLbl="conFgAcc1" presStyleIdx="2" presStyleCnt="5">
        <dgm:presLayoutVars>
          <dgm:bulletEnabled val="1"/>
        </dgm:presLayoutVars>
      </dgm:prSet>
      <dgm:spPr/>
    </dgm:pt>
    <dgm:pt modelId="{05D3A901-D806-4ECB-A9B8-EAA907D9C9A6}" type="pres">
      <dgm:prSet presAssocID="{E46C793D-763D-4D6A-9D96-00CD3CDD23F7}" presName="spaceBetweenRectangles" presStyleCnt="0"/>
      <dgm:spPr/>
    </dgm:pt>
    <dgm:pt modelId="{9B7E4824-9D24-4405-A76D-BFDF8848FE85}" type="pres">
      <dgm:prSet presAssocID="{BFF17EC9-7FDA-4079-B86E-99E4EF73A6C0}" presName="parentLin" presStyleCnt="0"/>
      <dgm:spPr/>
    </dgm:pt>
    <dgm:pt modelId="{9572BBC9-2B53-4055-B5D7-FF2A571BCED9}" type="pres">
      <dgm:prSet presAssocID="{BFF17EC9-7FDA-4079-B86E-99E4EF73A6C0}" presName="parentLeftMargin" presStyleLbl="node1" presStyleIdx="2" presStyleCnt="5"/>
      <dgm:spPr/>
      <dgm:t>
        <a:bodyPr/>
        <a:lstStyle/>
        <a:p>
          <a:endParaRPr lang="ru-RU"/>
        </a:p>
      </dgm:t>
    </dgm:pt>
    <dgm:pt modelId="{884F5A6D-B0F1-4526-B853-D573CBF8FED4}" type="pres">
      <dgm:prSet presAssocID="{BFF17EC9-7FDA-4079-B86E-99E4EF73A6C0}" presName="parentText" presStyleLbl="node1" presStyleIdx="3" presStyleCnt="5" custScaleX="133100">
        <dgm:presLayoutVars>
          <dgm:chMax val="0"/>
          <dgm:bulletEnabled val="1"/>
        </dgm:presLayoutVars>
      </dgm:prSet>
      <dgm:spPr/>
      <dgm:t>
        <a:bodyPr/>
        <a:lstStyle/>
        <a:p>
          <a:endParaRPr lang="ru-RU"/>
        </a:p>
      </dgm:t>
    </dgm:pt>
    <dgm:pt modelId="{B7816940-2920-414F-AB34-10B28379CF94}" type="pres">
      <dgm:prSet presAssocID="{BFF17EC9-7FDA-4079-B86E-99E4EF73A6C0}" presName="negativeSpace" presStyleCnt="0"/>
      <dgm:spPr/>
    </dgm:pt>
    <dgm:pt modelId="{D6E7C0B1-C9EE-42EA-B139-EC0B338D8F88}" type="pres">
      <dgm:prSet presAssocID="{BFF17EC9-7FDA-4079-B86E-99E4EF73A6C0}" presName="childText" presStyleLbl="conFgAcc1" presStyleIdx="3" presStyleCnt="5">
        <dgm:presLayoutVars>
          <dgm:bulletEnabled val="1"/>
        </dgm:presLayoutVars>
      </dgm:prSet>
      <dgm:spPr/>
    </dgm:pt>
    <dgm:pt modelId="{9AEE7593-5233-4756-9660-599D2B737126}" type="pres">
      <dgm:prSet presAssocID="{78A93EB4-88C4-4990-AF5A-42DCEA0A8716}" presName="spaceBetweenRectangles" presStyleCnt="0"/>
      <dgm:spPr/>
    </dgm:pt>
    <dgm:pt modelId="{0610C8D0-A71A-453B-87E1-2FDAC426F493}" type="pres">
      <dgm:prSet presAssocID="{E9FCFAA4-5A21-4F2F-9BD6-E2E8C74E89D6}" presName="parentLin" presStyleCnt="0"/>
      <dgm:spPr/>
    </dgm:pt>
    <dgm:pt modelId="{1A852FEA-EC78-45DD-B65E-247D6B4FE57B}" type="pres">
      <dgm:prSet presAssocID="{E9FCFAA4-5A21-4F2F-9BD6-E2E8C74E89D6}" presName="parentLeftMargin" presStyleLbl="node1" presStyleIdx="3" presStyleCnt="5"/>
      <dgm:spPr/>
      <dgm:t>
        <a:bodyPr/>
        <a:lstStyle/>
        <a:p>
          <a:endParaRPr lang="ru-RU"/>
        </a:p>
      </dgm:t>
    </dgm:pt>
    <dgm:pt modelId="{BD93B4B2-A2CE-49E5-859D-553DF97AC19E}" type="pres">
      <dgm:prSet presAssocID="{E9FCFAA4-5A21-4F2F-9BD6-E2E8C74E89D6}" presName="parentText" presStyleLbl="node1" presStyleIdx="4" presStyleCnt="5" custScaleX="133100">
        <dgm:presLayoutVars>
          <dgm:chMax val="0"/>
          <dgm:bulletEnabled val="1"/>
        </dgm:presLayoutVars>
      </dgm:prSet>
      <dgm:spPr/>
      <dgm:t>
        <a:bodyPr/>
        <a:lstStyle/>
        <a:p>
          <a:endParaRPr lang="ru-RU"/>
        </a:p>
      </dgm:t>
    </dgm:pt>
    <dgm:pt modelId="{4EAD9A1C-5C32-43D3-80C6-2FCD3D4ABD41}" type="pres">
      <dgm:prSet presAssocID="{E9FCFAA4-5A21-4F2F-9BD6-E2E8C74E89D6}" presName="negativeSpace" presStyleCnt="0"/>
      <dgm:spPr/>
    </dgm:pt>
    <dgm:pt modelId="{582A221E-17A3-4C40-9D63-9C6389DFD80B}" type="pres">
      <dgm:prSet presAssocID="{E9FCFAA4-5A21-4F2F-9BD6-E2E8C74E89D6}" presName="childText" presStyleLbl="conFgAcc1" presStyleIdx="4" presStyleCnt="5">
        <dgm:presLayoutVars>
          <dgm:bulletEnabled val="1"/>
        </dgm:presLayoutVars>
      </dgm:prSet>
      <dgm:spPr/>
    </dgm:pt>
  </dgm:ptLst>
  <dgm:cxnLst>
    <dgm:cxn modelId="{61607114-059A-4472-9017-E0F4A08C6B5C}" srcId="{0692DFF5-3414-4555-8079-3993EB708FBB}" destId="{BFF17EC9-7FDA-4079-B86E-99E4EF73A6C0}" srcOrd="3" destOrd="0" parTransId="{5C80F47A-06AD-44DB-A9F8-419B0A8ED8DA}" sibTransId="{78A93EB4-88C4-4990-AF5A-42DCEA0A8716}"/>
    <dgm:cxn modelId="{64AEBAAF-12C5-4308-B27A-09C5DA580C4E}" type="presOf" srcId="{E9FCFAA4-5A21-4F2F-9BD6-E2E8C74E89D6}" destId="{BD93B4B2-A2CE-49E5-859D-553DF97AC19E}" srcOrd="1" destOrd="0" presId="urn:microsoft.com/office/officeart/2005/8/layout/list1"/>
    <dgm:cxn modelId="{EB158FC0-020C-4500-BB72-6DFE36EF198C}" type="presOf" srcId="{E9FCFAA4-5A21-4F2F-9BD6-E2E8C74E89D6}" destId="{1A852FEA-EC78-45DD-B65E-247D6B4FE57B}" srcOrd="0" destOrd="0" presId="urn:microsoft.com/office/officeart/2005/8/layout/list1"/>
    <dgm:cxn modelId="{79C80304-140C-43AD-8AF0-04F3C9C15308}" type="presOf" srcId="{2CEAFE26-EEE3-44D6-BEAD-C477718F789B}" destId="{74D5AED5-B41D-401C-A027-E4F7DB2AF986}" srcOrd="0" destOrd="0" presId="urn:microsoft.com/office/officeart/2005/8/layout/list1"/>
    <dgm:cxn modelId="{58B83FF1-6912-4300-81A4-9CA3AE3A0E97}" srcId="{0692DFF5-3414-4555-8079-3993EB708FBB}" destId="{2CEAFE26-EEE3-44D6-BEAD-C477718F789B}" srcOrd="2" destOrd="0" parTransId="{35701D34-56ED-4C09-91D1-B186F8967810}" sibTransId="{E46C793D-763D-4D6A-9D96-00CD3CDD23F7}"/>
    <dgm:cxn modelId="{EC77D028-4C17-43C6-B04A-9C492F264A8A}" type="presOf" srcId="{62BCE8FF-714C-4522-A5C7-72CBB3F34B17}" destId="{AAB18F4A-D11E-45F3-A956-BFA6A1CE58D4}" srcOrd="1" destOrd="0" presId="urn:microsoft.com/office/officeart/2005/8/layout/list1"/>
    <dgm:cxn modelId="{9B54BD80-7380-4594-8805-602EC6F1612F}" type="presOf" srcId="{4CB87A91-231F-41FE-B764-A0AAED85C04A}" destId="{3F6AC755-6209-43C0-B22E-58D17F329D12}" srcOrd="0" destOrd="0" presId="urn:microsoft.com/office/officeart/2005/8/layout/list1"/>
    <dgm:cxn modelId="{92FA1E22-C4BD-433C-B29F-2B0A99AE5736}" type="presOf" srcId="{4CB87A91-231F-41FE-B764-A0AAED85C04A}" destId="{16C04B52-97AE-4C0F-BBF1-660B71956DE1}" srcOrd="1" destOrd="0" presId="urn:microsoft.com/office/officeart/2005/8/layout/list1"/>
    <dgm:cxn modelId="{E640DFCA-B605-4662-B4CF-4265834E6AD4}" type="presOf" srcId="{BFF17EC9-7FDA-4079-B86E-99E4EF73A6C0}" destId="{9572BBC9-2B53-4055-B5D7-FF2A571BCED9}" srcOrd="0" destOrd="0" presId="urn:microsoft.com/office/officeart/2005/8/layout/list1"/>
    <dgm:cxn modelId="{1C442634-0C52-4D2D-BC66-34B1B35C52F2}" srcId="{0692DFF5-3414-4555-8079-3993EB708FBB}" destId="{E9FCFAA4-5A21-4F2F-9BD6-E2E8C74E89D6}" srcOrd="4" destOrd="0" parTransId="{5D8809F1-00E0-478A-8358-04417C41DF25}" sibTransId="{63FA3165-8703-48A9-A364-837C059729CC}"/>
    <dgm:cxn modelId="{54DFA4E3-BAB8-4EA5-A3B2-C9D12E3D524E}" type="presOf" srcId="{2CEAFE26-EEE3-44D6-BEAD-C477718F789B}" destId="{57DFDF75-198A-4B4D-A52D-9A9651C6E3C6}" srcOrd="1" destOrd="0" presId="urn:microsoft.com/office/officeart/2005/8/layout/list1"/>
    <dgm:cxn modelId="{B34775B3-C641-4822-A61A-ED19CBE5C649}" srcId="{0692DFF5-3414-4555-8079-3993EB708FBB}" destId="{4CB87A91-231F-41FE-B764-A0AAED85C04A}" srcOrd="1" destOrd="0" parTransId="{ACDF97DC-748E-484C-BD8C-181A67212B6A}" sibTransId="{73AE70E5-2B14-4653-87C0-AC018D9518D2}"/>
    <dgm:cxn modelId="{328AA970-9485-44FC-8511-B6A62C39BF1C}" type="presOf" srcId="{62BCE8FF-714C-4522-A5C7-72CBB3F34B17}" destId="{302867C4-4B2A-45A6-AEA1-FB913B65186E}" srcOrd="0" destOrd="0" presId="urn:microsoft.com/office/officeart/2005/8/layout/list1"/>
    <dgm:cxn modelId="{67098CF1-D76E-429E-A4F1-40D963399875}" type="presOf" srcId="{0692DFF5-3414-4555-8079-3993EB708FBB}" destId="{511B355B-5DD6-42C6-ACE4-12D950CE95CC}" srcOrd="0" destOrd="0" presId="urn:microsoft.com/office/officeart/2005/8/layout/list1"/>
    <dgm:cxn modelId="{8469A457-84B2-4478-868F-57F7BD868965}" srcId="{0692DFF5-3414-4555-8079-3993EB708FBB}" destId="{62BCE8FF-714C-4522-A5C7-72CBB3F34B17}" srcOrd="0" destOrd="0" parTransId="{6CE87625-DA98-4E1F-A0CF-82449D65BBE2}" sibTransId="{5818302D-40E5-4DE1-9178-2DAD5F1F739F}"/>
    <dgm:cxn modelId="{85F71D5E-EA68-4F89-B712-BCBE767AFB65}" type="presOf" srcId="{BFF17EC9-7FDA-4079-B86E-99E4EF73A6C0}" destId="{884F5A6D-B0F1-4526-B853-D573CBF8FED4}" srcOrd="1" destOrd="0" presId="urn:microsoft.com/office/officeart/2005/8/layout/list1"/>
    <dgm:cxn modelId="{EAC98247-33C5-464E-A7A9-366B7CECEE5E}" type="presParOf" srcId="{511B355B-5DD6-42C6-ACE4-12D950CE95CC}" destId="{01754DE1-AE21-4B3F-ADBE-76A0A299D575}" srcOrd="0" destOrd="0" presId="urn:microsoft.com/office/officeart/2005/8/layout/list1"/>
    <dgm:cxn modelId="{E7211555-68B0-4919-BD2D-99CC991494DB}" type="presParOf" srcId="{01754DE1-AE21-4B3F-ADBE-76A0A299D575}" destId="{302867C4-4B2A-45A6-AEA1-FB913B65186E}" srcOrd="0" destOrd="0" presId="urn:microsoft.com/office/officeart/2005/8/layout/list1"/>
    <dgm:cxn modelId="{E29A3F9C-86AC-4C5D-9D49-034AF24224FE}" type="presParOf" srcId="{01754DE1-AE21-4B3F-ADBE-76A0A299D575}" destId="{AAB18F4A-D11E-45F3-A956-BFA6A1CE58D4}" srcOrd="1" destOrd="0" presId="urn:microsoft.com/office/officeart/2005/8/layout/list1"/>
    <dgm:cxn modelId="{D65B1C69-41E3-497E-A03C-5D31E00CC323}" type="presParOf" srcId="{511B355B-5DD6-42C6-ACE4-12D950CE95CC}" destId="{03529194-639E-40A4-80C8-C3906EF90092}" srcOrd="1" destOrd="0" presId="urn:microsoft.com/office/officeart/2005/8/layout/list1"/>
    <dgm:cxn modelId="{BED55377-2F3D-4F59-B519-E943FF624846}" type="presParOf" srcId="{511B355B-5DD6-42C6-ACE4-12D950CE95CC}" destId="{008D56E9-CA59-4BFB-9A24-8AFC0B3E668B}" srcOrd="2" destOrd="0" presId="urn:microsoft.com/office/officeart/2005/8/layout/list1"/>
    <dgm:cxn modelId="{B4E10BD0-8093-4648-981F-8BB57512F6F2}" type="presParOf" srcId="{511B355B-5DD6-42C6-ACE4-12D950CE95CC}" destId="{2AF63A9F-2B82-4EA9-8DE3-10014590514B}" srcOrd="3" destOrd="0" presId="urn:microsoft.com/office/officeart/2005/8/layout/list1"/>
    <dgm:cxn modelId="{A7980AC3-0411-4746-844A-190923CF51BB}" type="presParOf" srcId="{511B355B-5DD6-42C6-ACE4-12D950CE95CC}" destId="{BC7767C6-D59E-4A80-8036-1712C2994A6A}" srcOrd="4" destOrd="0" presId="urn:microsoft.com/office/officeart/2005/8/layout/list1"/>
    <dgm:cxn modelId="{09509376-C38E-4C01-B3A8-A687E2A4950F}" type="presParOf" srcId="{BC7767C6-D59E-4A80-8036-1712C2994A6A}" destId="{3F6AC755-6209-43C0-B22E-58D17F329D12}" srcOrd="0" destOrd="0" presId="urn:microsoft.com/office/officeart/2005/8/layout/list1"/>
    <dgm:cxn modelId="{0FB75BE5-C68C-465B-BE66-7AE8AD9215AE}" type="presParOf" srcId="{BC7767C6-D59E-4A80-8036-1712C2994A6A}" destId="{16C04B52-97AE-4C0F-BBF1-660B71956DE1}" srcOrd="1" destOrd="0" presId="urn:microsoft.com/office/officeart/2005/8/layout/list1"/>
    <dgm:cxn modelId="{4601C1A1-F5A2-4652-AAEC-792268FCC097}" type="presParOf" srcId="{511B355B-5DD6-42C6-ACE4-12D950CE95CC}" destId="{DEE5479A-B010-4DE2-B1E0-2CDFA7E2E576}" srcOrd="5" destOrd="0" presId="urn:microsoft.com/office/officeart/2005/8/layout/list1"/>
    <dgm:cxn modelId="{5086E44D-D065-4649-911A-68AF5E1E2449}" type="presParOf" srcId="{511B355B-5DD6-42C6-ACE4-12D950CE95CC}" destId="{45C37D6C-7BEF-4248-BE88-B807698C92CF}" srcOrd="6" destOrd="0" presId="urn:microsoft.com/office/officeart/2005/8/layout/list1"/>
    <dgm:cxn modelId="{022E7366-072A-4B66-B12A-9C520C74E818}" type="presParOf" srcId="{511B355B-5DD6-42C6-ACE4-12D950CE95CC}" destId="{B5A610FF-FCB8-45EB-8F73-F9A51C409D8B}" srcOrd="7" destOrd="0" presId="urn:microsoft.com/office/officeart/2005/8/layout/list1"/>
    <dgm:cxn modelId="{12B6D76A-D2CB-4CEA-B7DC-A28ED2F75F7A}" type="presParOf" srcId="{511B355B-5DD6-42C6-ACE4-12D950CE95CC}" destId="{15EF9448-C1E8-4A23-BF9B-0F5F097E1B01}" srcOrd="8" destOrd="0" presId="urn:microsoft.com/office/officeart/2005/8/layout/list1"/>
    <dgm:cxn modelId="{5ABC6EB0-5C6B-4CEB-B551-B59F02FD007D}" type="presParOf" srcId="{15EF9448-C1E8-4A23-BF9B-0F5F097E1B01}" destId="{74D5AED5-B41D-401C-A027-E4F7DB2AF986}" srcOrd="0" destOrd="0" presId="urn:microsoft.com/office/officeart/2005/8/layout/list1"/>
    <dgm:cxn modelId="{C2CCB0A9-409D-4113-AE77-2E818D037675}" type="presParOf" srcId="{15EF9448-C1E8-4A23-BF9B-0F5F097E1B01}" destId="{57DFDF75-198A-4B4D-A52D-9A9651C6E3C6}" srcOrd="1" destOrd="0" presId="urn:microsoft.com/office/officeart/2005/8/layout/list1"/>
    <dgm:cxn modelId="{D247B58F-D10C-4CCB-B33F-09D52A1898D6}" type="presParOf" srcId="{511B355B-5DD6-42C6-ACE4-12D950CE95CC}" destId="{565CD8D7-D91F-495F-943E-DB34A20164A1}" srcOrd="9" destOrd="0" presId="urn:microsoft.com/office/officeart/2005/8/layout/list1"/>
    <dgm:cxn modelId="{C0FB93DD-FD2A-4EED-8AAB-482799DDBB13}" type="presParOf" srcId="{511B355B-5DD6-42C6-ACE4-12D950CE95CC}" destId="{758AB982-C1D1-47A8-8103-943FEDF5C0A9}" srcOrd="10" destOrd="0" presId="urn:microsoft.com/office/officeart/2005/8/layout/list1"/>
    <dgm:cxn modelId="{5E903F02-903E-4915-BE4A-384AA8EE42C7}" type="presParOf" srcId="{511B355B-5DD6-42C6-ACE4-12D950CE95CC}" destId="{05D3A901-D806-4ECB-A9B8-EAA907D9C9A6}" srcOrd="11" destOrd="0" presId="urn:microsoft.com/office/officeart/2005/8/layout/list1"/>
    <dgm:cxn modelId="{0FC15E78-D4E5-412D-9336-043A45124BD5}" type="presParOf" srcId="{511B355B-5DD6-42C6-ACE4-12D950CE95CC}" destId="{9B7E4824-9D24-4405-A76D-BFDF8848FE85}" srcOrd="12" destOrd="0" presId="urn:microsoft.com/office/officeart/2005/8/layout/list1"/>
    <dgm:cxn modelId="{EDF0EC38-994C-454B-B0B6-5DC641BA7998}" type="presParOf" srcId="{9B7E4824-9D24-4405-A76D-BFDF8848FE85}" destId="{9572BBC9-2B53-4055-B5D7-FF2A571BCED9}" srcOrd="0" destOrd="0" presId="urn:microsoft.com/office/officeart/2005/8/layout/list1"/>
    <dgm:cxn modelId="{8287609F-26D8-4DF5-9E91-9581CD4E0D55}" type="presParOf" srcId="{9B7E4824-9D24-4405-A76D-BFDF8848FE85}" destId="{884F5A6D-B0F1-4526-B853-D573CBF8FED4}" srcOrd="1" destOrd="0" presId="urn:microsoft.com/office/officeart/2005/8/layout/list1"/>
    <dgm:cxn modelId="{DA3C7AC5-8163-4331-BE2B-9661D235053B}" type="presParOf" srcId="{511B355B-5DD6-42C6-ACE4-12D950CE95CC}" destId="{B7816940-2920-414F-AB34-10B28379CF94}" srcOrd="13" destOrd="0" presId="urn:microsoft.com/office/officeart/2005/8/layout/list1"/>
    <dgm:cxn modelId="{F9D939D4-7C53-4D82-89E7-EAAD41ACE9DA}" type="presParOf" srcId="{511B355B-5DD6-42C6-ACE4-12D950CE95CC}" destId="{D6E7C0B1-C9EE-42EA-B139-EC0B338D8F88}" srcOrd="14" destOrd="0" presId="urn:microsoft.com/office/officeart/2005/8/layout/list1"/>
    <dgm:cxn modelId="{82DD573B-88B3-492A-830F-B6658A9E2687}" type="presParOf" srcId="{511B355B-5DD6-42C6-ACE4-12D950CE95CC}" destId="{9AEE7593-5233-4756-9660-599D2B737126}" srcOrd="15" destOrd="0" presId="urn:microsoft.com/office/officeart/2005/8/layout/list1"/>
    <dgm:cxn modelId="{240ED0A6-B2FA-4FE4-88C4-AD0FDE6B30DA}" type="presParOf" srcId="{511B355B-5DD6-42C6-ACE4-12D950CE95CC}" destId="{0610C8D0-A71A-453B-87E1-2FDAC426F493}" srcOrd="16" destOrd="0" presId="urn:microsoft.com/office/officeart/2005/8/layout/list1"/>
    <dgm:cxn modelId="{17EE345F-E194-4C09-8BBF-4A51F5DC55D5}" type="presParOf" srcId="{0610C8D0-A71A-453B-87E1-2FDAC426F493}" destId="{1A852FEA-EC78-45DD-B65E-247D6B4FE57B}" srcOrd="0" destOrd="0" presId="urn:microsoft.com/office/officeart/2005/8/layout/list1"/>
    <dgm:cxn modelId="{E9CFA23F-D2B5-40FE-AFCF-3F251084B236}" type="presParOf" srcId="{0610C8D0-A71A-453B-87E1-2FDAC426F493}" destId="{BD93B4B2-A2CE-49E5-859D-553DF97AC19E}" srcOrd="1" destOrd="0" presId="urn:microsoft.com/office/officeart/2005/8/layout/list1"/>
    <dgm:cxn modelId="{837F44D2-39B4-469F-B604-6A98AAECEF66}" type="presParOf" srcId="{511B355B-5DD6-42C6-ACE4-12D950CE95CC}" destId="{4EAD9A1C-5C32-43D3-80C6-2FCD3D4ABD41}" srcOrd="17" destOrd="0" presId="urn:microsoft.com/office/officeart/2005/8/layout/list1"/>
    <dgm:cxn modelId="{12311B1F-D067-4AFF-B269-4235094DC523}" type="presParOf" srcId="{511B355B-5DD6-42C6-ACE4-12D950CE95CC}" destId="{582A221E-17A3-4C40-9D63-9C6389DFD80B}"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677D452-2793-4073-AE57-1F258E95D36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D68529FF-4900-4E53-9FD4-970F6EAF14AD}">
      <dgm:prSet phldrT="[Текст]" custT="1"/>
      <dgm:spPr>
        <a:noFill/>
      </dgm:spPr>
      <dgm:t>
        <a:bodyPr/>
        <a:lstStyle/>
        <a:p>
          <a:r>
            <a:rPr lang="uk-UA" sz="2000" dirty="0" smtClean="0">
              <a:solidFill>
                <a:schemeClr val="tx1"/>
              </a:solidFill>
            </a:rPr>
            <a:t>1) еклектично - дилетантський підхід</a:t>
          </a:r>
          <a:r>
            <a:rPr lang="ru-RU" sz="2000" dirty="0" smtClean="0">
              <a:solidFill>
                <a:schemeClr val="tx1"/>
              </a:solidFill>
            </a:rPr>
            <a:t> </a:t>
          </a:r>
          <a:r>
            <a:rPr lang="ru-RU" sz="2000" dirty="0" err="1" smtClean="0">
              <a:solidFill>
                <a:schemeClr val="tx1"/>
              </a:solidFill>
            </a:rPr>
            <a:t>характеризується</a:t>
          </a:r>
          <a:r>
            <a:rPr lang="ru-RU" sz="2000" dirty="0" smtClean="0">
              <a:solidFill>
                <a:schemeClr val="tx1"/>
              </a:solidFill>
            </a:rPr>
            <a:t> </a:t>
          </a:r>
          <a:r>
            <a:rPr lang="ru-RU" sz="2000" dirty="0" err="1" smtClean="0">
              <a:solidFill>
                <a:schemeClr val="tx1"/>
              </a:solidFill>
            </a:rPr>
            <a:t>недоліком</a:t>
          </a:r>
          <a:r>
            <a:rPr lang="ru-RU" sz="2000" dirty="0" smtClean="0">
              <a:solidFill>
                <a:schemeClr val="tx1"/>
              </a:solidFill>
            </a:rPr>
            <a:t> </a:t>
          </a:r>
          <a:r>
            <a:rPr lang="ru-RU" sz="2000" dirty="0" err="1" smtClean="0">
              <a:solidFill>
                <a:schemeClr val="tx1"/>
              </a:solidFill>
            </a:rPr>
            <a:t>медичних</a:t>
          </a:r>
          <a:r>
            <a:rPr lang="ru-RU" sz="2000" dirty="0" smtClean="0">
              <a:solidFill>
                <a:schemeClr val="tx1"/>
              </a:solidFill>
            </a:rPr>
            <a:t> і </a:t>
          </a:r>
          <a:r>
            <a:rPr lang="ru-RU" sz="2000" dirty="0" err="1" smtClean="0">
              <a:solidFill>
                <a:schemeClr val="tx1"/>
              </a:solidFill>
            </a:rPr>
            <a:t>психологічних</a:t>
          </a:r>
          <a:r>
            <a:rPr lang="ru-RU" sz="2000" dirty="0" smtClean="0">
              <a:solidFill>
                <a:schemeClr val="tx1"/>
              </a:solidFill>
            </a:rPr>
            <a:t> </a:t>
          </a:r>
          <a:r>
            <a:rPr lang="ru-RU" sz="2000" dirty="0" err="1" smtClean="0">
              <a:solidFill>
                <a:schemeClr val="tx1"/>
              </a:solidFill>
            </a:rPr>
            <a:t>знань</a:t>
          </a:r>
          <a:r>
            <a:rPr lang="ru-RU" sz="2000" dirty="0" smtClean="0">
              <a:solidFill>
                <a:schemeClr val="tx1"/>
              </a:solidFill>
            </a:rPr>
            <a:t>, </a:t>
          </a:r>
          <a:r>
            <a:rPr lang="ru-RU" sz="2000" dirty="0" err="1" smtClean="0">
              <a:solidFill>
                <a:schemeClr val="tx1"/>
              </a:solidFill>
            </a:rPr>
            <a:t>який</a:t>
          </a:r>
          <a:r>
            <a:rPr lang="ru-RU" sz="2000" dirty="0" smtClean="0">
              <a:solidFill>
                <a:schemeClr val="tx1"/>
              </a:solidFill>
            </a:rPr>
            <a:t> </a:t>
          </a:r>
          <a:r>
            <a:rPr lang="ru-RU" sz="2000" dirty="0" err="1" smtClean="0">
              <a:solidFill>
                <a:schemeClr val="tx1"/>
              </a:solidFill>
            </a:rPr>
            <a:t>компенсується</a:t>
          </a:r>
          <a:r>
            <a:rPr lang="ru-RU" sz="2000" dirty="0" smtClean="0">
              <a:solidFill>
                <a:schemeClr val="tx1"/>
              </a:solidFill>
            </a:rPr>
            <a:t> набором </a:t>
          </a:r>
          <a:r>
            <a:rPr lang="ru-RU" sz="2000" dirty="0" err="1" smtClean="0">
              <a:solidFill>
                <a:schemeClr val="tx1"/>
              </a:solidFill>
            </a:rPr>
            <a:t>випадкових</a:t>
          </a:r>
          <a:r>
            <a:rPr lang="ru-RU" sz="2000" dirty="0" smtClean="0">
              <a:solidFill>
                <a:schemeClr val="tx1"/>
              </a:solidFill>
            </a:rPr>
            <a:t>, не </a:t>
          </a:r>
          <a:r>
            <a:rPr lang="ru-RU" sz="2000" dirty="0" err="1" smtClean="0">
              <a:solidFill>
                <a:schemeClr val="tx1"/>
              </a:solidFill>
            </a:rPr>
            <a:t>пов'язаних</a:t>
          </a:r>
          <a:r>
            <a:rPr lang="ru-RU" sz="2000" dirty="0" smtClean="0">
              <a:solidFill>
                <a:schemeClr val="tx1"/>
              </a:solidFill>
            </a:rPr>
            <a:t> один з одним </a:t>
          </a:r>
          <a:r>
            <a:rPr lang="ru-RU" sz="2000" dirty="0" err="1" smtClean="0">
              <a:solidFill>
                <a:schemeClr val="tx1"/>
              </a:solidFill>
            </a:rPr>
            <a:t>ідей</a:t>
          </a:r>
          <a:r>
            <a:rPr lang="ru-RU" sz="2000" dirty="0" smtClean="0">
              <a:solidFill>
                <a:schemeClr val="tx1"/>
              </a:solidFill>
            </a:rPr>
            <a:t>, </a:t>
          </a:r>
          <a:r>
            <a:rPr lang="ru-RU" sz="2000" dirty="0" err="1" smtClean="0">
              <a:solidFill>
                <a:schemeClr val="tx1"/>
              </a:solidFill>
            </a:rPr>
            <a:t>відомостей</a:t>
          </a:r>
          <a:r>
            <a:rPr lang="ru-RU" sz="2000" dirty="0" smtClean="0">
              <a:solidFill>
                <a:schemeClr val="tx1"/>
              </a:solidFill>
            </a:rPr>
            <a:t>. </a:t>
          </a:r>
          <a:endParaRPr lang="ru-RU" sz="2000" dirty="0">
            <a:solidFill>
              <a:schemeClr val="tx1"/>
            </a:solidFill>
          </a:endParaRPr>
        </a:p>
      </dgm:t>
    </dgm:pt>
    <dgm:pt modelId="{094D4A57-BA0E-4314-A7CC-2112BA4EFA0F}" type="parTrans" cxnId="{9E811653-D141-4409-AD73-F15E1C68A461}">
      <dgm:prSet/>
      <dgm:spPr/>
      <dgm:t>
        <a:bodyPr/>
        <a:lstStyle/>
        <a:p>
          <a:endParaRPr lang="ru-RU">
            <a:solidFill>
              <a:schemeClr val="tx1"/>
            </a:solidFill>
          </a:endParaRPr>
        </a:p>
      </dgm:t>
    </dgm:pt>
    <dgm:pt modelId="{0421A1F7-C36D-4ECE-876B-EB890CAAB41C}" type="sibTrans" cxnId="{9E811653-D141-4409-AD73-F15E1C68A461}">
      <dgm:prSet/>
      <dgm:spPr/>
      <dgm:t>
        <a:bodyPr/>
        <a:lstStyle/>
        <a:p>
          <a:endParaRPr lang="ru-RU">
            <a:solidFill>
              <a:schemeClr val="tx1"/>
            </a:solidFill>
          </a:endParaRPr>
        </a:p>
      </dgm:t>
    </dgm:pt>
    <dgm:pt modelId="{676611ED-DAEE-4FD8-8887-8CE1EA7F1F11}">
      <dgm:prSet custT="1"/>
      <dgm:spPr>
        <a:noFill/>
      </dgm:spPr>
      <dgm:t>
        <a:bodyPr/>
        <a:lstStyle/>
        <a:p>
          <a:r>
            <a:rPr lang="uk-UA" sz="2000" dirty="0" smtClean="0">
              <a:solidFill>
                <a:schemeClr val="tx1"/>
              </a:solidFill>
            </a:rPr>
            <a:t>2) Медико-</a:t>
          </a:r>
          <a:r>
            <a:rPr lang="uk-UA" sz="2000" dirty="0" err="1" smtClean="0">
              <a:solidFill>
                <a:schemeClr val="tx1"/>
              </a:solidFill>
            </a:rPr>
            <a:t>редукціоністський</a:t>
          </a:r>
          <a:r>
            <a:rPr lang="uk-UA" sz="2000" dirty="0" smtClean="0">
              <a:solidFill>
                <a:schemeClr val="tx1"/>
              </a:solidFill>
            </a:rPr>
            <a:t> підхід характеризується </a:t>
          </a:r>
          <a:r>
            <a:rPr lang="uk-UA" sz="2000" u="sng" dirty="0" smtClean="0">
              <a:solidFill>
                <a:schemeClr val="tx1"/>
              </a:solidFill>
            </a:rPr>
            <a:t>недооцінкою ролі психології у вирішенні проблем, пов'язаних із репродуктивним здоров'ям жінок</a:t>
          </a:r>
          <a:r>
            <a:rPr lang="uk-UA" sz="2000" dirty="0" smtClean="0">
              <a:solidFill>
                <a:schemeClr val="tx1"/>
              </a:solidFill>
            </a:rPr>
            <a:t>. </a:t>
          </a:r>
          <a:endParaRPr lang="ru-RU" sz="2000" dirty="0">
            <a:solidFill>
              <a:schemeClr val="tx1"/>
            </a:solidFill>
          </a:endParaRPr>
        </a:p>
      </dgm:t>
    </dgm:pt>
    <dgm:pt modelId="{1B3D04D1-F5E5-4360-AB69-26E0D0BD8C88}" type="parTrans" cxnId="{D2C22DB4-178B-431F-A0E6-45FC7DA51FFB}">
      <dgm:prSet/>
      <dgm:spPr/>
      <dgm:t>
        <a:bodyPr/>
        <a:lstStyle/>
        <a:p>
          <a:endParaRPr lang="ru-RU">
            <a:solidFill>
              <a:schemeClr val="tx1"/>
            </a:solidFill>
          </a:endParaRPr>
        </a:p>
      </dgm:t>
    </dgm:pt>
    <dgm:pt modelId="{0FB70385-3727-470E-87A2-99D1DF1F8123}" type="sibTrans" cxnId="{D2C22DB4-178B-431F-A0E6-45FC7DA51FFB}">
      <dgm:prSet/>
      <dgm:spPr/>
      <dgm:t>
        <a:bodyPr/>
        <a:lstStyle/>
        <a:p>
          <a:endParaRPr lang="ru-RU">
            <a:solidFill>
              <a:schemeClr val="tx1"/>
            </a:solidFill>
          </a:endParaRPr>
        </a:p>
      </dgm:t>
    </dgm:pt>
    <dgm:pt modelId="{ABA16E98-36CA-4435-A985-2F6C0315585B}">
      <dgm:prSet custT="1"/>
      <dgm:spPr>
        <a:noFill/>
      </dgm:spPr>
      <dgm:t>
        <a:bodyPr/>
        <a:lstStyle/>
        <a:p>
          <a:r>
            <a:rPr lang="uk-UA" sz="2000" dirty="0" smtClean="0">
              <a:solidFill>
                <a:schemeClr val="tx1"/>
              </a:solidFill>
            </a:rPr>
            <a:t>3) психолого- </a:t>
          </a:r>
          <a:r>
            <a:rPr lang="uk-UA" sz="2000" dirty="0" err="1" smtClean="0">
              <a:solidFill>
                <a:schemeClr val="tx1"/>
              </a:solidFill>
            </a:rPr>
            <a:t>редукционістський</a:t>
          </a:r>
          <a:r>
            <a:rPr lang="uk-UA" sz="2000" dirty="0" smtClean="0">
              <a:solidFill>
                <a:schemeClr val="tx1"/>
              </a:solidFill>
            </a:rPr>
            <a:t> підхід; відрізняється наявністю чіткої теоретичної бази. </a:t>
          </a:r>
          <a:endParaRPr lang="ru-RU" sz="2000" dirty="0">
            <a:solidFill>
              <a:schemeClr val="tx1"/>
            </a:solidFill>
          </a:endParaRPr>
        </a:p>
      </dgm:t>
    </dgm:pt>
    <dgm:pt modelId="{A87125A5-C3E9-4750-B353-3BFE2C5DC9D9}" type="parTrans" cxnId="{4BBBB282-F83A-4ACF-9782-EC68ADCA471C}">
      <dgm:prSet/>
      <dgm:spPr/>
      <dgm:t>
        <a:bodyPr/>
        <a:lstStyle/>
        <a:p>
          <a:endParaRPr lang="ru-RU">
            <a:solidFill>
              <a:schemeClr val="tx1"/>
            </a:solidFill>
          </a:endParaRPr>
        </a:p>
      </dgm:t>
    </dgm:pt>
    <dgm:pt modelId="{EC34B772-1A4C-414E-BCF2-30C46036D7C6}" type="sibTrans" cxnId="{4BBBB282-F83A-4ACF-9782-EC68ADCA471C}">
      <dgm:prSet/>
      <dgm:spPr/>
      <dgm:t>
        <a:bodyPr/>
        <a:lstStyle/>
        <a:p>
          <a:endParaRPr lang="ru-RU">
            <a:solidFill>
              <a:schemeClr val="tx1"/>
            </a:solidFill>
          </a:endParaRPr>
        </a:p>
      </dgm:t>
    </dgm:pt>
    <dgm:pt modelId="{3224F236-DA25-4A56-9CBD-74E1026C3744}">
      <dgm:prSet custT="1"/>
      <dgm:spPr>
        <a:noFill/>
      </dgm:spPr>
      <dgm:t>
        <a:bodyPr/>
        <a:lstStyle/>
        <a:p>
          <a:r>
            <a:rPr lang="uk-UA" sz="2000" dirty="0" smtClean="0">
              <a:solidFill>
                <a:schemeClr val="tx1"/>
              </a:solidFill>
            </a:rPr>
            <a:t>4) інтегративний </a:t>
          </a:r>
          <a:r>
            <a:rPr lang="uk-UA" sz="2000" dirty="0" err="1" smtClean="0">
              <a:solidFill>
                <a:schemeClr val="tx1"/>
              </a:solidFill>
            </a:rPr>
            <a:t>біопсихосоціальний</a:t>
          </a:r>
          <a:r>
            <a:rPr lang="uk-UA" sz="2000" dirty="0" smtClean="0">
              <a:solidFill>
                <a:schemeClr val="tx1"/>
              </a:solidFill>
            </a:rPr>
            <a:t> підхід- </a:t>
          </a:r>
          <a:r>
            <a:rPr lang="uk-UA" sz="2000" u="sng" dirty="0" smtClean="0">
              <a:solidFill>
                <a:schemeClr val="tx1"/>
              </a:solidFill>
            </a:rPr>
            <a:t>поєднанням біологічних, соціальних і психологічних теоретичних основ в єдину теоретичну модель.</a:t>
          </a:r>
          <a:endParaRPr lang="ru-RU" sz="2000" dirty="0">
            <a:solidFill>
              <a:schemeClr val="tx1"/>
            </a:solidFill>
          </a:endParaRPr>
        </a:p>
      </dgm:t>
    </dgm:pt>
    <dgm:pt modelId="{37788182-5A75-4492-B892-54C2A1E54471}" type="parTrans" cxnId="{8643E602-4B2A-4875-B01B-8129F1A9031F}">
      <dgm:prSet/>
      <dgm:spPr/>
      <dgm:t>
        <a:bodyPr/>
        <a:lstStyle/>
        <a:p>
          <a:endParaRPr lang="ru-RU">
            <a:solidFill>
              <a:schemeClr val="tx1"/>
            </a:solidFill>
          </a:endParaRPr>
        </a:p>
      </dgm:t>
    </dgm:pt>
    <dgm:pt modelId="{FF1EB66A-33FE-4BAA-B4C7-8B8838A7DFC9}" type="sibTrans" cxnId="{8643E602-4B2A-4875-B01B-8129F1A9031F}">
      <dgm:prSet/>
      <dgm:spPr/>
      <dgm:t>
        <a:bodyPr/>
        <a:lstStyle/>
        <a:p>
          <a:endParaRPr lang="ru-RU">
            <a:solidFill>
              <a:schemeClr val="tx1"/>
            </a:solidFill>
          </a:endParaRPr>
        </a:p>
      </dgm:t>
    </dgm:pt>
    <dgm:pt modelId="{BA8D4126-AF0F-44EC-A31D-4163578CEEBC}" type="pres">
      <dgm:prSet presAssocID="{3677D452-2793-4073-AE57-1F258E95D36C}" presName="diagram" presStyleCnt="0">
        <dgm:presLayoutVars>
          <dgm:dir/>
          <dgm:resizeHandles val="exact"/>
        </dgm:presLayoutVars>
      </dgm:prSet>
      <dgm:spPr/>
      <dgm:t>
        <a:bodyPr/>
        <a:lstStyle/>
        <a:p>
          <a:endParaRPr lang="ru-RU"/>
        </a:p>
      </dgm:t>
    </dgm:pt>
    <dgm:pt modelId="{53FF1E08-3540-44EA-A9B5-74DB8D07F7D9}" type="pres">
      <dgm:prSet presAssocID="{D68529FF-4900-4E53-9FD4-970F6EAF14AD}" presName="node" presStyleLbl="node1" presStyleIdx="0" presStyleCnt="4">
        <dgm:presLayoutVars>
          <dgm:bulletEnabled val="1"/>
        </dgm:presLayoutVars>
      </dgm:prSet>
      <dgm:spPr/>
      <dgm:t>
        <a:bodyPr/>
        <a:lstStyle/>
        <a:p>
          <a:endParaRPr lang="ru-RU"/>
        </a:p>
      </dgm:t>
    </dgm:pt>
    <dgm:pt modelId="{4FF2B4D4-4E7E-4055-BBB9-4C679149B908}" type="pres">
      <dgm:prSet presAssocID="{0421A1F7-C36D-4ECE-876B-EB890CAAB41C}" presName="sibTrans" presStyleCnt="0"/>
      <dgm:spPr/>
    </dgm:pt>
    <dgm:pt modelId="{7111C1CD-DE32-48FA-B4E5-010EBC26250D}" type="pres">
      <dgm:prSet presAssocID="{676611ED-DAEE-4FD8-8887-8CE1EA7F1F11}" presName="node" presStyleLbl="node1" presStyleIdx="1" presStyleCnt="4">
        <dgm:presLayoutVars>
          <dgm:bulletEnabled val="1"/>
        </dgm:presLayoutVars>
      </dgm:prSet>
      <dgm:spPr/>
      <dgm:t>
        <a:bodyPr/>
        <a:lstStyle/>
        <a:p>
          <a:endParaRPr lang="ru-RU"/>
        </a:p>
      </dgm:t>
    </dgm:pt>
    <dgm:pt modelId="{46B3BE32-402E-403A-9B8A-9E3FEE00AA0E}" type="pres">
      <dgm:prSet presAssocID="{0FB70385-3727-470E-87A2-99D1DF1F8123}" presName="sibTrans" presStyleCnt="0"/>
      <dgm:spPr/>
    </dgm:pt>
    <dgm:pt modelId="{CDB5DDB5-F6B8-431F-9700-7189872F76D0}" type="pres">
      <dgm:prSet presAssocID="{ABA16E98-36CA-4435-A985-2F6C0315585B}" presName="node" presStyleLbl="node1" presStyleIdx="2" presStyleCnt="4">
        <dgm:presLayoutVars>
          <dgm:bulletEnabled val="1"/>
        </dgm:presLayoutVars>
      </dgm:prSet>
      <dgm:spPr/>
      <dgm:t>
        <a:bodyPr/>
        <a:lstStyle/>
        <a:p>
          <a:endParaRPr lang="ru-RU"/>
        </a:p>
      </dgm:t>
    </dgm:pt>
    <dgm:pt modelId="{A046BB74-C13E-40BF-AF4A-BDE8C3BD4675}" type="pres">
      <dgm:prSet presAssocID="{EC34B772-1A4C-414E-BCF2-30C46036D7C6}" presName="sibTrans" presStyleCnt="0"/>
      <dgm:spPr/>
    </dgm:pt>
    <dgm:pt modelId="{868D4881-8261-451C-A205-9C72B1B53B53}" type="pres">
      <dgm:prSet presAssocID="{3224F236-DA25-4A56-9CBD-74E1026C3744}" presName="node" presStyleLbl="node1" presStyleIdx="3" presStyleCnt="4">
        <dgm:presLayoutVars>
          <dgm:bulletEnabled val="1"/>
        </dgm:presLayoutVars>
      </dgm:prSet>
      <dgm:spPr/>
      <dgm:t>
        <a:bodyPr/>
        <a:lstStyle/>
        <a:p>
          <a:endParaRPr lang="ru-RU"/>
        </a:p>
      </dgm:t>
    </dgm:pt>
  </dgm:ptLst>
  <dgm:cxnLst>
    <dgm:cxn modelId="{90964E53-1308-407B-ADCB-5C6F3A78F924}" type="presOf" srcId="{3677D452-2793-4073-AE57-1F258E95D36C}" destId="{BA8D4126-AF0F-44EC-A31D-4163578CEEBC}" srcOrd="0" destOrd="0" presId="urn:microsoft.com/office/officeart/2005/8/layout/default"/>
    <dgm:cxn modelId="{6603FC4D-25CD-409C-BBB4-F965395A7857}" type="presOf" srcId="{D68529FF-4900-4E53-9FD4-970F6EAF14AD}" destId="{53FF1E08-3540-44EA-A9B5-74DB8D07F7D9}" srcOrd="0" destOrd="0" presId="urn:microsoft.com/office/officeart/2005/8/layout/default"/>
    <dgm:cxn modelId="{9E811653-D141-4409-AD73-F15E1C68A461}" srcId="{3677D452-2793-4073-AE57-1F258E95D36C}" destId="{D68529FF-4900-4E53-9FD4-970F6EAF14AD}" srcOrd="0" destOrd="0" parTransId="{094D4A57-BA0E-4314-A7CC-2112BA4EFA0F}" sibTransId="{0421A1F7-C36D-4ECE-876B-EB890CAAB41C}"/>
    <dgm:cxn modelId="{460AEB5A-706A-4445-BDA9-04D2F120481E}" type="presOf" srcId="{ABA16E98-36CA-4435-A985-2F6C0315585B}" destId="{CDB5DDB5-F6B8-431F-9700-7189872F76D0}" srcOrd="0" destOrd="0" presId="urn:microsoft.com/office/officeart/2005/8/layout/default"/>
    <dgm:cxn modelId="{D2C22DB4-178B-431F-A0E6-45FC7DA51FFB}" srcId="{3677D452-2793-4073-AE57-1F258E95D36C}" destId="{676611ED-DAEE-4FD8-8887-8CE1EA7F1F11}" srcOrd="1" destOrd="0" parTransId="{1B3D04D1-F5E5-4360-AB69-26E0D0BD8C88}" sibTransId="{0FB70385-3727-470E-87A2-99D1DF1F8123}"/>
    <dgm:cxn modelId="{8643E602-4B2A-4875-B01B-8129F1A9031F}" srcId="{3677D452-2793-4073-AE57-1F258E95D36C}" destId="{3224F236-DA25-4A56-9CBD-74E1026C3744}" srcOrd="3" destOrd="0" parTransId="{37788182-5A75-4492-B892-54C2A1E54471}" sibTransId="{FF1EB66A-33FE-4BAA-B4C7-8B8838A7DFC9}"/>
    <dgm:cxn modelId="{4F4A982D-84A7-412A-B81E-4C3E0621AEE5}" type="presOf" srcId="{3224F236-DA25-4A56-9CBD-74E1026C3744}" destId="{868D4881-8261-451C-A205-9C72B1B53B53}" srcOrd="0" destOrd="0" presId="urn:microsoft.com/office/officeart/2005/8/layout/default"/>
    <dgm:cxn modelId="{4BBBB282-F83A-4ACF-9782-EC68ADCA471C}" srcId="{3677D452-2793-4073-AE57-1F258E95D36C}" destId="{ABA16E98-36CA-4435-A985-2F6C0315585B}" srcOrd="2" destOrd="0" parTransId="{A87125A5-C3E9-4750-B353-3BFE2C5DC9D9}" sibTransId="{EC34B772-1A4C-414E-BCF2-30C46036D7C6}"/>
    <dgm:cxn modelId="{EA30A999-9635-4FC7-AB6C-E65F091CEE9B}" type="presOf" srcId="{676611ED-DAEE-4FD8-8887-8CE1EA7F1F11}" destId="{7111C1CD-DE32-48FA-B4E5-010EBC26250D}" srcOrd="0" destOrd="0" presId="urn:microsoft.com/office/officeart/2005/8/layout/default"/>
    <dgm:cxn modelId="{961FAECC-B18A-4F21-896B-3E52A5322F5F}" type="presParOf" srcId="{BA8D4126-AF0F-44EC-A31D-4163578CEEBC}" destId="{53FF1E08-3540-44EA-A9B5-74DB8D07F7D9}" srcOrd="0" destOrd="0" presId="urn:microsoft.com/office/officeart/2005/8/layout/default"/>
    <dgm:cxn modelId="{86B7FB71-B475-4D49-9E54-B3B403801138}" type="presParOf" srcId="{BA8D4126-AF0F-44EC-A31D-4163578CEEBC}" destId="{4FF2B4D4-4E7E-4055-BBB9-4C679149B908}" srcOrd="1" destOrd="0" presId="urn:microsoft.com/office/officeart/2005/8/layout/default"/>
    <dgm:cxn modelId="{A6091031-6F55-431F-90C8-AE92DFDD1EBA}" type="presParOf" srcId="{BA8D4126-AF0F-44EC-A31D-4163578CEEBC}" destId="{7111C1CD-DE32-48FA-B4E5-010EBC26250D}" srcOrd="2" destOrd="0" presId="urn:microsoft.com/office/officeart/2005/8/layout/default"/>
    <dgm:cxn modelId="{5A1D16CC-6331-45C7-8CA2-09F088B25AE3}" type="presParOf" srcId="{BA8D4126-AF0F-44EC-A31D-4163578CEEBC}" destId="{46B3BE32-402E-403A-9B8A-9E3FEE00AA0E}" srcOrd="3" destOrd="0" presId="urn:microsoft.com/office/officeart/2005/8/layout/default"/>
    <dgm:cxn modelId="{25A279D2-21FB-4689-AE37-0860C270B7D4}" type="presParOf" srcId="{BA8D4126-AF0F-44EC-A31D-4163578CEEBC}" destId="{CDB5DDB5-F6B8-431F-9700-7189872F76D0}" srcOrd="4" destOrd="0" presId="urn:microsoft.com/office/officeart/2005/8/layout/default"/>
    <dgm:cxn modelId="{F3352752-F420-4DB5-82F1-6533A95FA1FC}" type="presParOf" srcId="{BA8D4126-AF0F-44EC-A31D-4163578CEEBC}" destId="{A046BB74-C13E-40BF-AF4A-BDE8C3BD4675}" srcOrd="5" destOrd="0" presId="urn:microsoft.com/office/officeart/2005/8/layout/default"/>
    <dgm:cxn modelId="{2F133D22-DCF2-4942-8F78-32C0B96B3CF3}" type="presParOf" srcId="{BA8D4126-AF0F-44EC-A31D-4163578CEEBC}" destId="{868D4881-8261-451C-A205-9C72B1B53B53}" srcOrd="6" destOrd="0" presId="urn:microsoft.com/office/officeart/2005/8/layout/default"/>
  </dgm:cxnLst>
  <dgm:bg>
    <a:solidFill>
      <a:srgbClr val="92D05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809CF6B-A868-4977-8858-4F9651F3179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2AD25922-5378-4F23-84B1-FE7EEB051F74}">
      <dgm:prSet phldrT="[Текст]" custT="1"/>
      <dgm:spPr>
        <a:solidFill>
          <a:schemeClr val="accent5">
            <a:lumMod val="20000"/>
            <a:lumOff val="80000"/>
          </a:schemeClr>
        </a:solidFill>
      </dgm:spPr>
      <dgm:t>
        <a:bodyPr/>
        <a:lstStyle/>
        <a:p>
          <a:pPr algn="just"/>
          <a:r>
            <a:rPr lang="ru-RU" sz="1400" dirty="0" smtClean="0">
              <a:solidFill>
                <a:srgbClr val="7030A0"/>
              </a:solidFill>
            </a:rPr>
            <a:t>Т</a:t>
          </a:r>
          <a:r>
            <a:rPr lang="uk-UA" sz="1400" dirty="0" err="1" smtClean="0">
              <a:solidFill>
                <a:srgbClr val="7030A0"/>
              </a:solidFill>
            </a:rPr>
            <a:t>еорія</a:t>
          </a:r>
          <a:r>
            <a:rPr lang="uk-UA" sz="1400" dirty="0" smtClean="0">
              <a:solidFill>
                <a:srgbClr val="7030A0"/>
              </a:solidFill>
            </a:rPr>
            <a:t> популярного американського психолога Станіслава Грофа говорить про те, що процес народження тісно пов’язаний з формуванням нашого характеру, а значить і всієї подальшої долі.</a:t>
          </a:r>
          <a:endParaRPr lang="ru-RU" sz="1400" dirty="0">
            <a:solidFill>
              <a:srgbClr val="7030A0"/>
            </a:solidFill>
          </a:endParaRPr>
        </a:p>
      </dgm:t>
    </dgm:pt>
    <dgm:pt modelId="{BFC7FE11-B424-4A1F-A7CC-C135E4BF6B12}" type="parTrans" cxnId="{DD90347B-662F-4808-890C-E7C40D49B8C6}">
      <dgm:prSet/>
      <dgm:spPr/>
      <dgm:t>
        <a:bodyPr/>
        <a:lstStyle/>
        <a:p>
          <a:pPr algn="just"/>
          <a:endParaRPr lang="ru-RU" sz="3200"/>
        </a:p>
      </dgm:t>
    </dgm:pt>
    <dgm:pt modelId="{42A77EFC-A1CF-4B92-BAAF-EE3C2456F00D}" type="sibTrans" cxnId="{DD90347B-662F-4808-890C-E7C40D49B8C6}">
      <dgm:prSet/>
      <dgm:spPr/>
      <dgm:t>
        <a:bodyPr/>
        <a:lstStyle/>
        <a:p>
          <a:pPr algn="just"/>
          <a:endParaRPr lang="ru-RU" sz="3200"/>
        </a:p>
      </dgm:t>
    </dgm:pt>
    <dgm:pt modelId="{682EB5E6-BAB3-4567-A315-0FBA00029983}">
      <dgm:prSet custT="1"/>
      <dgm:spPr>
        <a:solidFill>
          <a:schemeClr val="accent5">
            <a:lumMod val="20000"/>
            <a:lumOff val="80000"/>
          </a:schemeClr>
        </a:solidFill>
      </dgm:spPr>
      <dgm:t>
        <a:bodyPr/>
        <a:lstStyle/>
        <a:p>
          <a:pPr algn="just"/>
          <a:r>
            <a:rPr lang="uk-UA" sz="1400" dirty="0" smtClean="0">
              <a:solidFill>
                <a:srgbClr val="7030A0"/>
              </a:solidFill>
            </a:rPr>
            <a:t>С. </a:t>
          </a:r>
          <a:r>
            <a:rPr lang="uk-UA" sz="1400" dirty="0" err="1" smtClean="0">
              <a:solidFill>
                <a:srgbClr val="7030A0"/>
              </a:solidFill>
            </a:rPr>
            <a:t>Гроф</a:t>
          </a:r>
          <a:r>
            <a:rPr lang="uk-UA" sz="1400" dirty="0" smtClean="0">
              <a:solidFill>
                <a:srgbClr val="7030A0"/>
              </a:solidFill>
            </a:rPr>
            <a:t> досліджував причини життєвих невдач у різних людей. І, як багато психологів, спробував докопатися до суті їх сумних негараздів. </a:t>
          </a:r>
          <a:endParaRPr lang="ru-RU" sz="1400" dirty="0">
            <a:solidFill>
              <a:srgbClr val="7030A0"/>
            </a:solidFill>
          </a:endParaRPr>
        </a:p>
      </dgm:t>
    </dgm:pt>
    <dgm:pt modelId="{0D05BF53-8C8D-4BC2-A630-49A4B8C9B6D2}" type="parTrans" cxnId="{7F63F9F6-39F7-46C3-B74D-C36ECA663E17}">
      <dgm:prSet/>
      <dgm:spPr/>
      <dgm:t>
        <a:bodyPr/>
        <a:lstStyle/>
        <a:p>
          <a:pPr algn="just"/>
          <a:endParaRPr lang="ru-RU" sz="3200"/>
        </a:p>
      </dgm:t>
    </dgm:pt>
    <dgm:pt modelId="{9DE8D0E5-4407-4D84-A56D-314B1739CF28}" type="sibTrans" cxnId="{7F63F9F6-39F7-46C3-B74D-C36ECA663E17}">
      <dgm:prSet/>
      <dgm:spPr/>
      <dgm:t>
        <a:bodyPr/>
        <a:lstStyle/>
        <a:p>
          <a:pPr algn="just"/>
          <a:endParaRPr lang="ru-RU" sz="3200"/>
        </a:p>
      </dgm:t>
    </dgm:pt>
    <dgm:pt modelId="{78D8477B-2A60-47B3-A310-8DC9A054FED1}">
      <dgm:prSet custT="1"/>
      <dgm:spPr>
        <a:solidFill>
          <a:schemeClr val="accent5">
            <a:lumMod val="20000"/>
            <a:lumOff val="80000"/>
          </a:schemeClr>
        </a:solidFill>
      </dgm:spPr>
      <dgm:t>
        <a:bodyPr/>
        <a:lstStyle/>
        <a:p>
          <a:pPr algn="just"/>
          <a:r>
            <a:rPr lang="uk-UA" sz="1400" dirty="0" smtClean="0">
              <a:solidFill>
                <a:srgbClr val="7030A0"/>
              </a:solidFill>
            </a:rPr>
            <a:t>Але, на відміну від більшості колег, С. </a:t>
          </a:r>
          <a:r>
            <a:rPr lang="uk-UA" sz="1400" dirty="0" err="1" smtClean="0">
              <a:solidFill>
                <a:srgbClr val="7030A0"/>
              </a:solidFill>
            </a:rPr>
            <a:t>Гроф</a:t>
          </a:r>
          <a:r>
            <a:rPr lang="uk-UA" sz="1400" dirty="0" smtClean="0">
              <a:solidFill>
                <a:srgbClr val="7030A0"/>
              </a:solidFill>
            </a:rPr>
            <a:t> не зупинився на традиційних дослідженнях стосунків у сім’ї і дитячих проблемах. Він пішов ще далі. </a:t>
          </a:r>
          <a:endParaRPr lang="ru-RU" sz="1400" dirty="0">
            <a:solidFill>
              <a:srgbClr val="7030A0"/>
            </a:solidFill>
          </a:endParaRPr>
        </a:p>
      </dgm:t>
    </dgm:pt>
    <dgm:pt modelId="{E6314C0A-3D78-43FD-A048-88B1D457D160}" type="parTrans" cxnId="{78A09DDD-0669-44ED-831C-539D7ED93273}">
      <dgm:prSet/>
      <dgm:spPr/>
      <dgm:t>
        <a:bodyPr/>
        <a:lstStyle/>
        <a:p>
          <a:pPr algn="just"/>
          <a:endParaRPr lang="ru-RU" sz="3200"/>
        </a:p>
      </dgm:t>
    </dgm:pt>
    <dgm:pt modelId="{A9F44856-8E2F-4004-A0CA-8D6DAE6840EE}" type="sibTrans" cxnId="{78A09DDD-0669-44ED-831C-539D7ED93273}">
      <dgm:prSet/>
      <dgm:spPr/>
      <dgm:t>
        <a:bodyPr/>
        <a:lstStyle/>
        <a:p>
          <a:pPr algn="just"/>
          <a:endParaRPr lang="ru-RU" sz="3200"/>
        </a:p>
      </dgm:t>
    </dgm:pt>
    <dgm:pt modelId="{95000B58-6D89-4AF6-82B5-193BA3149F38}">
      <dgm:prSet custT="1"/>
      <dgm:spPr>
        <a:solidFill>
          <a:schemeClr val="accent5">
            <a:lumMod val="20000"/>
            <a:lumOff val="80000"/>
          </a:schemeClr>
        </a:solidFill>
      </dgm:spPr>
      <dgm:t>
        <a:bodyPr/>
        <a:lstStyle/>
        <a:p>
          <a:pPr algn="just"/>
          <a:r>
            <a:rPr lang="uk-UA" sz="1400" dirty="0" smtClean="0">
              <a:solidFill>
                <a:srgbClr val="7030A0"/>
              </a:solidFill>
            </a:rPr>
            <a:t>Психологу вдалося розробити спеціальну систему дихальних вправ, за допомогою яких людина потрапляє в транс. </a:t>
          </a:r>
          <a:endParaRPr lang="ru-RU" sz="1400" dirty="0">
            <a:solidFill>
              <a:srgbClr val="7030A0"/>
            </a:solidFill>
          </a:endParaRPr>
        </a:p>
      </dgm:t>
    </dgm:pt>
    <dgm:pt modelId="{9BA6184E-380E-44DD-9341-A02B34328C8A}" type="parTrans" cxnId="{AFE18C10-F275-42A3-9A72-425CF798CD83}">
      <dgm:prSet/>
      <dgm:spPr/>
      <dgm:t>
        <a:bodyPr/>
        <a:lstStyle/>
        <a:p>
          <a:pPr algn="just"/>
          <a:endParaRPr lang="ru-RU" sz="3200"/>
        </a:p>
      </dgm:t>
    </dgm:pt>
    <dgm:pt modelId="{092FAEF0-ACA8-4711-97C6-F2549D41DB2E}" type="sibTrans" cxnId="{AFE18C10-F275-42A3-9A72-425CF798CD83}">
      <dgm:prSet/>
      <dgm:spPr/>
      <dgm:t>
        <a:bodyPr/>
        <a:lstStyle/>
        <a:p>
          <a:pPr algn="just"/>
          <a:endParaRPr lang="ru-RU" sz="3200"/>
        </a:p>
      </dgm:t>
    </dgm:pt>
    <dgm:pt modelId="{51121851-586C-4F2D-9C9E-D0D1AE4CA74D}">
      <dgm:prSet custT="1"/>
      <dgm:spPr>
        <a:solidFill>
          <a:schemeClr val="accent5">
            <a:lumMod val="20000"/>
            <a:lumOff val="80000"/>
          </a:schemeClr>
        </a:solidFill>
      </dgm:spPr>
      <dgm:t>
        <a:bodyPr/>
        <a:lstStyle/>
        <a:p>
          <a:pPr algn="just"/>
          <a:r>
            <a:rPr lang="uk-UA" sz="1400" dirty="0" smtClean="0">
              <a:solidFill>
                <a:srgbClr val="7030A0"/>
              </a:solidFill>
            </a:rPr>
            <a:t>При цьому у пацієнта з’являється унікальна можливість знову пережити всі ті емоції, які він відчував у момент свого народження.</a:t>
          </a:r>
          <a:endParaRPr lang="ru-RU" sz="1400" dirty="0">
            <a:solidFill>
              <a:srgbClr val="7030A0"/>
            </a:solidFill>
          </a:endParaRPr>
        </a:p>
      </dgm:t>
    </dgm:pt>
    <dgm:pt modelId="{6BC8B40E-33EC-46F9-8D9E-2597274E1634}" type="parTrans" cxnId="{45BF952D-F689-4EC5-A9AD-428519956D66}">
      <dgm:prSet/>
      <dgm:spPr/>
      <dgm:t>
        <a:bodyPr/>
        <a:lstStyle/>
        <a:p>
          <a:pPr algn="just"/>
          <a:endParaRPr lang="ru-RU" sz="3200"/>
        </a:p>
      </dgm:t>
    </dgm:pt>
    <dgm:pt modelId="{CF657E27-0589-430D-B0F9-AC75F0B52249}" type="sibTrans" cxnId="{45BF952D-F689-4EC5-A9AD-428519956D66}">
      <dgm:prSet/>
      <dgm:spPr/>
      <dgm:t>
        <a:bodyPr/>
        <a:lstStyle/>
        <a:p>
          <a:pPr algn="just"/>
          <a:endParaRPr lang="ru-RU" sz="3200"/>
        </a:p>
      </dgm:t>
    </dgm:pt>
    <dgm:pt modelId="{FDA1E99D-9590-4F5D-9F97-A5EB3ECECDC1}" type="pres">
      <dgm:prSet presAssocID="{B809CF6B-A868-4977-8858-4F9651F3179C}" presName="linear" presStyleCnt="0">
        <dgm:presLayoutVars>
          <dgm:dir/>
          <dgm:animLvl val="lvl"/>
          <dgm:resizeHandles val="exact"/>
        </dgm:presLayoutVars>
      </dgm:prSet>
      <dgm:spPr/>
      <dgm:t>
        <a:bodyPr/>
        <a:lstStyle/>
        <a:p>
          <a:endParaRPr lang="ru-RU"/>
        </a:p>
      </dgm:t>
    </dgm:pt>
    <dgm:pt modelId="{D18FCD0B-2CCC-45A1-BBD1-923691495023}" type="pres">
      <dgm:prSet presAssocID="{2AD25922-5378-4F23-84B1-FE7EEB051F74}" presName="parentLin" presStyleCnt="0"/>
      <dgm:spPr/>
    </dgm:pt>
    <dgm:pt modelId="{952457B6-B9CA-4E79-B4AC-A2CEB4111F99}" type="pres">
      <dgm:prSet presAssocID="{2AD25922-5378-4F23-84B1-FE7EEB051F74}" presName="parentLeftMargin" presStyleLbl="node1" presStyleIdx="0" presStyleCnt="5"/>
      <dgm:spPr/>
      <dgm:t>
        <a:bodyPr/>
        <a:lstStyle/>
        <a:p>
          <a:endParaRPr lang="ru-RU"/>
        </a:p>
      </dgm:t>
    </dgm:pt>
    <dgm:pt modelId="{9FE9FCFC-038D-476A-BF8D-DF5DF6E100AC}" type="pres">
      <dgm:prSet presAssocID="{2AD25922-5378-4F23-84B1-FE7EEB051F74}" presName="parentText" presStyleLbl="node1" presStyleIdx="0" presStyleCnt="5">
        <dgm:presLayoutVars>
          <dgm:chMax val="0"/>
          <dgm:bulletEnabled val="1"/>
        </dgm:presLayoutVars>
      </dgm:prSet>
      <dgm:spPr/>
      <dgm:t>
        <a:bodyPr/>
        <a:lstStyle/>
        <a:p>
          <a:endParaRPr lang="ru-RU"/>
        </a:p>
      </dgm:t>
    </dgm:pt>
    <dgm:pt modelId="{97CA5B69-BBDD-44B8-9C1F-F4139A682AEC}" type="pres">
      <dgm:prSet presAssocID="{2AD25922-5378-4F23-84B1-FE7EEB051F74}" presName="negativeSpace" presStyleCnt="0"/>
      <dgm:spPr/>
    </dgm:pt>
    <dgm:pt modelId="{5D9BD761-98A3-4583-B909-D177285F3B0A}" type="pres">
      <dgm:prSet presAssocID="{2AD25922-5378-4F23-84B1-FE7EEB051F74}" presName="childText" presStyleLbl="conFgAcc1" presStyleIdx="0" presStyleCnt="5">
        <dgm:presLayoutVars>
          <dgm:bulletEnabled val="1"/>
        </dgm:presLayoutVars>
      </dgm:prSet>
      <dgm:spPr/>
    </dgm:pt>
    <dgm:pt modelId="{B955C6CA-D31F-48B7-99F0-91D0C11DFD60}" type="pres">
      <dgm:prSet presAssocID="{42A77EFC-A1CF-4B92-BAAF-EE3C2456F00D}" presName="spaceBetweenRectangles" presStyleCnt="0"/>
      <dgm:spPr/>
    </dgm:pt>
    <dgm:pt modelId="{CB97F5E4-E424-4184-9BF7-6352437D6E34}" type="pres">
      <dgm:prSet presAssocID="{682EB5E6-BAB3-4567-A315-0FBA00029983}" presName="parentLin" presStyleCnt="0"/>
      <dgm:spPr/>
    </dgm:pt>
    <dgm:pt modelId="{74749FE4-4922-4622-878F-6ED32738C251}" type="pres">
      <dgm:prSet presAssocID="{682EB5E6-BAB3-4567-A315-0FBA00029983}" presName="parentLeftMargin" presStyleLbl="node1" presStyleIdx="0" presStyleCnt="5"/>
      <dgm:spPr/>
      <dgm:t>
        <a:bodyPr/>
        <a:lstStyle/>
        <a:p>
          <a:endParaRPr lang="ru-RU"/>
        </a:p>
      </dgm:t>
    </dgm:pt>
    <dgm:pt modelId="{9DBA4623-091A-4F40-8DE9-8C514C572519}" type="pres">
      <dgm:prSet presAssocID="{682EB5E6-BAB3-4567-A315-0FBA00029983}" presName="parentText" presStyleLbl="node1" presStyleIdx="1" presStyleCnt="5">
        <dgm:presLayoutVars>
          <dgm:chMax val="0"/>
          <dgm:bulletEnabled val="1"/>
        </dgm:presLayoutVars>
      </dgm:prSet>
      <dgm:spPr/>
      <dgm:t>
        <a:bodyPr/>
        <a:lstStyle/>
        <a:p>
          <a:endParaRPr lang="ru-RU"/>
        </a:p>
      </dgm:t>
    </dgm:pt>
    <dgm:pt modelId="{19D4F528-A636-4578-81A9-463069993B3E}" type="pres">
      <dgm:prSet presAssocID="{682EB5E6-BAB3-4567-A315-0FBA00029983}" presName="negativeSpace" presStyleCnt="0"/>
      <dgm:spPr/>
    </dgm:pt>
    <dgm:pt modelId="{17B91AF1-8B25-4C53-8284-D17574E0C03D}" type="pres">
      <dgm:prSet presAssocID="{682EB5E6-BAB3-4567-A315-0FBA00029983}" presName="childText" presStyleLbl="conFgAcc1" presStyleIdx="1" presStyleCnt="5">
        <dgm:presLayoutVars>
          <dgm:bulletEnabled val="1"/>
        </dgm:presLayoutVars>
      </dgm:prSet>
      <dgm:spPr/>
    </dgm:pt>
    <dgm:pt modelId="{F8A005DD-14FF-4EB0-B6DF-F2E82370B4E8}" type="pres">
      <dgm:prSet presAssocID="{9DE8D0E5-4407-4D84-A56D-314B1739CF28}" presName="spaceBetweenRectangles" presStyleCnt="0"/>
      <dgm:spPr/>
    </dgm:pt>
    <dgm:pt modelId="{BE02DEF7-B8B6-4668-B496-8D71D902B783}" type="pres">
      <dgm:prSet presAssocID="{78D8477B-2A60-47B3-A310-8DC9A054FED1}" presName="parentLin" presStyleCnt="0"/>
      <dgm:spPr/>
    </dgm:pt>
    <dgm:pt modelId="{FFE04B4C-22A6-4F56-ADB9-8D5700A10120}" type="pres">
      <dgm:prSet presAssocID="{78D8477B-2A60-47B3-A310-8DC9A054FED1}" presName="parentLeftMargin" presStyleLbl="node1" presStyleIdx="1" presStyleCnt="5"/>
      <dgm:spPr/>
      <dgm:t>
        <a:bodyPr/>
        <a:lstStyle/>
        <a:p>
          <a:endParaRPr lang="ru-RU"/>
        </a:p>
      </dgm:t>
    </dgm:pt>
    <dgm:pt modelId="{2D15CCD0-17D4-4DB3-B1B4-7007313FA5F7}" type="pres">
      <dgm:prSet presAssocID="{78D8477B-2A60-47B3-A310-8DC9A054FED1}" presName="parentText" presStyleLbl="node1" presStyleIdx="2" presStyleCnt="5">
        <dgm:presLayoutVars>
          <dgm:chMax val="0"/>
          <dgm:bulletEnabled val="1"/>
        </dgm:presLayoutVars>
      </dgm:prSet>
      <dgm:spPr/>
      <dgm:t>
        <a:bodyPr/>
        <a:lstStyle/>
        <a:p>
          <a:endParaRPr lang="ru-RU"/>
        </a:p>
      </dgm:t>
    </dgm:pt>
    <dgm:pt modelId="{D5E5C48B-8E81-4734-83CE-0577349A95FC}" type="pres">
      <dgm:prSet presAssocID="{78D8477B-2A60-47B3-A310-8DC9A054FED1}" presName="negativeSpace" presStyleCnt="0"/>
      <dgm:spPr/>
    </dgm:pt>
    <dgm:pt modelId="{9095A73E-90BE-4E7D-A8A7-5631D93183DE}" type="pres">
      <dgm:prSet presAssocID="{78D8477B-2A60-47B3-A310-8DC9A054FED1}" presName="childText" presStyleLbl="conFgAcc1" presStyleIdx="2" presStyleCnt="5">
        <dgm:presLayoutVars>
          <dgm:bulletEnabled val="1"/>
        </dgm:presLayoutVars>
      </dgm:prSet>
      <dgm:spPr/>
    </dgm:pt>
    <dgm:pt modelId="{7A84F94E-AC79-46A3-A1F6-110C97281B1E}" type="pres">
      <dgm:prSet presAssocID="{A9F44856-8E2F-4004-A0CA-8D6DAE6840EE}" presName="spaceBetweenRectangles" presStyleCnt="0"/>
      <dgm:spPr/>
    </dgm:pt>
    <dgm:pt modelId="{559A3918-B049-401D-BF9D-62DFCBAFD0B1}" type="pres">
      <dgm:prSet presAssocID="{95000B58-6D89-4AF6-82B5-193BA3149F38}" presName="parentLin" presStyleCnt="0"/>
      <dgm:spPr/>
    </dgm:pt>
    <dgm:pt modelId="{26AE42ED-9C49-4D68-B1A8-4F69505FB57D}" type="pres">
      <dgm:prSet presAssocID="{95000B58-6D89-4AF6-82B5-193BA3149F38}" presName="parentLeftMargin" presStyleLbl="node1" presStyleIdx="2" presStyleCnt="5"/>
      <dgm:spPr/>
      <dgm:t>
        <a:bodyPr/>
        <a:lstStyle/>
        <a:p>
          <a:endParaRPr lang="ru-RU"/>
        </a:p>
      </dgm:t>
    </dgm:pt>
    <dgm:pt modelId="{175C503C-47EA-499F-9C3C-4A8507644B57}" type="pres">
      <dgm:prSet presAssocID="{95000B58-6D89-4AF6-82B5-193BA3149F38}" presName="parentText" presStyleLbl="node1" presStyleIdx="3" presStyleCnt="5">
        <dgm:presLayoutVars>
          <dgm:chMax val="0"/>
          <dgm:bulletEnabled val="1"/>
        </dgm:presLayoutVars>
      </dgm:prSet>
      <dgm:spPr/>
      <dgm:t>
        <a:bodyPr/>
        <a:lstStyle/>
        <a:p>
          <a:endParaRPr lang="ru-RU"/>
        </a:p>
      </dgm:t>
    </dgm:pt>
    <dgm:pt modelId="{2606C5F8-5EAE-499C-B2BB-82506DB13AFD}" type="pres">
      <dgm:prSet presAssocID="{95000B58-6D89-4AF6-82B5-193BA3149F38}" presName="negativeSpace" presStyleCnt="0"/>
      <dgm:spPr/>
    </dgm:pt>
    <dgm:pt modelId="{B21F4312-30C4-4C41-A61C-B57E84BDDFA3}" type="pres">
      <dgm:prSet presAssocID="{95000B58-6D89-4AF6-82B5-193BA3149F38}" presName="childText" presStyleLbl="conFgAcc1" presStyleIdx="3" presStyleCnt="5">
        <dgm:presLayoutVars>
          <dgm:bulletEnabled val="1"/>
        </dgm:presLayoutVars>
      </dgm:prSet>
      <dgm:spPr/>
    </dgm:pt>
    <dgm:pt modelId="{AC82C6E5-788A-4003-B896-AFE5487DEEA7}" type="pres">
      <dgm:prSet presAssocID="{092FAEF0-ACA8-4711-97C6-F2549D41DB2E}" presName="spaceBetweenRectangles" presStyleCnt="0"/>
      <dgm:spPr/>
    </dgm:pt>
    <dgm:pt modelId="{AC00525E-0186-40B0-B679-90C8047A1752}" type="pres">
      <dgm:prSet presAssocID="{51121851-586C-4F2D-9C9E-D0D1AE4CA74D}" presName="parentLin" presStyleCnt="0"/>
      <dgm:spPr/>
    </dgm:pt>
    <dgm:pt modelId="{8D32FC65-3C03-4F43-A41B-515D24836C61}" type="pres">
      <dgm:prSet presAssocID="{51121851-586C-4F2D-9C9E-D0D1AE4CA74D}" presName="parentLeftMargin" presStyleLbl="node1" presStyleIdx="3" presStyleCnt="5"/>
      <dgm:spPr/>
      <dgm:t>
        <a:bodyPr/>
        <a:lstStyle/>
        <a:p>
          <a:endParaRPr lang="ru-RU"/>
        </a:p>
      </dgm:t>
    </dgm:pt>
    <dgm:pt modelId="{89F3C686-2A5E-41BF-BC0A-83C4B0B06927}" type="pres">
      <dgm:prSet presAssocID="{51121851-586C-4F2D-9C9E-D0D1AE4CA74D}" presName="parentText" presStyleLbl="node1" presStyleIdx="4" presStyleCnt="5">
        <dgm:presLayoutVars>
          <dgm:chMax val="0"/>
          <dgm:bulletEnabled val="1"/>
        </dgm:presLayoutVars>
      </dgm:prSet>
      <dgm:spPr/>
      <dgm:t>
        <a:bodyPr/>
        <a:lstStyle/>
        <a:p>
          <a:endParaRPr lang="ru-RU"/>
        </a:p>
      </dgm:t>
    </dgm:pt>
    <dgm:pt modelId="{9B52A5DA-BA3F-4724-87A2-F80D3A312B47}" type="pres">
      <dgm:prSet presAssocID="{51121851-586C-4F2D-9C9E-D0D1AE4CA74D}" presName="negativeSpace" presStyleCnt="0"/>
      <dgm:spPr/>
    </dgm:pt>
    <dgm:pt modelId="{9C5B4C06-60C4-42F8-AEB0-B17B098633AB}" type="pres">
      <dgm:prSet presAssocID="{51121851-586C-4F2D-9C9E-D0D1AE4CA74D}" presName="childText" presStyleLbl="conFgAcc1" presStyleIdx="4" presStyleCnt="5">
        <dgm:presLayoutVars>
          <dgm:bulletEnabled val="1"/>
        </dgm:presLayoutVars>
      </dgm:prSet>
      <dgm:spPr/>
    </dgm:pt>
  </dgm:ptLst>
  <dgm:cxnLst>
    <dgm:cxn modelId="{1E5D7035-AED9-4DF9-8EE5-9F77B3F6FA1E}" type="presOf" srcId="{2AD25922-5378-4F23-84B1-FE7EEB051F74}" destId="{952457B6-B9CA-4E79-B4AC-A2CEB4111F99}" srcOrd="0" destOrd="0" presId="urn:microsoft.com/office/officeart/2005/8/layout/list1"/>
    <dgm:cxn modelId="{0318BF86-A95F-4CFD-9814-4BF58576AFF7}" type="presOf" srcId="{B809CF6B-A868-4977-8858-4F9651F3179C}" destId="{FDA1E99D-9590-4F5D-9F97-A5EB3ECECDC1}" srcOrd="0" destOrd="0" presId="urn:microsoft.com/office/officeart/2005/8/layout/list1"/>
    <dgm:cxn modelId="{7F63F9F6-39F7-46C3-B74D-C36ECA663E17}" srcId="{B809CF6B-A868-4977-8858-4F9651F3179C}" destId="{682EB5E6-BAB3-4567-A315-0FBA00029983}" srcOrd="1" destOrd="0" parTransId="{0D05BF53-8C8D-4BC2-A630-49A4B8C9B6D2}" sibTransId="{9DE8D0E5-4407-4D84-A56D-314B1739CF28}"/>
    <dgm:cxn modelId="{9D261BD8-9F4B-4FF7-8018-E6F42F02A191}" type="presOf" srcId="{78D8477B-2A60-47B3-A310-8DC9A054FED1}" destId="{FFE04B4C-22A6-4F56-ADB9-8D5700A10120}" srcOrd="0" destOrd="0" presId="urn:microsoft.com/office/officeart/2005/8/layout/list1"/>
    <dgm:cxn modelId="{59B7FC55-528E-4CA4-9677-189D96CFD4B5}" type="presOf" srcId="{51121851-586C-4F2D-9C9E-D0D1AE4CA74D}" destId="{89F3C686-2A5E-41BF-BC0A-83C4B0B06927}" srcOrd="1" destOrd="0" presId="urn:microsoft.com/office/officeart/2005/8/layout/list1"/>
    <dgm:cxn modelId="{45BF952D-F689-4EC5-A9AD-428519956D66}" srcId="{B809CF6B-A868-4977-8858-4F9651F3179C}" destId="{51121851-586C-4F2D-9C9E-D0D1AE4CA74D}" srcOrd="4" destOrd="0" parTransId="{6BC8B40E-33EC-46F9-8D9E-2597274E1634}" sibTransId="{CF657E27-0589-430D-B0F9-AC75F0B52249}"/>
    <dgm:cxn modelId="{AFE18C10-F275-42A3-9A72-425CF798CD83}" srcId="{B809CF6B-A868-4977-8858-4F9651F3179C}" destId="{95000B58-6D89-4AF6-82B5-193BA3149F38}" srcOrd="3" destOrd="0" parTransId="{9BA6184E-380E-44DD-9341-A02B34328C8A}" sibTransId="{092FAEF0-ACA8-4711-97C6-F2549D41DB2E}"/>
    <dgm:cxn modelId="{3D3385DC-607B-4B31-980E-31D3BEBEEE05}" type="presOf" srcId="{51121851-586C-4F2D-9C9E-D0D1AE4CA74D}" destId="{8D32FC65-3C03-4F43-A41B-515D24836C61}" srcOrd="0" destOrd="0" presId="urn:microsoft.com/office/officeart/2005/8/layout/list1"/>
    <dgm:cxn modelId="{F85214B3-193E-444D-A8BE-196689346C3E}" type="presOf" srcId="{682EB5E6-BAB3-4567-A315-0FBA00029983}" destId="{74749FE4-4922-4622-878F-6ED32738C251}" srcOrd="0" destOrd="0" presId="urn:microsoft.com/office/officeart/2005/8/layout/list1"/>
    <dgm:cxn modelId="{8E25BF23-4DE6-4B27-9155-993EBCD67787}" type="presOf" srcId="{95000B58-6D89-4AF6-82B5-193BA3149F38}" destId="{175C503C-47EA-499F-9C3C-4A8507644B57}" srcOrd="1" destOrd="0" presId="urn:microsoft.com/office/officeart/2005/8/layout/list1"/>
    <dgm:cxn modelId="{39FB1231-4F1A-44F2-8233-754B1B97BFB8}" type="presOf" srcId="{2AD25922-5378-4F23-84B1-FE7EEB051F74}" destId="{9FE9FCFC-038D-476A-BF8D-DF5DF6E100AC}" srcOrd="1" destOrd="0" presId="urn:microsoft.com/office/officeart/2005/8/layout/list1"/>
    <dgm:cxn modelId="{B07E0C1F-C362-4C41-A820-28660ADABDC3}" type="presOf" srcId="{682EB5E6-BAB3-4567-A315-0FBA00029983}" destId="{9DBA4623-091A-4F40-8DE9-8C514C572519}" srcOrd="1" destOrd="0" presId="urn:microsoft.com/office/officeart/2005/8/layout/list1"/>
    <dgm:cxn modelId="{DD90347B-662F-4808-890C-E7C40D49B8C6}" srcId="{B809CF6B-A868-4977-8858-4F9651F3179C}" destId="{2AD25922-5378-4F23-84B1-FE7EEB051F74}" srcOrd="0" destOrd="0" parTransId="{BFC7FE11-B424-4A1F-A7CC-C135E4BF6B12}" sibTransId="{42A77EFC-A1CF-4B92-BAAF-EE3C2456F00D}"/>
    <dgm:cxn modelId="{7EF5E969-847A-4BF1-B6B2-E65BD7D42A9D}" type="presOf" srcId="{78D8477B-2A60-47B3-A310-8DC9A054FED1}" destId="{2D15CCD0-17D4-4DB3-B1B4-7007313FA5F7}" srcOrd="1" destOrd="0" presId="urn:microsoft.com/office/officeart/2005/8/layout/list1"/>
    <dgm:cxn modelId="{49B3AEF2-5C45-4483-8E21-2A33B448B141}" type="presOf" srcId="{95000B58-6D89-4AF6-82B5-193BA3149F38}" destId="{26AE42ED-9C49-4D68-B1A8-4F69505FB57D}" srcOrd="0" destOrd="0" presId="urn:microsoft.com/office/officeart/2005/8/layout/list1"/>
    <dgm:cxn modelId="{78A09DDD-0669-44ED-831C-539D7ED93273}" srcId="{B809CF6B-A868-4977-8858-4F9651F3179C}" destId="{78D8477B-2A60-47B3-A310-8DC9A054FED1}" srcOrd="2" destOrd="0" parTransId="{E6314C0A-3D78-43FD-A048-88B1D457D160}" sibTransId="{A9F44856-8E2F-4004-A0CA-8D6DAE6840EE}"/>
    <dgm:cxn modelId="{E1CD2DCC-8772-4BD8-99C0-15AA5C82E5AE}" type="presParOf" srcId="{FDA1E99D-9590-4F5D-9F97-A5EB3ECECDC1}" destId="{D18FCD0B-2CCC-45A1-BBD1-923691495023}" srcOrd="0" destOrd="0" presId="urn:microsoft.com/office/officeart/2005/8/layout/list1"/>
    <dgm:cxn modelId="{760572CE-3362-4EFD-8EAC-CBCF84B5131B}" type="presParOf" srcId="{D18FCD0B-2CCC-45A1-BBD1-923691495023}" destId="{952457B6-B9CA-4E79-B4AC-A2CEB4111F99}" srcOrd="0" destOrd="0" presId="urn:microsoft.com/office/officeart/2005/8/layout/list1"/>
    <dgm:cxn modelId="{366095E0-8A10-40C9-8C49-D3A0F3E102A9}" type="presParOf" srcId="{D18FCD0B-2CCC-45A1-BBD1-923691495023}" destId="{9FE9FCFC-038D-476A-BF8D-DF5DF6E100AC}" srcOrd="1" destOrd="0" presId="urn:microsoft.com/office/officeart/2005/8/layout/list1"/>
    <dgm:cxn modelId="{E5FECC4B-0C54-4901-A3C9-96D8C99C1D20}" type="presParOf" srcId="{FDA1E99D-9590-4F5D-9F97-A5EB3ECECDC1}" destId="{97CA5B69-BBDD-44B8-9C1F-F4139A682AEC}" srcOrd="1" destOrd="0" presId="urn:microsoft.com/office/officeart/2005/8/layout/list1"/>
    <dgm:cxn modelId="{D5D444DC-90CB-45F6-82CD-5E5962BAD168}" type="presParOf" srcId="{FDA1E99D-9590-4F5D-9F97-A5EB3ECECDC1}" destId="{5D9BD761-98A3-4583-B909-D177285F3B0A}" srcOrd="2" destOrd="0" presId="urn:microsoft.com/office/officeart/2005/8/layout/list1"/>
    <dgm:cxn modelId="{EE784B6A-BD09-442F-80C7-0D8E8D6DD529}" type="presParOf" srcId="{FDA1E99D-9590-4F5D-9F97-A5EB3ECECDC1}" destId="{B955C6CA-D31F-48B7-99F0-91D0C11DFD60}" srcOrd="3" destOrd="0" presId="urn:microsoft.com/office/officeart/2005/8/layout/list1"/>
    <dgm:cxn modelId="{802377A6-D172-4224-A9CC-81021776EF10}" type="presParOf" srcId="{FDA1E99D-9590-4F5D-9F97-A5EB3ECECDC1}" destId="{CB97F5E4-E424-4184-9BF7-6352437D6E34}" srcOrd="4" destOrd="0" presId="urn:microsoft.com/office/officeart/2005/8/layout/list1"/>
    <dgm:cxn modelId="{CF51FEE6-C7F9-48D9-BA39-5F89D581A5C6}" type="presParOf" srcId="{CB97F5E4-E424-4184-9BF7-6352437D6E34}" destId="{74749FE4-4922-4622-878F-6ED32738C251}" srcOrd="0" destOrd="0" presId="urn:microsoft.com/office/officeart/2005/8/layout/list1"/>
    <dgm:cxn modelId="{D9E94228-5D33-4D89-A4AC-30CF9D03AE7F}" type="presParOf" srcId="{CB97F5E4-E424-4184-9BF7-6352437D6E34}" destId="{9DBA4623-091A-4F40-8DE9-8C514C572519}" srcOrd="1" destOrd="0" presId="urn:microsoft.com/office/officeart/2005/8/layout/list1"/>
    <dgm:cxn modelId="{78430B6C-FC4C-4028-A3D7-38A74B06ABB3}" type="presParOf" srcId="{FDA1E99D-9590-4F5D-9F97-A5EB3ECECDC1}" destId="{19D4F528-A636-4578-81A9-463069993B3E}" srcOrd="5" destOrd="0" presId="urn:microsoft.com/office/officeart/2005/8/layout/list1"/>
    <dgm:cxn modelId="{8E5FA1D3-6539-4B04-A412-0A25DD8CC001}" type="presParOf" srcId="{FDA1E99D-9590-4F5D-9F97-A5EB3ECECDC1}" destId="{17B91AF1-8B25-4C53-8284-D17574E0C03D}" srcOrd="6" destOrd="0" presId="urn:microsoft.com/office/officeart/2005/8/layout/list1"/>
    <dgm:cxn modelId="{F06C1B78-11D0-4B7E-BA85-169151616051}" type="presParOf" srcId="{FDA1E99D-9590-4F5D-9F97-A5EB3ECECDC1}" destId="{F8A005DD-14FF-4EB0-B6DF-F2E82370B4E8}" srcOrd="7" destOrd="0" presId="urn:microsoft.com/office/officeart/2005/8/layout/list1"/>
    <dgm:cxn modelId="{9877C440-21C9-4727-AC89-D4F57302FF41}" type="presParOf" srcId="{FDA1E99D-9590-4F5D-9F97-A5EB3ECECDC1}" destId="{BE02DEF7-B8B6-4668-B496-8D71D902B783}" srcOrd="8" destOrd="0" presId="urn:microsoft.com/office/officeart/2005/8/layout/list1"/>
    <dgm:cxn modelId="{6190BC80-51B9-42D9-89FC-EF409ACB57D4}" type="presParOf" srcId="{BE02DEF7-B8B6-4668-B496-8D71D902B783}" destId="{FFE04B4C-22A6-4F56-ADB9-8D5700A10120}" srcOrd="0" destOrd="0" presId="urn:microsoft.com/office/officeart/2005/8/layout/list1"/>
    <dgm:cxn modelId="{E4B157B6-5162-4F29-AE9E-803E4FD51A95}" type="presParOf" srcId="{BE02DEF7-B8B6-4668-B496-8D71D902B783}" destId="{2D15CCD0-17D4-4DB3-B1B4-7007313FA5F7}" srcOrd="1" destOrd="0" presId="urn:microsoft.com/office/officeart/2005/8/layout/list1"/>
    <dgm:cxn modelId="{8C6865A9-6F5E-44D1-9578-67CA85D3E6C9}" type="presParOf" srcId="{FDA1E99D-9590-4F5D-9F97-A5EB3ECECDC1}" destId="{D5E5C48B-8E81-4734-83CE-0577349A95FC}" srcOrd="9" destOrd="0" presId="urn:microsoft.com/office/officeart/2005/8/layout/list1"/>
    <dgm:cxn modelId="{6F5275DE-EF74-4F30-BC13-9C0CCA134071}" type="presParOf" srcId="{FDA1E99D-9590-4F5D-9F97-A5EB3ECECDC1}" destId="{9095A73E-90BE-4E7D-A8A7-5631D93183DE}" srcOrd="10" destOrd="0" presId="urn:microsoft.com/office/officeart/2005/8/layout/list1"/>
    <dgm:cxn modelId="{C4DD6EBD-2392-4706-B625-32C731AC72CC}" type="presParOf" srcId="{FDA1E99D-9590-4F5D-9F97-A5EB3ECECDC1}" destId="{7A84F94E-AC79-46A3-A1F6-110C97281B1E}" srcOrd="11" destOrd="0" presId="urn:microsoft.com/office/officeart/2005/8/layout/list1"/>
    <dgm:cxn modelId="{A96C4DCC-6AC9-4053-8C64-FA4F70FF147A}" type="presParOf" srcId="{FDA1E99D-9590-4F5D-9F97-A5EB3ECECDC1}" destId="{559A3918-B049-401D-BF9D-62DFCBAFD0B1}" srcOrd="12" destOrd="0" presId="urn:microsoft.com/office/officeart/2005/8/layout/list1"/>
    <dgm:cxn modelId="{23630C5C-5D1D-40D4-91DF-D545138E4224}" type="presParOf" srcId="{559A3918-B049-401D-BF9D-62DFCBAFD0B1}" destId="{26AE42ED-9C49-4D68-B1A8-4F69505FB57D}" srcOrd="0" destOrd="0" presId="urn:microsoft.com/office/officeart/2005/8/layout/list1"/>
    <dgm:cxn modelId="{F8D5E518-7D02-4238-8678-BEF320C85D0B}" type="presParOf" srcId="{559A3918-B049-401D-BF9D-62DFCBAFD0B1}" destId="{175C503C-47EA-499F-9C3C-4A8507644B57}" srcOrd="1" destOrd="0" presId="urn:microsoft.com/office/officeart/2005/8/layout/list1"/>
    <dgm:cxn modelId="{C0B515EE-4D18-47B3-BC19-771E225A25E5}" type="presParOf" srcId="{FDA1E99D-9590-4F5D-9F97-A5EB3ECECDC1}" destId="{2606C5F8-5EAE-499C-B2BB-82506DB13AFD}" srcOrd="13" destOrd="0" presId="urn:microsoft.com/office/officeart/2005/8/layout/list1"/>
    <dgm:cxn modelId="{B397E951-A889-402E-AEE0-29D7CB7D81AE}" type="presParOf" srcId="{FDA1E99D-9590-4F5D-9F97-A5EB3ECECDC1}" destId="{B21F4312-30C4-4C41-A61C-B57E84BDDFA3}" srcOrd="14" destOrd="0" presId="urn:microsoft.com/office/officeart/2005/8/layout/list1"/>
    <dgm:cxn modelId="{ED7E097E-E1A9-4CC2-8086-84B2973AB756}" type="presParOf" srcId="{FDA1E99D-9590-4F5D-9F97-A5EB3ECECDC1}" destId="{AC82C6E5-788A-4003-B896-AFE5487DEEA7}" srcOrd="15" destOrd="0" presId="urn:microsoft.com/office/officeart/2005/8/layout/list1"/>
    <dgm:cxn modelId="{8EA9DE11-19C4-44B4-8A30-589F3FEEDA6B}" type="presParOf" srcId="{FDA1E99D-9590-4F5D-9F97-A5EB3ECECDC1}" destId="{AC00525E-0186-40B0-B679-90C8047A1752}" srcOrd="16" destOrd="0" presId="urn:microsoft.com/office/officeart/2005/8/layout/list1"/>
    <dgm:cxn modelId="{87C07CAB-23BA-44F2-A9E0-DCBA94B11D7E}" type="presParOf" srcId="{AC00525E-0186-40B0-B679-90C8047A1752}" destId="{8D32FC65-3C03-4F43-A41B-515D24836C61}" srcOrd="0" destOrd="0" presId="urn:microsoft.com/office/officeart/2005/8/layout/list1"/>
    <dgm:cxn modelId="{9325EB05-F13E-41B4-8639-8AE150396920}" type="presParOf" srcId="{AC00525E-0186-40B0-B679-90C8047A1752}" destId="{89F3C686-2A5E-41BF-BC0A-83C4B0B06927}" srcOrd="1" destOrd="0" presId="urn:microsoft.com/office/officeart/2005/8/layout/list1"/>
    <dgm:cxn modelId="{1DF268D0-FDA9-4E43-B9C7-E58C9A00D1EF}" type="presParOf" srcId="{FDA1E99D-9590-4F5D-9F97-A5EB3ECECDC1}" destId="{9B52A5DA-BA3F-4724-87A2-F80D3A312B47}" srcOrd="17" destOrd="0" presId="urn:microsoft.com/office/officeart/2005/8/layout/list1"/>
    <dgm:cxn modelId="{B62234A1-8B34-4CCC-94FC-4433400EBCCB}" type="presParOf" srcId="{FDA1E99D-9590-4F5D-9F97-A5EB3ECECDC1}" destId="{9C5B4C06-60C4-42F8-AEB0-B17B098633AB}"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507663-5683-4AD6-A879-CDB9804DF73E}">
      <dsp:nvSpPr>
        <dsp:cNvPr id="0" name=""/>
        <dsp:cNvSpPr/>
      </dsp:nvSpPr>
      <dsp:spPr>
        <a:xfrm>
          <a:off x="0" y="1643400"/>
          <a:ext cx="9144000" cy="161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D695FF-0A02-4F6E-A7CA-2AFE9E68C201}">
      <dsp:nvSpPr>
        <dsp:cNvPr id="0" name=""/>
        <dsp:cNvSpPr/>
      </dsp:nvSpPr>
      <dsp:spPr>
        <a:xfrm>
          <a:off x="457200" y="698759"/>
          <a:ext cx="7744968" cy="1889280"/>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889000">
            <a:lnSpc>
              <a:spcPct val="90000"/>
            </a:lnSpc>
            <a:spcBef>
              <a:spcPct val="0"/>
            </a:spcBef>
            <a:spcAft>
              <a:spcPct val="35000"/>
            </a:spcAft>
          </a:pPr>
          <a:r>
            <a:rPr lang="uk-UA" sz="2000" kern="1200" dirty="0" smtClean="0">
              <a:solidFill>
                <a:srgbClr val="7030A0"/>
              </a:solidFill>
            </a:rPr>
            <a:t>Перші наукові кроки у вивченні становлення нервової системи, фізичного і психічного розвитку дитини було зроблено відомими вітчизняними (І.П. Павловим, В.М. </a:t>
          </a:r>
          <a:r>
            <a:rPr lang="uk-UA" sz="2000" kern="1200" dirty="0" err="1" smtClean="0">
              <a:solidFill>
                <a:srgbClr val="7030A0"/>
              </a:solidFill>
            </a:rPr>
            <a:t>Бехтєревим</a:t>
          </a:r>
          <a:r>
            <a:rPr lang="uk-UA" sz="2000" kern="1200" dirty="0" smtClean="0">
              <a:solidFill>
                <a:srgbClr val="7030A0"/>
              </a:solidFill>
            </a:rPr>
            <a:t>, Л.С. Виготським, М.І. </a:t>
          </a:r>
          <a:r>
            <a:rPr lang="uk-UA" sz="2000" kern="1200" dirty="0" err="1" smtClean="0">
              <a:solidFill>
                <a:srgbClr val="7030A0"/>
              </a:solidFill>
            </a:rPr>
            <a:t>Красногорським</a:t>
          </a:r>
          <a:r>
            <a:rPr lang="uk-UA" sz="2000" kern="1200" dirty="0" smtClean="0">
              <a:solidFill>
                <a:srgbClr val="7030A0"/>
              </a:solidFill>
            </a:rPr>
            <a:t>, Н.М. </a:t>
          </a:r>
          <a:r>
            <a:rPr lang="uk-UA" sz="2000" kern="1200" dirty="0" err="1" smtClean="0">
              <a:solidFill>
                <a:srgbClr val="7030A0"/>
              </a:solidFill>
            </a:rPr>
            <a:t>Щеловановим</a:t>
          </a:r>
          <a:r>
            <a:rPr lang="uk-UA" sz="2000" kern="1200" dirty="0" smtClean="0">
              <a:solidFill>
                <a:srgbClr val="7030A0"/>
              </a:solidFill>
            </a:rPr>
            <a:t>) та зарубіжними (Т. Бауер, </a:t>
          </a:r>
          <a:r>
            <a:rPr lang="uk-UA" sz="2000" kern="1200" dirty="0" err="1" smtClean="0">
              <a:solidFill>
                <a:srgbClr val="7030A0"/>
              </a:solidFill>
            </a:rPr>
            <a:t>Дж</a:t>
          </a:r>
          <a:r>
            <a:rPr lang="uk-UA" sz="2000" kern="1200" dirty="0" smtClean="0">
              <a:solidFill>
                <a:srgbClr val="7030A0"/>
              </a:solidFill>
            </a:rPr>
            <a:t>. </a:t>
          </a:r>
          <a:r>
            <a:rPr lang="uk-UA" sz="2000" kern="1200" dirty="0" err="1" smtClean="0">
              <a:solidFill>
                <a:srgbClr val="7030A0"/>
              </a:solidFill>
            </a:rPr>
            <a:t>Брунер</a:t>
          </a:r>
          <a:r>
            <a:rPr lang="uk-UA" sz="2000" kern="1200" dirty="0" smtClean="0">
              <a:solidFill>
                <a:srgbClr val="7030A0"/>
              </a:solidFill>
            </a:rPr>
            <a:t>, А. Валлон, Ж. </a:t>
          </a:r>
          <a:r>
            <a:rPr lang="uk-UA" sz="2000" kern="1200" dirty="0" err="1" smtClean="0">
              <a:solidFill>
                <a:srgbClr val="7030A0"/>
              </a:solidFill>
            </a:rPr>
            <a:t>Піаже</a:t>
          </a:r>
          <a:r>
            <a:rPr lang="uk-UA" sz="2000" kern="1200" dirty="0" smtClean="0">
              <a:solidFill>
                <a:srgbClr val="7030A0"/>
              </a:solidFill>
            </a:rPr>
            <a:t> та ін.) вченими. </a:t>
          </a:r>
          <a:endParaRPr lang="ru-RU" sz="2000" kern="1200" dirty="0">
            <a:solidFill>
              <a:srgbClr val="7030A0"/>
            </a:solidFill>
          </a:endParaRPr>
        </a:p>
      </dsp:txBody>
      <dsp:txXfrm>
        <a:off x="549427" y="790986"/>
        <a:ext cx="7560514" cy="1704826"/>
      </dsp:txXfrm>
    </dsp:sp>
    <dsp:sp modelId="{6D9998EC-8EA4-4699-8703-24775EDD7EF1}">
      <dsp:nvSpPr>
        <dsp:cNvPr id="0" name=""/>
        <dsp:cNvSpPr/>
      </dsp:nvSpPr>
      <dsp:spPr>
        <a:xfrm>
          <a:off x="0" y="4546440"/>
          <a:ext cx="9144000" cy="161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C08668-2263-4FF7-8F83-223E858D83CC}">
      <dsp:nvSpPr>
        <dsp:cNvPr id="0" name=""/>
        <dsp:cNvSpPr/>
      </dsp:nvSpPr>
      <dsp:spPr>
        <a:xfrm>
          <a:off x="457200" y="3601800"/>
          <a:ext cx="7744968" cy="1889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889000">
            <a:lnSpc>
              <a:spcPct val="90000"/>
            </a:lnSpc>
            <a:spcBef>
              <a:spcPct val="0"/>
            </a:spcBef>
            <a:spcAft>
              <a:spcPct val="35000"/>
            </a:spcAft>
          </a:pPr>
          <a:r>
            <a:rPr lang="uk-UA" sz="2000" kern="1200" dirty="0" smtClean="0">
              <a:solidFill>
                <a:srgbClr val="7030A0"/>
              </a:solidFill>
            </a:rPr>
            <a:t>Також, суттєвий вклад щодо розвитку, виховання і навчання дітей раннього віку було  здійснено російськими вченими Н.М, </a:t>
          </a:r>
          <a:r>
            <a:rPr lang="uk-UA" sz="2000" kern="1200" dirty="0" err="1" smtClean="0">
              <a:solidFill>
                <a:srgbClr val="7030A0"/>
              </a:solidFill>
            </a:rPr>
            <a:t>Аксаріною</a:t>
          </a:r>
          <a:r>
            <a:rPr lang="uk-UA" sz="2000" kern="1200" dirty="0" smtClean="0">
              <a:solidFill>
                <a:srgbClr val="7030A0"/>
              </a:solidFill>
            </a:rPr>
            <a:t>, В.М. </a:t>
          </a:r>
          <a:r>
            <a:rPr lang="uk-UA" sz="2000" kern="1200" dirty="0" err="1" smtClean="0">
              <a:solidFill>
                <a:srgbClr val="7030A0"/>
              </a:solidFill>
            </a:rPr>
            <a:t>Аванесовою</a:t>
          </a:r>
          <a:r>
            <a:rPr lang="uk-UA" sz="2000" kern="1200" dirty="0" smtClean="0">
              <a:solidFill>
                <a:srgbClr val="7030A0"/>
              </a:solidFill>
            </a:rPr>
            <a:t>, М.Ю. </a:t>
          </a:r>
          <a:r>
            <a:rPr lang="uk-UA" sz="2000" kern="1200" dirty="0" err="1" smtClean="0">
              <a:solidFill>
                <a:srgbClr val="7030A0"/>
              </a:solidFill>
            </a:rPr>
            <a:t>Кистяковською</a:t>
          </a:r>
          <a:r>
            <a:rPr lang="uk-UA" sz="2000" kern="1200" dirty="0" smtClean="0">
              <a:solidFill>
                <a:srgbClr val="7030A0"/>
              </a:solidFill>
            </a:rPr>
            <a:t>, М.М. </a:t>
          </a:r>
          <a:r>
            <a:rPr lang="uk-UA" sz="2000" kern="1200" dirty="0" err="1" smtClean="0">
              <a:solidFill>
                <a:srgbClr val="7030A0"/>
              </a:solidFill>
            </a:rPr>
            <a:t>Кольцовою</a:t>
          </a:r>
          <a:r>
            <a:rPr lang="uk-UA" sz="2000" kern="1200" dirty="0" smtClean="0">
              <a:solidFill>
                <a:srgbClr val="7030A0"/>
              </a:solidFill>
            </a:rPr>
            <a:t>, Н.Л. </a:t>
          </a:r>
          <a:r>
            <a:rPr lang="uk-UA" sz="2000" kern="1200" dirty="0" err="1" smtClean="0">
              <a:solidFill>
                <a:srgbClr val="7030A0"/>
              </a:solidFill>
            </a:rPr>
            <a:t>Фігуриним</a:t>
          </a:r>
          <a:r>
            <a:rPr lang="uk-UA" sz="2000" kern="1200" dirty="0" smtClean="0">
              <a:solidFill>
                <a:srgbClr val="7030A0"/>
              </a:solidFill>
            </a:rPr>
            <a:t> та ін. Одержані результати досліджень розвитку і виховання дітей раннього віку дозволили вперше створити науково обґрунтовану систему розвитку і виховання дітей раннього віку. </a:t>
          </a:r>
          <a:endParaRPr lang="ru-RU" sz="2000" kern="1200" dirty="0">
            <a:solidFill>
              <a:srgbClr val="7030A0"/>
            </a:solidFill>
          </a:endParaRPr>
        </a:p>
      </dsp:txBody>
      <dsp:txXfrm>
        <a:off x="549427" y="3694027"/>
        <a:ext cx="7560514" cy="170482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16230C-EBB6-4603-97DF-5A2EF38E90CE}">
      <dsp:nvSpPr>
        <dsp:cNvPr id="0" name=""/>
        <dsp:cNvSpPr/>
      </dsp:nvSpPr>
      <dsp:spPr>
        <a:xfrm>
          <a:off x="61896" y="1124747"/>
          <a:ext cx="3004023" cy="2995053"/>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uk-UA" sz="2800" b="1" kern="1200" dirty="0" smtClean="0">
              <a:solidFill>
                <a:schemeClr val="tx1"/>
              </a:solidFill>
            </a:rPr>
            <a:t>Перша матриця (Матриця блаженства/раю )– період перебування в утробі.  </a:t>
          </a:r>
          <a:endParaRPr lang="ru-RU" sz="2800" b="1" kern="1200" dirty="0">
            <a:solidFill>
              <a:schemeClr val="tx1"/>
            </a:solidFill>
          </a:endParaRPr>
        </a:p>
      </dsp:txBody>
      <dsp:txXfrm>
        <a:off x="61896" y="1124747"/>
        <a:ext cx="3004023" cy="2995053"/>
      </dsp:txXfrm>
    </dsp:sp>
    <dsp:sp modelId="{C86D5FB4-0922-4EDA-BD79-5D4CA1FB32BB}">
      <dsp:nvSpPr>
        <dsp:cNvPr id="0" name=""/>
        <dsp:cNvSpPr/>
      </dsp:nvSpPr>
      <dsp:spPr>
        <a:xfrm>
          <a:off x="3320412" y="672357"/>
          <a:ext cx="2756642" cy="1653985"/>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uk-UA" sz="1400" kern="1200" dirty="0" smtClean="0">
              <a:solidFill>
                <a:srgbClr val="7030A0"/>
              </a:solidFill>
            </a:rPr>
            <a:t>Формується з моменту зачаття і триває всю вагітність до перших переймів. </a:t>
          </a:r>
          <a:endParaRPr lang="ru-RU" sz="1400" kern="1200" dirty="0">
            <a:solidFill>
              <a:srgbClr val="7030A0"/>
            </a:solidFill>
          </a:endParaRPr>
        </a:p>
      </dsp:txBody>
      <dsp:txXfrm>
        <a:off x="3320412" y="672357"/>
        <a:ext cx="2756642" cy="1653985"/>
      </dsp:txXfrm>
    </dsp:sp>
    <dsp:sp modelId="{15059E96-C1C2-48C5-B10B-FEC0DE78AE9B}">
      <dsp:nvSpPr>
        <dsp:cNvPr id="0" name=""/>
        <dsp:cNvSpPr/>
      </dsp:nvSpPr>
      <dsp:spPr>
        <a:xfrm>
          <a:off x="6352718" y="672357"/>
          <a:ext cx="2756642" cy="1653985"/>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uk-UA" sz="1400" kern="1200" dirty="0" smtClean="0">
              <a:solidFill>
                <a:srgbClr val="7030A0"/>
              </a:solidFill>
            </a:rPr>
            <a:t>Це матриця єдності матері і дитини. Впродовж дев’яти місяців весь всесвіт для дитини – це матка. </a:t>
          </a:r>
          <a:endParaRPr lang="ru-RU" sz="1400" kern="1200" dirty="0">
            <a:solidFill>
              <a:srgbClr val="7030A0"/>
            </a:solidFill>
          </a:endParaRPr>
        </a:p>
      </dsp:txBody>
      <dsp:txXfrm>
        <a:off x="6352718" y="672357"/>
        <a:ext cx="2756642" cy="1653985"/>
      </dsp:txXfrm>
    </dsp:sp>
    <dsp:sp modelId="{6FDD77F1-57A8-4324-872F-5CF45372BC85}">
      <dsp:nvSpPr>
        <dsp:cNvPr id="0" name=""/>
        <dsp:cNvSpPr/>
      </dsp:nvSpPr>
      <dsp:spPr>
        <a:xfrm>
          <a:off x="170287" y="4863162"/>
          <a:ext cx="2756642" cy="1653985"/>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uk-UA" sz="1400" kern="1200" dirty="0" smtClean="0">
              <a:solidFill>
                <a:srgbClr val="7030A0"/>
              </a:solidFill>
            </a:rPr>
            <a:t>За умов сприятливої вагітності на цьому етапі у дитини формуються базова довіра до світу, вміння радіти і довіряти, розслаблятись і приймати себе, відчувати себе частиною природи. </a:t>
          </a:r>
          <a:endParaRPr lang="ru-RU" sz="1400" kern="1200" dirty="0">
            <a:solidFill>
              <a:srgbClr val="7030A0"/>
            </a:solidFill>
          </a:endParaRPr>
        </a:p>
      </dsp:txBody>
      <dsp:txXfrm>
        <a:off x="170287" y="4863162"/>
        <a:ext cx="2756642" cy="1653985"/>
      </dsp:txXfrm>
    </dsp:sp>
    <dsp:sp modelId="{05B0606A-9935-49FF-ACA7-4F538DA4EDCA}">
      <dsp:nvSpPr>
        <dsp:cNvPr id="0" name=""/>
        <dsp:cNvSpPr/>
      </dsp:nvSpPr>
      <dsp:spPr>
        <a:xfrm>
          <a:off x="3196721" y="3272541"/>
          <a:ext cx="2756642" cy="1653985"/>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uk-UA" sz="1400" kern="1200" dirty="0" smtClean="0">
              <a:solidFill>
                <a:srgbClr val="7030A0"/>
              </a:solidFill>
            </a:rPr>
            <a:t>При різних ускладненнях протягом вагітності (гіпоксія плоду, емоційні зриви у матері під час вагітності, загроза переривання вагітності і </a:t>
          </a:r>
          <a:r>
            <a:rPr lang="uk-UA" sz="1400" kern="1200" dirty="0" err="1" smtClean="0">
              <a:solidFill>
                <a:srgbClr val="7030A0"/>
              </a:solidFill>
            </a:rPr>
            <a:t>т.д</a:t>
          </a:r>
          <a:r>
            <a:rPr lang="uk-UA" sz="1400" kern="1200" dirty="0" smtClean="0">
              <a:solidFill>
                <a:srgbClr val="7030A0"/>
              </a:solidFill>
            </a:rPr>
            <a:t>) формуються спогади про ―погане лоно‖, </a:t>
          </a:r>
          <a:endParaRPr lang="ru-RU" sz="1400" kern="1200" dirty="0">
            <a:solidFill>
              <a:srgbClr val="7030A0"/>
            </a:solidFill>
          </a:endParaRPr>
        </a:p>
      </dsp:txBody>
      <dsp:txXfrm>
        <a:off x="3196721" y="3272541"/>
        <a:ext cx="2756642" cy="1653985"/>
      </dsp:txXfrm>
    </dsp:sp>
    <dsp:sp modelId="{6123ADB2-7658-4522-8251-0A8E82418196}">
      <dsp:nvSpPr>
        <dsp:cNvPr id="0" name=""/>
        <dsp:cNvSpPr/>
      </dsp:nvSpPr>
      <dsp:spPr>
        <a:xfrm>
          <a:off x="6229028" y="3272541"/>
          <a:ext cx="2756642" cy="1653985"/>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uk-UA" sz="1400" kern="1200" dirty="0" smtClean="0">
              <a:solidFill>
                <a:srgbClr val="7030A0"/>
              </a:solidFill>
            </a:rPr>
            <a:t>Наслідком чого у постнатальному періоді можуть бути неприємні тілесні відчуття (тремтіння і спазми, відчуття пригніченості), </a:t>
          </a:r>
          <a:endParaRPr lang="ru-RU" sz="1400" kern="1200" dirty="0">
            <a:solidFill>
              <a:srgbClr val="7030A0"/>
            </a:solidFill>
          </a:endParaRPr>
        </a:p>
      </dsp:txBody>
      <dsp:txXfrm>
        <a:off x="6229028" y="3272541"/>
        <a:ext cx="2756642" cy="1653985"/>
      </dsp:txXfrm>
    </dsp:sp>
    <dsp:sp modelId="{CDC0737C-22EC-4B84-B732-C8371B0CAD7D}">
      <dsp:nvSpPr>
        <dsp:cNvPr id="0" name=""/>
        <dsp:cNvSpPr/>
      </dsp:nvSpPr>
      <dsp:spPr>
        <a:xfrm>
          <a:off x="3196721" y="5202190"/>
          <a:ext cx="2756642" cy="1653985"/>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uk-UA" sz="1400" kern="1200" dirty="0" smtClean="0">
              <a:solidFill>
                <a:srgbClr val="7030A0"/>
              </a:solidFill>
            </a:rPr>
            <a:t>Також це може сформувати у дитини стійкі емоційні переживання власної неповноцінності, непотрібності, страху смерті, почуття провини за сам факт свого існування.. </a:t>
          </a:r>
          <a:endParaRPr lang="ru-RU" sz="1400" kern="1200" dirty="0">
            <a:solidFill>
              <a:srgbClr val="7030A0"/>
            </a:solidFill>
          </a:endParaRPr>
        </a:p>
      </dsp:txBody>
      <dsp:txXfrm>
        <a:off x="3196721" y="5202190"/>
        <a:ext cx="2756642" cy="165398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98478A-BED6-46BB-898F-45086B23EEF9}">
      <dsp:nvSpPr>
        <dsp:cNvPr id="0" name=""/>
        <dsp:cNvSpPr/>
      </dsp:nvSpPr>
      <dsp:spPr>
        <a:xfrm>
          <a:off x="683654" y="0"/>
          <a:ext cx="7748090" cy="684217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B8DDEC-8AF4-4F5D-8449-DBBDC98CACE5}">
      <dsp:nvSpPr>
        <dsp:cNvPr id="0" name=""/>
        <dsp:cNvSpPr/>
      </dsp:nvSpPr>
      <dsp:spPr>
        <a:xfrm>
          <a:off x="199835" y="188638"/>
          <a:ext cx="2672907" cy="6464901"/>
        </a:xfrm>
        <a:prstGeom prst="roundRect">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uk-UA" sz="2000" b="1" kern="1200" dirty="0" smtClean="0">
              <a:solidFill>
                <a:schemeClr val="tx1"/>
              </a:solidFill>
            </a:rPr>
            <a:t>Друга матриця </a:t>
          </a:r>
          <a:r>
            <a:rPr lang="uk-UA" sz="2000" kern="1200" dirty="0" smtClean="0">
              <a:solidFill>
                <a:schemeClr val="tx1"/>
              </a:solidFill>
            </a:rPr>
            <a:t>(Матриця жертви – виходу немає або вигнання з раю) – час, коли дитина вперше переживає психологічний дискомфорт – початок </a:t>
          </a:r>
          <a:r>
            <a:rPr lang="uk-UA" sz="2000" kern="1200" dirty="0" err="1" smtClean="0">
              <a:solidFill>
                <a:schemeClr val="tx1"/>
              </a:solidFill>
            </a:rPr>
            <a:t>перейм</a:t>
          </a:r>
          <a:r>
            <a:rPr lang="uk-UA" sz="2000" kern="1200" dirty="0" smtClean="0">
              <a:solidFill>
                <a:schemeClr val="tx1"/>
              </a:solidFill>
            </a:rPr>
            <a:t>. Оскільки артерії, що постачають плаценту киснем, пронизують м’язи матки, кожне її скорочення обмежує приплив крові, а значить і харчування для дитини. Дитина відчуває всеосяжне почуття зростаючої тривоги і відчуття небезпеки для життя. </a:t>
          </a:r>
          <a:endParaRPr lang="ru-RU" sz="2000" kern="1200" dirty="0">
            <a:solidFill>
              <a:schemeClr val="tx1"/>
            </a:solidFill>
          </a:endParaRPr>
        </a:p>
      </dsp:txBody>
      <dsp:txXfrm>
        <a:off x="330316" y="319119"/>
        <a:ext cx="2411945" cy="6203939"/>
      </dsp:txXfrm>
    </dsp:sp>
    <dsp:sp modelId="{95EE19CA-CD68-4264-9809-A7F8002D7989}">
      <dsp:nvSpPr>
        <dsp:cNvPr id="0" name=""/>
        <dsp:cNvSpPr/>
      </dsp:nvSpPr>
      <dsp:spPr>
        <a:xfrm>
          <a:off x="3221246" y="532855"/>
          <a:ext cx="2672907" cy="5776468"/>
        </a:xfrm>
        <a:prstGeom prst="round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uk-UA" sz="2000" b="1" kern="1200" dirty="0" smtClean="0">
              <a:solidFill>
                <a:schemeClr val="tx1"/>
              </a:solidFill>
            </a:rPr>
            <a:t>Третя матриця </a:t>
          </a:r>
          <a:r>
            <a:rPr lang="uk-UA" sz="2000" kern="1200" dirty="0" smtClean="0">
              <a:solidFill>
                <a:schemeClr val="tx1"/>
              </a:solidFill>
            </a:rPr>
            <a:t>(Матриця боротьби – вихід є)  пов’язана з переживаннями дитини під час руху родовим каналом. Відчуваючи механічний тиск і нестачу кисню, вона вперше цілеспрямовано долає складний шлях. Важливе значення має те, як цей процес відбувається – самостійно чи зі стороннім втручанням (кесарів розтин, лікарські маніпуляції). </a:t>
          </a:r>
          <a:endParaRPr lang="ru-RU" sz="2000" kern="1200" dirty="0">
            <a:solidFill>
              <a:schemeClr val="tx1"/>
            </a:solidFill>
          </a:endParaRPr>
        </a:p>
      </dsp:txBody>
      <dsp:txXfrm>
        <a:off x="3351727" y="663336"/>
        <a:ext cx="2411945" cy="5515506"/>
      </dsp:txXfrm>
    </dsp:sp>
    <dsp:sp modelId="{5B1C873D-75D4-4CE2-82FC-1295A53EAFA6}">
      <dsp:nvSpPr>
        <dsp:cNvPr id="0" name=""/>
        <dsp:cNvSpPr/>
      </dsp:nvSpPr>
      <dsp:spPr>
        <a:xfrm>
          <a:off x="6242657" y="44624"/>
          <a:ext cx="2672907" cy="6752929"/>
        </a:xfrm>
        <a:prstGeom prst="round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uk-UA" sz="2000" b="1" kern="1200" dirty="0" smtClean="0">
              <a:solidFill>
                <a:schemeClr val="tx1"/>
              </a:solidFill>
            </a:rPr>
            <a:t>Четверта матриця </a:t>
          </a:r>
          <a:r>
            <a:rPr lang="uk-UA" sz="2000" kern="1200" dirty="0" smtClean="0">
              <a:solidFill>
                <a:schemeClr val="tx1"/>
              </a:solidFill>
            </a:rPr>
            <a:t>(Матриця свободи – повернення у рай)  – перехід від водного до повітряного типу існування, зміна температурного режиму, дія сильного подразника – світла, дія атмосферного тиску – всі ці умови в комплексі зумовлюють сильний стрес організму новонародженого, адже ніколи людина не буває так близько до смерті, як в момент народження. </a:t>
          </a:r>
          <a:endParaRPr lang="ru-RU" sz="2000" kern="1200" dirty="0">
            <a:solidFill>
              <a:schemeClr val="tx1"/>
            </a:solidFill>
          </a:endParaRPr>
        </a:p>
      </dsp:txBody>
      <dsp:txXfrm>
        <a:off x="6373138" y="175105"/>
        <a:ext cx="2411945" cy="649196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5E5637-2104-4E45-9336-2951CD51B9D8}">
      <dsp:nvSpPr>
        <dsp:cNvPr id="0" name=""/>
        <dsp:cNvSpPr/>
      </dsp:nvSpPr>
      <dsp:spPr>
        <a:xfrm>
          <a:off x="0" y="1189040"/>
          <a:ext cx="9147450" cy="161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EFAE36C-8949-4D00-A50E-C18ECC71EE4F}">
      <dsp:nvSpPr>
        <dsp:cNvPr id="0" name=""/>
        <dsp:cNvSpPr/>
      </dsp:nvSpPr>
      <dsp:spPr>
        <a:xfrm>
          <a:off x="437728" y="216023"/>
          <a:ext cx="8709721" cy="1889280"/>
        </a:xfrm>
        <a:prstGeom prst="roundRect">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2026" tIns="0" rIns="242026" bIns="0" numCol="1" spcCol="1270" anchor="ctr" anchorCtr="0">
          <a:noAutofit/>
        </a:bodyPr>
        <a:lstStyle/>
        <a:p>
          <a:pPr lvl="0" algn="just" defTabSz="1066800">
            <a:lnSpc>
              <a:spcPct val="90000"/>
            </a:lnSpc>
            <a:spcBef>
              <a:spcPct val="0"/>
            </a:spcBef>
            <a:spcAft>
              <a:spcPct val="35000"/>
            </a:spcAft>
          </a:pPr>
          <a:r>
            <a:rPr lang="uk-UA" sz="2400" kern="1200" dirty="0" smtClean="0">
              <a:solidFill>
                <a:schemeClr val="tx1"/>
              </a:solidFill>
            </a:rPr>
            <a:t>Так називав С. </a:t>
          </a:r>
          <a:r>
            <a:rPr lang="uk-UA" sz="2400" kern="1200" dirty="0" err="1" smtClean="0">
              <a:solidFill>
                <a:schemeClr val="tx1"/>
              </a:solidFill>
            </a:rPr>
            <a:t>Гроф</a:t>
          </a:r>
          <a:r>
            <a:rPr lang="uk-UA" sz="2400" kern="1200" dirty="0" smtClean="0">
              <a:solidFill>
                <a:schemeClr val="tx1"/>
              </a:solidFill>
            </a:rPr>
            <a:t> період від зачаття до моменту пологів. У цей час дитина перебуває в найкомфортніших для неї умовах. Їй завжди тепло, вона сита. Малюк відчуває мамину любов і татову турботу. Якщо вагітність бажана, то дитина має всі шанси стати дуже щасливою людиною. Тому що початок її життя асоціюється зі спокоєм і радістю.</a:t>
          </a:r>
          <a:endParaRPr lang="ru-RU" sz="2400" kern="1200" dirty="0">
            <a:solidFill>
              <a:schemeClr val="tx1"/>
            </a:solidFill>
          </a:endParaRPr>
        </a:p>
      </dsp:txBody>
      <dsp:txXfrm>
        <a:off x="529955" y="308250"/>
        <a:ext cx="8525267" cy="1704826"/>
      </dsp:txXfrm>
    </dsp:sp>
    <dsp:sp modelId="{30DA446F-79DE-48F3-8CE4-EB0A13E59598}">
      <dsp:nvSpPr>
        <dsp:cNvPr id="0" name=""/>
        <dsp:cNvSpPr/>
      </dsp:nvSpPr>
      <dsp:spPr>
        <a:xfrm>
          <a:off x="0" y="4092080"/>
          <a:ext cx="9147450" cy="161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081A7F-F2BA-4069-AA9E-8202B0BF5F1E}">
      <dsp:nvSpPr>
        <dsp:cNvPr id="0" name=""/>
        <dsp:cNvSpPr/>
      </dsp:nvSpPr>
      <dsp:spPr>
        <a:xfrm>
          <a:off x="1407088" y="3161496"/>
          <a:ext cx="7555345" cy="1889280"/>
        </a:xfrm>
        <a:prstGeom prst="roundRect">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2026" tIns="0" rIns="242026" bIns="0" numCol="1" spcCol="1270" anchor="ctr" anchorCtr="0">
          <a:noAutofit/>
        </a:bodyPr>
        <a:lstStyle/>
        <a:p>
          <a:pPr lvl="0" algn="just" defTabSz="1066800">
            <a:lnSpc>
              <a:spcPct val="90000"/>
            </a:lnSpc>
            <a:spcBef>
              <a:spcPct val="0"/>
            </a:spcBef>
            <a:spcAft>
              <a:spcPct val="35000"/>
            </a:spcAft>
          </a:pPr>
          <a:r>
            <a:rPr lang="uk-UA" sz="2400" kern="1200" dirty="0" smtClean="0">
              <a:solidFill>
                <a:schemeClr val="tx1"/>
              </a:solidFill>
            </a:rPr>
            <a:t>Але коли мама серйозно думала про аборт, не дбала про здоров’я малюка: часто курила, випивала, голосно лаялася і проклинала своє життя, немовля приходить у цей світ із запрограмованою установкою: «Мене тут не чекають. Я нікому не потрібен ».</a:t>
          </a:r>
          <a:endParaRPr lang="ru-RU" sz="2400" kern="1200" dirty="0">
            <a:solidFill>
              <a:schemeClr val="tx1"/>
            </a:solidFill>
          </a:endParaRPr>
        </a:p>
      </dsp:txBody>
      <dsp:txXfrm>
        <a:off x="1499315" y="3253723"/>
        <a:ext cx="7370891" cy="170482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69C5D0-1397-46BF-BCE7-CBA9DC7D1103}">
      <dsp:nvSpPr>
        <dsp:cNvPr id="0" name=""/>
        <dsp:cNvSpPr/>
      </dsp:nvSpPr>
      <dsp:spPr>
        <a:xfrm>
          <a:off x="445408" y="4464"/>
          <a:ext cx="2457815" cy="3161109"/>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uk-UA" sz="3200" b="1" kern="1200" dirty="0" smtClean="0">
              <a:solidFill>
                <a:schemeClr val="tx1"/>
              </a:solidFill>
            </a:rPr>
            <a:t>Жертва</a:t>
          </a:r>
          <a:endParaRPr lang="ru-RU" sz="3200" b="1" kern="1200" dirty="0">
            <a:solidFill>
              <a:schemeClr val="tx1"/>
            </a:solidFill>
          </a:endParaRPr>
        </a:p>
      </dsp:txBody>
      <dsp:txXfrm>
        <a:off x="445408" y="4464"/>
        <a:ext cx="2457815" cy="3161109"/>
      </dsp:txXfrm>
    </dsp:sp>
    <dsp:sp modelId="{660FD7B5-9DA1-40AD-A3E0-7BA36BB4D7F5}">
      <dsp:nvSpPr>
        <dsp:cNvPr id="0" name=""/>
        <dsp:cNvSpPr/>
      </dsp:nvSpPr>
      <dsp:spPr>
        <a:xfrm>
          <a:off x="3430075" y="4464"/>
          <a:ext cx="5268515" cy="3161109"/>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uk-UA" sz="1600" kern="1200" dirty="0" smtClean="0">
              <a:solidFill>
                <a:schemeClr val="tx1"/>
              </a:solidFill>
            </a:rPr>
            <a:t>Будь-яка ідилія рано чи пізно закінчується. Напередодні пологів місця в маминому животику стає все менше. Малюк поступово починає відчувати тривогу. Гормональні зміни в організмі жінки призводять до того, що матка скорочується. Стан немовляти різко погіршується. Він наляканий. І найстрашніше для дитини – це невідомість. Що чекає його попереду? Коли це закінчиться? Одні дітки починають активно боротися, шукати вирішення проблеми. Інші, навпаки, завмирають, намагаючись сховатися. Саме так і буде людина, в подальшому, ставитися до життєвих труднощів. Хтось стане боротися, розштовхуючи конкурентів, хтось спробує сховатися і перечекати.</a:t>
          </a:r>
          <a:endParaRPr lang="ru-RU" sz="1600" kern="1200" dirty="0">
            <a:solidFill>
              <a:schemeClr val="tx1"/>
            </a:solidFill>
          </a:endParaRPr>
        </a:p>
      </dsp:txBody>
      <dsp:txXfrm>
        <a:off x="3430075" y="4464"/>
        <a:ext cx="5268515" cy="3161109"/>
      </dsp:txXfrm>
    </dsp:sp>
    <dsp:sp modelId="{8462DDB9-7AD2-4A75-A9ED-CBC09898E0D0}">
      <dsp:nvSpPr>
        <dsp:cNvPr id="0" name=""/>
        <dsp:cNvSpPr/>
      </dsp:nvSpPr>
      <dsp:spPr>
        <a:xfrm>
          <a:off x="445408" y="3692425"/>
          <a:ext cx="2457815" cy="3161109"/>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uk-UA" sz="3200" b="1" kern="1200" dirty="0" smtClean="0">
              <a:solidFill>
                <a:schemeClr val="tx1"/>
              </a:solidFill>
            </a:rPr>
            <a:t>Боротьба</a:t>
          </a:r>
          <a:endParaRPr lang="ru-RU" sz="3200" b="1" kern="1200" dirty="0">
            <a:solidFill>
              <a:schemeClr val="tx1"/>
            </a:solidFill>
          </a:endParaRPr>
        </a:p>
      </dsp:txBody>
      <dsp:txXfrm>
        <a:off x="445408" y="3692425"/>
        <a:ext cx="2457815" cy="3161109"/>
      </dsp:txXfrm>
    </dsp:sp>
    <dsp:sp modelId="{22F35F07-256D-45C2-A7BB-046BD758B07E}">
      <dsp:nvSpPr>
        <dsp:cNvPr id="0" name=""/>
        <dsp:cNvSpPr/>
      </dsp:nvSpPr>
      <dsp:spPr>
        <a:xfrm>
          <a:off x="3430075" y="3692425"/>
          <a:ext cx="5268515" cy="3161109"/>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uk-UA" sz="1800" kern="1200" dirty="0" smtClean="0">
              <a:solidFill>
                <a:schemeClr val="tx1"/>
              </a:solidFill>
            </a:rPr>
            <a:t>Вона настає в момент потуг. Зневірений малюк, нарешті відчуває вихід і прагне до нього з останніх сил. Зараз дуже важливо те, як проходили пологи: природно або за активної допомоги лікарів. В першому випадку у дитини закладається установка: «Я можу! Я впораюся! Я буду боротися! »І через якийсь час до неї додається нове незабутнє відчуття:« Я домігся свого! Я молодець! »Якщо ж мамі робили кесарів розтин або стимулювали пологи, то у немовляти не виникне настільки позитивних ідей. Навпаки, у нього формується звичка чекати допомоги.</a:t>
          </a:r>
          <a:endParaRPr lang="ru-RU" sz="1800" kern="1200" dirty="0">
            <a:solidFill>
              <a:schemeClr val="tx1"/>
            </a:solidFill>
          </a:endParaRPr>
        </a:p>
      </dsp:txBody>
      <dsp:txXfrm>
        <a:off x="3430075" y="3692425"/>
        <a:ext cx="5268515" cy="316110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6A212C-7889-4E22-B051-FD0072AA649E}">
      <dsp:nvSpPr>
        <dsp:cNvPr id="0" name=""/>
        <dsp:cNvSpPr/>
      </dsp:nvSpPr>
      <dsp:spPr>
        <a:xfrm>
          <a:off x="2411756" y="692703"/>
          <a:ext cx="4353222" cy="2611933"/>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uk-UA" sz="4000" b="1" i="1" kern="1200" dirty="0" smtClean="0">
              <a:solidFill>
                <a:schemeClr val="tx1"/>
              </a:solidFill>
            </a:rPr>
            <a:t>Свобода</a:t>
          </a:r>
          <a:endParaRPr lang="ru-RU" sz="4000" b="1" i="1" kern="1200" dirty="0">
            <a:solidFill>
              <a:schemeClr val="tx1"/>
            </a:solidFill>
          </a:endParaRPr>
        </a:p>
      </dsp:txBody>
      <dsp:txXfrm>
        <a:off x="2411756" y="692703"/>
        <a:ext cx="4353222" cy="2611933"/>
      </dsp:txXfrm>
    </dsp:sp>
    <dsp:sp modelId="{13375BB2-EC5B-43F4-AF3F-083A08EB2DE1}">
      <dsp:nvSpPr>
        <dsp:cNvPr id="0" name=""/>
        <dsp:cNvSpPr/>
      </dsp:nvSpPr>
      <dsp:spPr>
        <a:xfrm>
          <a:off x="4790777" y="3717035"/>
          <a:ext cx="4353222" cy="2611933"/>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uk-UA" sz="2000" kern="1200" dirty="0" smtClean="0">
              <a:solidFill>
                <a:schemeClr val="tx1"/>
              </a:solidFill>
            </a:rPr>
            <a:t>В ідеальному випадку негайно після пологів малюк повинен опинитися на маминих грудях. Він відчує, як його обіймають знайомі теплі руки, відчує запах молозива, почує стукіт батьківського серця, до якого так звик за 9 місяців.</a:t>
          </a:r>
          <a:endParaRPr lang="ru-RU" sz="2000" kern="1200" dirty="0">
            <a:solidFill>
              <a:schemeClr val="tx1"/>
            </a:solidFill>
          </a:endParaRPr>
        </a:p>
      </dsp:txBody>
      <dsp:txXfrm>
        <a:off x="4790777" y="3717035"/>
        <a:ext cx="4353222" cy="2611933"/>
      </dsp:txXfrm>
    </dsp:sp>
    <dsp:sp modelId="{0FE10129-B8A3-4BC2-9B4C-362A24CD01A2}">
      <dsp:nvSpPr>
        <dsp:cNvPr id="0" name=""/>
        <dsp:cNvSpPr/>
      </dsp:nvSpPr>
      <dsp:spPr>
        <a:xfrm>
          <a:off x="0" y="3717026"/>
          <a:ext cx="4353222" cy="2611933"/>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uk-UA" sz="2000" kern="1200" dirty="0" smtClean="0">
              <a:solidFill>
                <a:schemeClr val="tx1"/>
              </a:solidFill>
            </a:rPr>
            <a:t>Але не завжди так відбувається. Якщо в цей момент немовля забрати від матері, воно не усвідомлює винагороди за всі ті страхи і працю, яку йому довелося пережити. А отже, йому буде важко, надалі, доводити почату справу до логічного кінця.</a:t>
          </a:r>
          <a:endParaRPr lang="ru-RU" sz="2000" kern="1200" dirty="0">
            <a:solidFill>
              <a:schemeClr val="tx1"/>
            </a:solidFill>
          </a:endParaRPr>
        </a:p>
      </dsp:txBody>
      <dsp:txXfrm>
        <a:off x="0" y="3717026"/>
        <a:ext cx="4353222" cy="2611933"/>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40906C-CFC7-4BFC-8795-FC093D55DDA2}">
      <dsp:nvSpPr>
        <dsp:cNvPr id="0" name=""/>
        <dsp:cNvSpPr/>
      </dsp:nvSpPr>
      <dsp:spPr>
        <a:xfrm>
          <a:off x="0" y="1643400"/>
          <a:ext cx="9144000" cy="161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A8DBEE6-73A4-49D3-AE4D-7D8EE5073D55}">
      <dsp:nvSpPr>
        <dsp:cNvPr id="0" name=""/>
        <dsp:cNvSpPr/>
      </dsp:nvSpPr>
      <dsp:spPr>
        <a:xfrm>
          <a:off x="787472" y="892392"/>
          <a:ext cx="7744968" cy="1889280"/>
        </a:xfrm>
        <a:prstGeom prst="round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just" defTabSz="1066800">
            <a:lnSpc>
              <a:spcPct val="90000"/>
            </a:lnSpc>
            <a:spcBef>
              <a:spcPct val="0"/>
            </a:spcBef>
            <a:spcAft>
              <a:spcPct val="35000"/>
            </a:spcAft>
          </a:pPr>
          <a:r>
            <a:rPr lang="uk-UA" sz="2400" kern="1200" dirty="0" smtClean="0">
              <a:solidFill>
                <a:schemeClr val="tx1"/>
              </a:solidFill>
            </a:rPr>
            <a:t>У теорії С. Грофа є як прихильники, так і противники. Але, принаймні, однією його величезною заслугою є те, що автор, один з перших, заговорив про ще ненародженого малюка як про особистість.</a:t>
          </a:r>
          <a:endParaRPr lang="ru-RU" sz="2400" kern="1200" dirty="0">
            <a:solidFill>
              <a:schemeClr val="tx1"/>
            </a:solidFill>
          </a:endParaRPr>
        </a:p>
      </dsp:txBody>
      <dsp:txXfrm>
        <a:off x="879699" y="984619"/>
        <a:ext cx="7560514" cy="1704826"/>
      </dsp:txXfrm>
    </dsp:sp>
    <dsp:sp modelId="{154A82EA-B52A-4DEB-8648-699030CD9EA7}">
      <dsp:nvSpPr>
        <dsp:cNvPr id="0" name=""/>
        <dsp:cNvSpPr/>
      </dsp:nvSpPr>
      <dsp:spPr>
        <a:xfrm>
          <a:off x="0" y="4546440"/>
          <a:ext cx="9144000" cy="161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1D10B1-E541-4B33-B369-ACD1A04B86EF}">
      <dsp:nvSpPr>
        <dsp:cNvPr id="0" name=""/>
        <dsp:cNvSpPr/>
      </dsp:nvSpPr>
      <dsp:spPr>
        <a:xfrm>
          <a:off x="787472" y="3795432"/>
          <a:ext cx="7744968" cy="1889280"/>
        </a:xfrm>
        <a:prstGeom prst="round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just" defTabSz="889000">
            <a:lnSpc>
              <a:spcPct val="90000"/>
            </a:lnSpc>
            <a:spcBef>
              <a:spcPct val="0"/>
            </a:spcBef>
            <a:spcAft>
              <a:spcPct val="35000"/>
            </a:spcAft>
          </a:pPr>
          <a:r>
            <a:rPr lang="uk-UA" sz="2000" kern="1200" dirty="0" smtClean="0">
              <a:solidFill>
                <a:schemeClr val="tx1"/>
              </a:solidFill>
            </a:rPr>
            <a:t>Проте, слід розуміти, що матриці С. Грофа – це не вирок. Якщо ваша дитина, наприклад, з’явилась на світ в результаті кесаревого розтину, це зовсім не означає, що з неї виросте невдаха. Народження – лише мить в житті людини, хоча і дуже важлива. Але інша доля у ваших власних руках.</a:t>
          </a:r>
          <a:endParaRPr lang="ru-RU" sz="2000" kern="1200" dirty="0">
            <a:solidFill>
              <a:schemeClr val="tx1"/>
            </a:solidFill>
          </a:endParaRPr>
        </a:p>
      </dsp:txBody>
      <dsp:txXfrm>
        <a:off x="879699" y="3887659"/>
        <a:ext cx="7560514" cy="17048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8BDC4D-8177-4B3C-AAE6-388D495AA79C}">
      <dsp:nvSpPr>
        <dsp:cNvPr id="0" name=""/>
        <dsp:cNvSpPr/>
      </dsp:nvSpPr>
      <dsp:spPr>
        <a:xfrm>
          <a:off x="0" y="7478"/>
          <a:ext cx="9144000" cy="6850519"/>
        </a:xfrm>
        <a:prstGeom prst="rect">
          <a:avLst/>
        </a:prstGeom>
        <a:solidFill>
          <a:srgbClr val="F49EE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uk-UA" sz="3200" kern="1200" dirty="0" smtClean="0">
              <a:solidFill>
                <a:schemeClr val="tx1"/>
              </a:solidFill>
              <a:latin typeface="Times New Roman" panose="02020603050405020304" pitchFamily="18" charset="0"/>
              <a:cs typeface="Times New Roman" panose="02020603050405020304" pitchFamily="18" charset="0"/>
            </a:rPr>
            <a:t>На  організм  майбутньої  дитини  впливає  спосіб життя матері, культура її харчування, відсутність або наявність шкідливих звичок.  </a:t>
          </a:r>
          <a:endParaRPr lang="ru-RU" sz="3200" kern="1200" dirty="0">
            <a:solidFill>
              <a:schemeClr val="tx1"/>
            </a:solidFill>
            <a:latin typeface="Times New Roman" panose="02020603050405020304" pitchFamily="18" charset="0"/>
            <a:cs typeface="Times New Roman" panose="02020603050405020304" pitchFamily="18" charset="0"/>
          </a:endParaRPr>
        </a:p>
      </dsp:txBody>
      <dsp:txXfrm>
        <a:off x="0" y="7478"/>
        <a:ext cx="9144000" cy="3699280"/>
      </dsp:txXfrm>
    </dsp:sp>
    <dsp:sp modelId="{FB358EF2-8A80-4A2B-A54B-81D11A44520C}">
      <dsp:nvSpPr>
        <dsp:cNvPr id="0" name=""/>
        <dsp:cNvSpPr/>
      </dsp:nvSpPr>
      <dsp:spPr>
        <a:xfrm>
          <a:off x="0" y="3591787"/>
          <a:ext cx="4572000" cy="313676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uk-UA" sz="2000" kern="1200" dirty="0" smtClean="0">
              <a:latin typeface="Times New Roman" panose="02020603050405020304" pitchFamily="18" charset="0"/>
              <a:cs typeface="Times New Roman" panose="02020603050405020304" pitchFamily="18" charset="0"/>
            </a:rPr>
            <a:t>Негативне мислення і поведінка матері, її надмірні емоційні реакції на стресові чинники є причиною таких післяпологових захворювань, як неврози, тривожні та </a:t>
          </a:r>
          <a:r>
            <a:rPr lang="uk-UA" sz="2000" kern="1200" dirty="0" err="1" smtClean="0">
              <a:latin typeface="Times New Roman" panose="02020603050405020304" pitchFamily="18" charset="0"/>
              <a:cs typeface="Times New Roman" panose="02020603050405020304" pitchFamily="18" charset="0"/>
            </a:rPr>
            <a:t>фобічні</a:t>
          </a:r>
          <a:r>
            <a:rPr lang="uk-UA" sz="2000" kern="1200" dirty="0" smtClean="0">
              <a:latin typeface="Times New Roman" panose="02020603050405020304" pitchFamily="18" charset="0"/>
              <a:cs typeface="Times New Roman" panose="02020603050405020304" pitchFamily="18" charset="0"/>
            </a:rPr>
            <a:t> стани, численні алергічні прояви, відставання у розумовому розвитку, </a:t>
          </a:r>
          <a:r>
            <a:rPr lang="uk-UA" sz="2000" kern="1200" dirty="0" err="1" smtClean="0">
              <a:latin typeface="Times New Roman" panose="02020603050405020304" pitchFamily="18" charset="0"/>
              <a:cs typeface="Times New Roman" panose="02020603050405020304" pitchFamily="18" charset="0"/>
            </a:rPr>
            <a:t>дислексія</a:t>
          </a:r>
          <a:r>
            <a:rPr lang="uk-UA" sz="2000" kern="1200" dirty="0" smtClean="0">
              <a:latin typeface="Times New Roman" panose="02020603050405020304" pitchFamily="18" charset="0"/>
              <a:cs typeface="Times New Roman" panose="02020603050405020304" pitchFamily="18" charset="0"/>
            </a:rPr>
            <a:t>, аутизм, органічні пошкодження головного мозку та багато інших патологічних станів.</a:t>
          </a:r>
          <a:endParaRPr lang="ru-RU" sz="2000" kern="1200" dirty="0">
            <a:latin typeface="Times New Roman" panose="02020603050405020304" pitchFamily="18" charset="0"/>
            <a:cs typeface="Times New Roman" panose="02020603050405020304" pitchFamily="18" charset="0"/>
          </a:endParaRPr>
        </a:p>
      </dsp:txBody>
      <dsp:txXfrm>
        <a:off x="0" y="3591787"/>
        <a:ext cx="4572000" cy="3136764"/>
      </dsp:txXfrm>
    </dsp:sp>
    <dsp:sp modelId="{7D6BBB2A-299B-41C1-8D80-FBD3190CA57D}">
      <dsp:nvSpPr>
        <dsp:cNvPr id="0" name=""/>
        <dsp:cNvSpPr/>
      </dsp:nvSpPr>
      <dsp:spPr>
        <a:xfrm>
          <a:off x="4536521" y="3630920"/>
          <a:ext cx="4572000" cy="307340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uk-UA" sz="2000" kern="1200" dirty="0" smtClean="0">
              <a:latin typeface="Times New Roman" panose="02020603050405020304" pitchFamily="18" charset="0"/>
              <a:cs typeface="Times New Roman" panose="02020603050405020304" pitchFamily="18" charset="0"/>
            </a:rPr>
            <a:t>Позитивні материнські емоції впродовж періоду вагітності викликають посилення росту, врівноваженості нервової системи, спокою, збільшення рівня інтелектуального розвитку плоду, відбувається формування різних задатків майбутньої творчої особистості.</a:t>
          </a:r>
          <a:endParaRPr lang="ru-RU" sz="2000" kern="1200" dirty="0">
            <a:latin typeface="Times New Roman" panose="02020603050405020304" pitchFamily="18" charset="0"/>
            <a:cs typeface="Times New Roman" panose="02020603050405020304" pitchFamily="18" charset="0"/>
          </a:endParaRPr>
        </a:p>
      </dsp:txBody>
      <dsp:txXfrm>
        <a:off x="4536521" y="3630920"/>
        <a:ext cx="4572000" cy="30734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F78D45-829E-4147-A914-C6F88746EEE2}">
      <dsp:nvSpPr>
        <dsp:cNvPr id="0" name=""/>
        <dsp:cNvSpPr/>
      </dsp:nvSpPr>
      <dsp:spPr>
        <a:xfrm>
          <a:off x="0" y="603694"/>
          <a:ext cx="9144000" cy="932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9AF84C5-3F73-4B6E-8A4A-AA678DB4A0EE}">
      <dsp:nvSpPr>
        <dsp:cNvPr id="0" name=""/>
        <dsp:cNvSpPr/>
      </dsp:nvSpPr>
      <dsp:spPr>
        <a:xfrm>
          <a:off x="457200" y="57574"/>
          <a:ext cx="8519464" cy="1092240"/>
        </a:xfrm>
        <a:prstGeom prst="roundRect">
          <a:avLst/>
        </a:prstGeom>
        <a:solidFill>
          <a:srgbClr val="F49EE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889000">
            <a:lnSpc>
              <a:spcPct val="90000"/>
            </a:lnSpc>
            <a:spcBef>
              <a:spcPct val="0"/>
            </a:spcBef>
            <a:spcAft>
              <a:spcPct val="35000"/>
            </a:spcAft>
          </a:pPr>
          <a:r>
            <a:rPr lang="ru-RU" sz="2000" kern="1200" dirty="0" smtClean="0">
              <a:solidFill>
                <a:srgbClr val="7030A0"/>
              </a:solidFill>
            </a:rPr>
            <a:t>Проблема перинатального </a:t>
          </a:r>
          <a:r>
            <a:rPr lang="ru-RU" sz="2000" kern="1200" dirty="0" err="1" smtClean="0">
              <a:solidFill>
                <a:srgbClr val="7030A0"/>
              </a:solidFill>
            </a:rPr>
            <a:t>періоду</a:t>
          </a:r>
          <a:r>
            <a:rPr lang="ru-RU" sz="2000" kern="1200" dirty="0" smtClean="0">
              <a:solidFill>
                <a:srgbClr val="7030A0"/>
              </a:solidFill>
            </a:rPr>
            <a:t> </a:t>
          </a:r>
          <a:r>
            <a:rPr lang="ru-RU" sz="2000" kern="1200" dirty="0" err="1" smtClean="0">
              <a:solidFill>
                <a:srgbClr val="7030A0"/>
              </a:solidFill>
            </a:rPr>
            <a:t>привертає</a:t>
          </a:r>
          <a:r>
            <a:rPr lang="ru-RU" sz="2000" kern="1200" dirty="0" smtClean="0">
              <a:solidFill>
                <a:srgbClr val="7030A0"/>
              </a:solidFill>
            </a:rPr>
            <a:t> </a:t>
          </a:r>
          <a:r>
            <a:rPr lang="ru-RU" sz="2000" kern="1200" dirty="0" err="1" smtClean="0">
              <a:solidFill>
                <a:srgbClr val="7030A0"/>
              </a:solidFill>
            </a:rPr>
            <a:t>увагу</a:t>
          </a:r>
          <a:r>
            <a:rPr lang="ru-RU" sz="2000" kern="1200" dirty="0" smtClean="0">
              <a:solidFill>
                <a:srgbClr val="7030A0"/>
              </a:solidFill>
            </a:rPr>
            <a:t> </a:t>
          </a:r>
          <a:r>
            <a:rPr lang="ru-RU" sz="2000" kern="1200" dirty="0" err="1" smtClean="0">
              <a:solidFill>
                <a:srgbClr val="7030A0"/>
              </a:solidFill>
            </a:rPr>
            <a:t>багатьох</a:t>
          </a:r>
          <a:r>
            <a:rPr lang="ru-RU" sz="2000" kern="1200" dirty="0" smtClean="0">
              <a:solidFill>
                <a:srgbClr val="7030A0"/>
              </a:solidFill>
            </a:rPr>
            <a:t> </a:t>
          </a:r>
          <a:r>
            <a:rPr lang="ru-RU" sz="2000" kern="1200" dirty="0" err="1" smtClean="0">
              <a:solidFill>
                <a:srgbClr val="7030A0"/>
              </a:solidFill>
            </a:rPr>
            <a:t>дослідників</a:t>
          </a:r>
          <a:r>
            <a:rPr lang="ru-RU" sz="2000" kern="1200" dirty="0" smtClean="0">
              <a:solidFill>
                <a:srgbClr val="7030A0"/>
              </a:solidFill>
            </a:rPr>
            <a:t> з </a:t>
          </a:r>
          <a:r>
            <a:rPr lang="ru-RU" sz="2000" kern="1200" dirty="0" err="1" smtClean="0">
              <a:solidFill>
                <a:srgbClr val="7030A0"/>
              </a:solidFill>
            </a:rPr>
            <a:t>різних</a:t>
          </a:r>
          <a:r>
            <a:rPr lang="ru-RU" sz="2000" kern="1200" dirty="0" smtClean="0">
              <a:solidFill>
                <a:srgbClr val="7030A0"/>
              </a:solidFill>
            </a:rPr>
            <a:t> </a:t>
          </a:r>
          <a:r>
            <a:rPr lang="ru-RU" sz="2000" kern="1200" dirty="0" err="1" smtClean="0">
              <a:solidFill>
                <a:srgbClr val="7030A0"/>
              </a:solidFill>
            </a:rPr>
            <a:t>галузей</a:t>
          </a:r>
          <a:r>
            <a:rPr lang="ru-RU" sz="2000" kern="1200" dirty="0" smtClean="0">
              <a:solidFill>
                <a:srgbClr val="7030A0"/>
              </a:solidFill>
            </a:rPr>
            <a:t> науки і практики. </a:t>
          </a:r>
          <a:endParaRPr lang="ru-RU" sz="2000" kern="1200" dirty="0">
            <a:solidFill>
              <a:srgbClr val="7030A0"/>
            </a:solidFill>
          </a:endParaRPr>
        </a:p>
      </dsp:txBody>
      <dsp:txXfrm>
        <a:off x="510519" y="110893"/>
        <a:ext cx="8412826" cy="985602"/>
      </dsp:txXfrm>
    </dsp:sp>
    <dsp:sp modelId="{C6B87AC1-55D6-451A-A5F5-A6518F3F6758}">
      <dsp:nvSpPr>
        <dsp:cNvPr id="0" name=""/>
        <dsp:cNvSpPr/>
      </dsp:nvSpPr>
      <dsp:spPr>
        <a:xfrm>
          <a:off x="0" y="2282014"/>
          <a:ext cx="9144000" cy="932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3B2D98-31A7-4473-98FD-EBED7AE2709C}">
      <dsp:nvSpPr>
        <dsp:cNvPr id="0" name=""/>
        <dsp:cNvSpPr/>
      </dsp:nvSpPr>
      <dsp:spPr>
        <a:xfrm>
          <a:off x="457200" y="1735894"/>
          <a:ext cx="8519464" cy="1092240"/>
        </a:xfrm>
        <a:prstGeom prst="roundRect">
          <a:avLst/>
        </a:prstGeom>
        <a:solidFill>
          <a:srgbClr val="F49EE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889000">
            <a:lnSpc>
              <a:spcPct val="90000"/>
            </a:lnSpc>
            <a:spcBef>
              <a:spcPct val="0"/>
            </a:spcBef>
            <a:spcAft>
              <a:spcPct val="35000"/>
            </a:spcAft>
          </a:pPr>
          <a:r>
            <a:rPr lang="ru-RU" sz="2000" kern="1200" dirty="0" smtClean="0">
              <a:solidFill>
                <a:srgbClr val="7030A0"/>
              </a:solidFill>
            </a:rPr>
            <a:t>За кордоном </a:t>
          </a:r>
          <a:r>
            <a:rPr lang="ru-RU" sz="2000" kern="1200" dirty="0" err="1" smtClean="0">
              <a:solidFill>
                <a:srgbClr val="7030A0"/>
              </a:solidFill>
            </a:rPr>
            <a:t>розвиток</a:t>
          </a:r>
          <a:r>
            <a:rPr lang="ru-RU" sz="2000" kern="1200" dirty="0" smtClean="0">
              <a:solidFill>
                <a:srgbClr val="7030A0"/>
              </a:solidFill>
            </a:rPr>
            <a:t> перинатології </a:t>
          </a:r>
          <a:r>
            <a:rPr lang="ru-RU" sz="2000" kern="1200" dirty="0" err="1" smtClean="0">
              <a:solidFill>
                <a:srgbClr val="7030A0"/>
              </a:solidFill>
            </a:rPr>
            <a:t>був</a:t>
          </a:r>
          <a:r>
            <a:rPr lang="ru-RU" sz="2000" kern="1200" dirty="0" smtClean="0">
              <a:solidFill>
                <a:srgbClr val="7030A0"/>
              </a:solidFill>
            </a:rPr>
            <a:t> </a:t>
          </a:r>
          <a:r>
            <a:rPr lang="ru-RU" sz="2000" kern="1200" dirty="0" err="1" smtClean="0">
              <a:solidFill>
                <a:srgbClr val="7030A0"/>
              </a:solidFill>
            </a:rPr>
            <a:t>пов’язаний</a:t>
          </a:r>
          <a:r>
            <a:rPr lang="ru-RU" sz="2000" kern="1200" dirty="0" smtClean="0">
              <a:solidFill>
                <a:srgbClr val="7030A0"/>
              </a:solidFill>
            </a:rPr>
            <a:t>, з одного боку, з </a:t>
          </a:r>
          <a:r>
            <a:rPr lang="ru-RU" sz="2000" kern="1200" dirty="0" err="1" smtClean="0">
              <a:solidFill>
                <a:srgbClr val="7030A0"/>
              </a:solidFill>
            </a:rPr>
            <a:t>діяльністю</a:t>
          </a:r>
          <a:r>
            <a:rPr lang="ru-RU" sz="2000" kern="1200" dirty="0" smtClean="0">
              <a:solidFill>
                <a:srgbClr val="7030A0"/>
              </a:solidFill>
            </a:rPr>
            <a:t> </a:t>
          </a:r>
          <a:r>
            <a:rPr lang="ru-RU" sz="2000" kern="1200" dirty="0" err="1" smtClean="0">
              <a:solidFill>
                <a:srgbClr val="7030A0"/>
              </a:solidFill>
            </a:rPr>
            <a:t>лікарів-новаторів</a:t>
          </a:r>
          <a:r>
            <a:rPr lang="ru-RU" sz="2000" kern="1200" dirty="0" smtClean="0">
              <a:solidFill>
                <a:srgbClr val="7030A0"/>
              </a:solidFill>
            </a:rPr>
            <a:t>, </a:t>
          </a:r>
          <a:r>
            <a:rPr lang="ru-RU" sz="2000" kern="1200" dirty="0" err="1" smtClean="0">
              <a:solidFill>
                <a:srgbClr val="7030A0"/>
              </a:solidFill>
            </a:rPr>
            <a:t>що</a:t>
          </a:r>
          <a:r>
            <a:rPr lang="ru-RU" sz="2000" kern="1200" dirty="0" smtClean="0">
              <a:solidFill>
                <a:srgbClr val="7030A0"/>
              </a:solidFill>
            </a:rPr>
            <a:t> </a:t>
          </a:r>
          <a:r>
            <a:rPr lang="ru-RU" sz="2000" kern="1200" dirty="0" err="1" smtClean="0">
              <a:solidFill>
                <a:srgbClr val="7030A0"/>
              </a:solidFill>
            </a:rPr>
            <a:t>шукали</a:t>
          </a:r>
          <a:r>
            <a:rPr lang="ru-RU" sz="2000" kern="1200" dirty="0" smtClean="0">
              <a:solidFill>
                <a:srgbClr val="7030A0"/>
              </a:solidFill>
            </a:rPr>
            <a:t> </a:t>
          </a:r>
          <a:r>
            <a:rPr lang="ru-RU" sz="2000" kern="1200" dirty="0" err="1" smtClean="0">
              <a:solidFill>
                <a:srgbClr val="7030A0"/>
              </a:solidFill>
            </a:rPr>
            <a:t>нові</a:t>
          </a:r>
          <a:r>
            <a:rPr lang="ru-RU" sz="2000" kern="1200" dirty="0" smtClean="0">
              <a:solidFill>
                <a:srgbClr val="7030A0"/>
              </a:solidFill>
            </a:rPr>
            <a:t> шляхи в </a:t>
          </a:r>
          <a:r>
            <a:rPr lang="ru-RU" sz="2000" kern="1200" dirty="0" err="1" smtClean="0">
              <a:solidFill>
                <a:srgbClr val="7030A0"/>
              </a:solidFill>
            </a:rPr>
            <a:t>акушерстві</a:t>
          </a:r>
          <a:r>
            <a:rPr lang="ru-RU" sz="2000" kern="1200" dirty="0" smtClean="0">
              <a:solidFill>
                <a:srgbClr val="7030A0"/>
              </a:solidFill>
            </a:rPr>
            <a:t> (Ф. </a:t>
          </a:r>
          <a:r>
            <a:rPr lang="ru-RU" sz="2000" kern="1200" dirty="0" err="1" smtClean="0">
              <a:solidFill>
                <a:srgbClr val="7030A0"/>
              </a:solidFill>
            </a:rPr>
            <a:t>Ламазе</a:t>
          </a:r>
          <a:r>
            <a:rPr lang="ru-RU" sz="2000" kern="1200" dirty="0" smtClean="0">
              <a:solidFill>
                <a:srgbClr val="7030A0"/>
              </a:solidFill>
            </a:rPr>
            <a:t>, М. </a:t>
          </a:r>
          <a:r>
            <a:rPr lang="ru-RU" sz="2000" kern="1200" dirty="0" err="1" smtClean="0">
              <a:solidFill>
                <a:srgbClr val="7030A0"/>
              </a:solidFill>
            </a:rPr>
            <a:t>Оден</a:t>
          </a:r>
          <a:r>
            <a:rPr lang="ru-RU" sz="2000" kern="1200" dirty="0" smtClean="0">
              <a:solidFill>
                <a:srgbClr val="7030A0"/>
              </a:solidFill>
            </a:rPr>
            <a:t>, Дж. </a:t>
          </a:r>
          <a:r>
            <a:rPr lang="ru-RU" sz="2000" kern="1200" dirty="0" err="1" smtClean="0">
              <a:solidFill>
                <a:srgbClr val="7030A0"/>
              </a:solidFill>
            </a:rPr>
            <a:t>Дік-Рід</a:t>
          </a:r>
          <a:r>
            <a:rPr lang="ru-RU" sz="2000" kern="1200" dirty="0" smtClean="0">
              <a:solidFill>
                <a:srgbClr val="7030A0"/>
              </a:solidFill>
            </a:rPr>
            <a:t> та </a:t>
          </a:r>
          <a:r>
            <a:rPr lang="ru-RU" sz="2000" kern="1200" dirty="0" err="1" smtClean="0">
              <a:solidFill>
                <a:srgbClr val="7030A0"/>
              </a:solidFill>
            </a:rPr>
            <a:t>ін</a:t>
          </a:r>
          <a:r>
            <a:rPr lang="ru-RU" sz="2000" kern="1200" dirty="0" smtClean="0">
              <a:solidFill>
                <a:srgbClr val="7030A0"/>
              </a:solidFill>
            </a:rPr>
            <a:t>.), з </a:t>
          </a:r>
          <a:r>
            <a:rPr lang="ru-RU" sz="2000" kern="1200" dirty="0" err="1" smtClean="0">
              <a:solidFill>
                <a:srgbClr val="7030A0"/>
              </a:solidFill>
            </a:rPr>
            <a:t>іншого</a:t>
          </a:r>
          <a:r>
            <a:rPr lang="ru-RU" sz="2000" kern="1200" dirty="0" smtClean="0">
              <a:solidFill>
                <a:srgbClr val="7030A0"/>
              </a:solidFill>
            </a:rPr>
            <a:t> боку, </a:t>
          </a:r>
          <a:r>
            <a:rPr lang="ru-RU" sz="2000" kern="1200" dirty="0" err="1" smtClean="0">
              <a:solidFill>
                <a:srgbClr val="7030A0"/>
              </a:solidFill>
            </a:rPr>
            <a:t>він</a:t>
          </a:r>
          <a:r>
            <a:rPr lang="ru-RU" sz="2000" kern="1200" dirty="0" smtClean="0">
              <a:solidFill>
                <a:srgbClr val="7030A0"/>
              </a:solidFill>
            </a:rPr>
            <a:t> </a:t>
          </a:r>
          <a:r>
            <a:rPr lang="ru-RU" sz="2000" kern="1200" dirty="0" err="1" smtClean="0">
              <a:solidFill>
                <a:srgbClr val="7030A0"/>
              </a:solidFill>
            </a:rPr>
            <a:t>був</a:t>
          </a:r>
          <a:r>
            <a:rPr lang="ru-RU" sz="2000" kern="1200" dirty="0" smtClean="0">
              <a:solidFill>
                <a:srgbClr val="7030A0"/>
              </a:solidFill>
            </a:rPr>
            <a:t> </a:t>
          </a:r>
          <a:r>
            <a:rPr lang="ru-RU" sz="2000" kern="1200" dirty="0" err="1" smtClean="0">
              <a:solidFill>
                <a:srgbClr val="7030A0"/>
              </a:solidFill>
            </a:rPr>
            <a:t>зумовлений</a:t>
          </a:r>
          <a:r>
            <a:rPr lang="ru-RU" sz="2000" kern="1200" dirty="0" smtClean="0">
              <a:solidFill>
                <a:srgbClr val="7030A0"/>
              </a:solidFill>
            </a:rPr>
            <a:t> </a:t>
          </a:r>
          <a:r>
            <a:rPr lang="ru-RU" sz="2000" kern="1200" dirty="0" err="1" smtClean="0">
              <a:solidFill>
                <a:srgbClr val="7030A0"/>
              </a:solidFill>
            </a:rPr>
            <a:t>сильним</a:t>
          </a:r>
          <a:r>
            <a:rPr lang="ru-RU" sz="2000" kern="1200" dirty="0" smtClean="0">
              <a:solidFill>
                <a:srgbClr val="7030A0"/>
              </a:solidFill>
            </a:rPr>
            <a:t> </a:t>
          </a:r>
          <a:r>
            <a:rPr lang="ru-RU" sz="2000" kern="1200" dirty="0" err="1" smtClean="0">
              <a:solidFill>
                <a:srgbClr val="7030A0"/>
              </a:solidFill>
            </a:rPr>
            <a:t>впливом</a:t>
          </a:r>
          <a:r>
            <a:rPr lang="ru-RU" sz="2000" kern="1200" dirty="0" smtClean="0">
              <a:solidFill>
                <a:srgbClr val="7030A0"/>
              </a:solidFill>
            </a:rPr>
            <a:t> </a:t>
          </a:r>
          <a:r>
            <a:rPr lang="ru-RU" sz="2000" kern="1200" dirty="0" err="1" smtClean="0">
              <a:solidFill>
                <a:srgbClr val="7030A0"/>
              </a:solidFill>
            </a:rPr>
            <a:t>психоаналізу</a:t>
          </a:r>
          <a:r>
            <a:rPr lang="ru-RU" sz="2000" kern="1200" dirty="0" smtClean="0">
              <a:solidFill>
                <a:srgbClr val="7030A0"/>
              </a:solidFill>
            </a:rPr>
            <a:t>. </a:t>
          </a:r>
          <a:endParaRPr lang="ru-RU" sz="2000" kern="1200" dirty="0">
            <a:solidFill>
              <a:srgbClr val="7030A0"/>
            </a:solidFill>
          </a:endParaRPr>
        </a:p>
      </dsp:txBody>
      <dsp:txXfrm>
        <a:off x="510519" y="1789213"/>
        <a:ext cx="8412826" cy="985602"/>
      </dsp:txXfrm>
    </dsp:sp>
    <dsp:sp modelId="{CF50B492-AC31-4020-AC97-D960173C6405}">
      <dsp:nvSpPr>
        <dsp:cNvPr id="0" name=""/>
        <dsp:cNvSpPr/>
      </dsp:nvSpPr>
      <dsp:spPr>
        <a:xfrm>
          <a:off x="0" y="4189705"/>
          <a:ext cx="9144000" cy="932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4D5DEAD-FFBB-4543-B0A0-61D8968E64F1}">
      <dsp:nvSpPr>
        <dsp:cNvPr id="0" name=""/>
        <dsp:cNvSpPr/>
      </dsp:nvSpPr>
      <dsp:spPr>
        <a:xfrm>
          <a:off x="457200" y="3414214"/>
          <a:ext cx="8519464" cy="1321610"/>
        </a:xfrm>
        <a:prstGeom prst="roundRect">
          <a:avLst/>
        </a:prstGeom>
        <a:solidFill>
          <a:srgbClr val="F49EE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889000">
            <a:lnSpc>
              <a:spcPct val="90000"/>
            </a:lnSpc>
            <a:spcBef>
              <a:spcPct val="0"/>
            </a:spcBef>
            <a:spcAft>
              <a:spcPct val="35000"/>
            </a:spcAft>
          </a:pPr>
          <a:r>
            <a:rPr lang="ru-RU" sz="2000" kern="1200" dirty="0" smtClean="0">
              <a:solidFill>
                <a:srgbClr val="7030A0"/>
              </a:solidFill>
            </a:rPr>
            <a:t>У </a:t>
          </a:r>
          <a:r>
            <a:rPr lang="ru-RU" sz="2000" kern="1200" dirty="0" err="1" smtClean="0">
              <a:solidFill>
                <a:srgbClr val="7030A0"/>
              </a:solidFill>
            </a:rPr>
            <a:t>працях</a:t>
          </a:r>
          <a:r>
            <a:rPr lang="ru-RU" sz="2000" kern="1200" dirty="0" smtClean="0">
              <a:solidFill>
                <a:srgbClr val="7030A0"/>
              </a:solidFill>
            </a:rPr>
            <a:t> таких </a:t>
          </a:r>
          <a:r>
            <a:rPr lang="ru-RU" sz="2000" kern="1200" dirty="0" err="1" smtClean="0">
              <a:solidFill>
                <a:srgbClr val="7030A0"/>
              </a:solidFill>
            </a:rPr>
            <a:t>психоаналітиків</a:t>
          </a:r>
          <a:r>
            <a:rPr lang="ru-RU" sz="2000" kern="1200" dirty="0" smtClean="0">
              <a:solidFill>
                <a:srgbClr val="7030A0"/>
              </a:solidFill>
            </a:rPr>
            <a:t>, як М. </a:t>
          </a:r>
          <a:r>
            <a:rPr lang="ru-RU" sz="2000" kern="1200" dirty="0" err="1" smtClean="0">
              <a:solidFill>
                <a:srgbClr val="7030A0"/>
              </a:solidFill>
            </a:rPr>
            <a:t>Айнсворт</a:t>
          </a:r>
          <a:r>
            <a:rPr lang="ru-RU" sz="2000" kern="1200" dirty="0" smtClean="0">
              <a:solidFill>
                <a:srgbClr val="7030A0"/>
              </a:solidFill>
            </a:rPr>
            <a:t>, Дж. </a:t>
          </a:r>
          <a:r>
            <a:rPr lang="ru-RU" sz="2000" kern="1200" dirty="0" err="1" smtClean="0">
              <a:solidFill>
                <a:srgbClr val="7030A0"/>
              </a:solidFill>
            </a:rPr>
            <a:t>Боулбі</a:t>
          </a:r>
          <a:r>
            <a:rPr lang="ru-RU" sz="2000" kern="1200" dirty="0" smtClean="0">
              <a:solidFill>
                <a:srgbClr val="7030A0"/>
              </a:solidFill>
            </a:rPr>
            <a:t>, Д. В. </a:t>
          </a:r>
          <a:r>
            <a:rPr lang="ru-RU" sz="2000" kern="1200" dirty="0" err="1" smtClean="0">
              <a:solidFill>
                <a:srgbClr val="7030A0"/>
              </a:solidFill>
            </a:rPr>
            <a:t>Вінникотт</a:t>
          </a:r>
          <a:r>
            <a:rPr lang="ru-RU" sz="2000" kern="1200" dirty="0" smtClean="0">
              <a:solidFill>
                <a:srgbClr val="7030A0"/>
              </a:solidFill>
            </a:rPr>
            <a:t>, С. </a:t>
          </a:r>
          <a:r>
            <a:rPr lang="ru-RU" sz="2000" kern="1200" dirty="0" err="1" smtClean="0">
              <a:solidFill>
                <a:srgbClr val="7030A0"/>
              </a:solidFill>
            </a:rPr>
            <a:t>Гроф</a:t>
          </a:r>
          <a:r>
            <a:rPr lang="ru-RU" sz="2000" kern="1200" dirty="0" smtClean="0">
              <a:solidFill>
                <a:srgbClr val="7030A0"/>
              </a:solidFill>
            </a:rPr>
            <a:t>, М. </a:t>
          </a:r>
          <a:r>
            <a:rPr lang="ru-RU" sz="2000" kern="1200" dirty="0" err="1" smtClean="0">
              <a:solidFill>
                <a:srgbClr val="7030A0"/>
              </a:solidFill>
            </a:rPr>
            <a:t>Кляйн</a:t>
          </a:r>
          <a:r>
            <a:rPr lang="ru-RU" sz="2000" kern="1200" dirty="0" smtClean="0">
              <a:solidFill>
                <a:srgbClr val="7030A0"/>
              </a:solidFill>
            </a:rPr>
            <a:t>, </a:t>
          </a:r>
          <a:r>
            <a:rPr lang="ru-RU" sz="2000" kern="1200" dirty="0" err="1" smtClean="0">
              <a:solidFill>
                <a:srgbClr val="7030A0"/>
              </a:solidFill>
            </a:rPr>
            <a:t>С.Лебовісі</a:t>
          </a:r>
          <a:r>
            <a:rPr lang="ru-RU" sz="2000" kern="1200" dirty="0" smtClean="0">
              <a:solidFill>
                <a:srgbClr val="7030A0"/>
              </a:solidFill>
            </a:rPr>
            <a:t>, О. </a:t>
          </a:r>
          <a:r>
            <a:rPr lang="ru-RU" sz="2000" kern="1200" dirty="0" err="1" smtClean="0">
              <a:solidFill>
                <a:srgbClr val="7030A0"/>
              </a:solidFill>
            </a:rPr>
            <a:t>Ранк</a:t>
          </a:r>
          <a:r>
            <a:rPr lang="ru-RU" sz="2000" kern="1200" dirty="0" smtClean="0">
              <a:solidFill>
                <a:srgbClr val="7030A0"/>
              </a:solidFill>
            </a:rPr>
            <a:t>, А. Фрейд, З. Фрейд, С. </a:t>
          </a:r>
          <a:r>
            <a:rPr lang="ru-RU" sz="2000" kern="1200" dirty="0" err="1" smtClean="0">
              <a:solidFill>
                <a:srgbClr val="7030A0"/>
              </a:solidFill>
            </a:rPr>
            <a:t>Ференці</a:t>
          </a:r>
          <a:r>
            <a:rPr lang="ru-RU" sz="2000" kern="1200" dirty="0" smtClean="0">
              <a:solidFill>
                <a:srgbClr val="7030A0"/>
              </a:solidFill>
            </a:rPr>
            <a:t>, Р. А. </a:t>
          </a:r>
          <a:r>
            <a:rPr lang="ru-RU" sz="2000" kern="1200" dirty="0" err="1" smtClean="0">
              <a:solidFill>
                <a:srgbClr val="7030A0"/>
              </a:solidFill>
            </a:rPr>
            <a:t>Шпіц</a:t>
          </a:r>
          <a:r>
            <a:rPr lang="ru-RU" sz="2000" kern="1200" dirty="0" smtClean="0">
              <a:solidFill>
                <a:srgbClr val="7030A0"/>
              </a:solidFill>
            </a:rPr>
            <a:t>, </a:t>
          </a:r>
          <a:r>
            <a:rPr lang="ru-RU" sz="2000" kern="1200" dirty="0" err="1" smtClean="0">
              <a:solidFill>
                <a:srgbClr val="7030A0"/>
              </a:solidFill>
            </a:rPr>
            <a:t>піднімалися</a:t>
          </a:r>
          <a:r>
            <a:rPr lang="ru-RU" sz="2000" kern="1200" dirty="0" smtClean="0">
              <a:solidFill>
                <a:srgbClr val="7030A0"/>
              </a:solidFill>
            </a:rPr>
            <a:t> </a:t>
          </a:r>
          <a:r>
            <a:rPr lang="ru-RU" sz="2000" u="sng" kern="1200" dirty="0" err="1" smtClean="0">
              <a:solidFill>
                <a:srgbClr val="7030A0"/>
              </a:solidFill>
            </a:rPr>
            <a:t>питання</a:t>
          </a:r>
          <a:r>
            <a:rPr lang="ru-RU" sz="2000" u="sng" kern="1200" dirty="0" smtClean="0">
              <a:solidFill>
                <a:srgbClr val="7030A0"/>
              </a:solidFill>
            </a:rPr>
            <a:t> </a:t>
          </a:r>
          <a:r>
            <a:rPr lang="ru-RU" sz="2000" u="sng" kern="1200" dirty="0" err="1" smtClean="0">
              <a:solidFill>
                <a:srgbClr val="7030A0"/>
              </a:solidFill>
            </a:rPr>
            <a:t>становлення</a:t>
          </a:r>
          <a:r>
            <a:rPr lang="ru-RU" sz="2000" u="sng" kern="1200" dirty="0" smtClean="0">
              <a:solidFill>
                <a:srgbClr val="7030A0"/>
              </a:solidFill>
            </a:rPr>
            <a:t> </a:t>
          </a:r>
          <a:r>
            <a:rPr lang="ru-RU" sz="2000" u="sng" kern="1200" dirty="0" err="1" smtClean="0">
              <a:solidFill>
                <a:srgbClr val="7030A0"/>
              </a:solidFill>
            </a:rPr>
            <a:t>психіки</a:t>
          </a:r>
          <a:r>
            <a:rPr lang="ru-RU" sz="2000" u="sng" kern="1200" dirty="0" smtClean="0">
              <a:solidFill>
                <a:srgbClr val="7030A0"/>
              </a:solidFill>
            </a:rPr>
            <a:t> </a:t>
          </a:r>
          <a:r>
            <a:rPr lang="ru-RU" sz="2000" u="sng" kern="1200" dirty="0" err="1" smtClean="0">
              <a:solidFill>
                <a:srgbClr val="7030A0"/>
              </a:solidFill>
            </a:rPr>
            <a:t>людини</a:t>
          </a:r>
          <a:r>
            <a:rPr lang="ru-RU" sz="2000" u="sng" kern="1200" dirty="0" smtClean="0">
              <a:solidFill>
                <a:srgbClr val="7030A0"/>
              </a:solidFill>
            </a:rPr>
            <a:t> на </a:t>
          </a:r>
          <a:r>
            <a:rPr lang="ru-RU" sz="2000" u="sng" kern="1200" dirty="0" err="1" smtClean="0">
              <a:solidFill>
                <a:srgbClr val="7030A0"/>
              </a:solidFill>
            </a:rPr>
            <a:t>найбільш</a:t>
          </a:r>
          <a:r>
            <a:rPr lang="ru-RU" sz="2000" u="sng" kern="1200" dirty="0" smtClean="0">
              <a:solidFill>
                <a:srgbClr val="7030A0"/>
              </a:solidFill>
            </a:rPr>
            <a:t> </a:t>
          </a:r>
          <a:r>
            <a:rPr lang="ru-RU" sz="2000" u="sng" kern="1200" dirty="0" err="1" smtClean="0">
              <a:solidFill>
                <a:srgbClr val="7030A0"/>
              </a:solidFill>
            </a:rPr>
            <a:t>ранніх</a:t>
          </a:r>
          <a:r>
            <a:rPr lang="ru-RU" sz="2000" u="sng" kern="1200" dirty="0" smtClean="0">
              <a:solidFill>
                <a:srgbClr val="7030A0"/>
              </a:solidFill>
            </a:rPr>
            <a:t> </a:t>
          </a:r>
          <a:r>
            <a:rPr lang="ru-RU" sz="2000" u="sng" kern="1200" dirty="0" err="1" smtClean="0">
              <a:solidFill>
                <a:srgbClr val="7030A0"/>
              </a:solidFill>
            </a:rPr>
            <a:t>етапах</a:t>
          </a:r>
          <a:r>
            <a:rPr lang="ru-RU" sz="2000" u="sng" kern="1200" dirty="0" smtClean="0">
              <a:solidFill>
                <a:srgbClr val="7030A0"/>
              </a:solidFill>
            </a:rPr>
            <a:t> онтогенезу</a:t>
          </a:r>
          <a:r>
            <a:rPr lang="ru-RU" sz="2000" kern="1200" dirty="0" smtClean="0">
              <a:solidFill>
                <a:srgbClr val="7030A0"/>
              </a:solidFill>
            </a:rPr>
            <a:t>, </a:t>
          </a:r>
          <a:r>
            <a:rPr lang="ru-RU" sz="2000" kern="1200" dirty="0" err="1" smtClean="0">
              <a:solidFill>
                <a:srgbClr val="7030A0"/>
              </a:solidFill>
            </a:rPr>
            <a:t>взаємин</a:t>
          </a:r>
          <a:r>
            <a:rPr lang="ru-RU" sz="2000" kern="1200" dirty="0" smtClean="0">
              <a:solidFill>
                <a:srgbClr val="7030A0"/>
              </a:solidFill>
            </a:rPr>
            <a:t>, </a:t>
          </a:r>
          <a:r>
            <a:rPr lang="ru-RU" sz="2000" kern="1200" dirty="0" err="1" smtClean="0">
              <a:solidFill>
                <a:srgbClr val="7030A0"/>
              </a:solidFill>
            </a:rPr>
            <a:t>що</a:t>
          </a:r>
          <a:r>
            <a:rPr lang="ru-RU" sz="2000" kern="1200" dirty="0" smtClean="0">
              <a:solidFill>
                <a:srgbClr val="7030A0"/>
              </a:solidFill>
            </a:rPr>
            <a:t> </a:t>
          </a:r>
          <a:r>
            <a:rPr lang="ru-RU" sz="2000" kern="1200" dirty="0" err="1" smtClean="0">
              <a:solidFill>
                <a:srgbClr val="7030A0"/>
              </a:solidFill>
            </a:rPr>
            <a:t>виникають</a:t>
          </a:r>
          <a:r>
            <a:rPr lang="ru-RU" sz="2000" kern="1200" dirty="0" smtClean="0">
              <a:solidFill>
                <a:srgbClr val="7030A0"/>
              </a:solidFill>
            </a:rPr>
            <a:t> у </a:t>
          </a:r>
          <a:r>
            <a:rPr lang="ru-RU" sz="2000" kern="1200" dirty="0" err="1" smtClean="0">
              <a:solidFill>
                <a:srgbClr val="7030A0"/>
              </a:solidFill>
            </a:rPr>
            <a:t>системі</a:t>
          </a:r>
          <a:r>
            <a:rPr lang="ru-RU" sz="2000" kern="1200" dirty="0" smtClean="0">
              <a:solidFill>
                <a:srgbClr val="7030A0"/>
              </a:solidFill>
            </a:rPr>
            <a:t> «</a:t>
          </a:r>
          <a:r>
            <a:rPr lang="ru-RU" sz="2000" kern="1200" dirty="0" err="1" smtClean="0">
              <a:solidFill>
                <a:srgbClr val="7030A0"/>
              </a:solidFill>
            </a:rPr>
            <a:t>мати</a:t>
          </a:r>
          <a:r>
            <a:rPr lang="ru-RU" sz="2000" kern="1200" dirty="0" smtClean="0">
              <a:solidFill>
                <a:srgbClr val="7030A0"/>
              </a:solidFill>
            </a:rPr>
            <a:t>–дитина». </a:t>
          </a:r>
          <a:endParaRPr lang="ru-RU" sz="2000" kern="1200" dirty="0">
            <a:solidFill>
              <a:srgbClr val="7030A0"/>
            </a:solidFill>
          </a:endParaRPr>
        </a:p>
      </dsp:txBody>
      <dsp:txXfrm>
        <a:off x="521716" y="3478730"/>
        <a:ext cx="8390432" cy="1192578"/>
      </dsp:txXfrm>
    </dsp:sp>
    <dsp:sp modelId="{043DE3F2-8EC8-46BC-A080-B85FED170486}">
      <dsp:nvSpPr>
        <dsp:cNvPr id="0" name=""/>
        <dsp:cNvSpPr/>
      </dsp:nvSpPr>
      <dsp:spPr>
        <a:xfrm>
          <a:off x="0" y="5868025"/>
          <a:ext cx="9144000" cy="932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397FE08-331D-460B-A8CC-0F5D5C689214}">
      <dsp:nvSpPr>
        <dsp:cNvPr id="0" name=""/>
        <dsp:cNvSpPr/>
      </dsp:nvSpPr>
      <dsp:spPr>
        <a:xfrm>
          <a:off x="457200" y="5321905"/>
          <a:ext cx="8519464" cy="1092240"/>
        </a:xfrm>
        <a:prstGeom prst="roundRect">
          <a:avLst/>
        </a:prstGeom>
        <a:solidFill>
          <a:srgbClr val="F49EE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889000">
            <a:lnSpc>
              <a:spcPct val="90000"/>
            </a:lnSpc>
            <a:spcBef>
              <a:spcPct val="0"/>
            </a:spcBef>
            <a:spcAft>
              <a:spcPct val="35000"/>
            </a:spcAft>
          </a:pPr>
          <a:r>
            <a:rPr lang="ru-RU" sz="2000" kern="1200" dirty="0" err="1" smtClean="0">
              <a:solidFill>
                <a:srgbClr val="7030A0"/>
              </a:solidFill>
            </a:rPr>
            <a:t>Результати</a:t>
          </a:r>
          <a:r>
            <a:rPr lang="ru-RU" sz="2000" kern="1200" dirty="0" smtClean="0">
              <a:solidFill>
                <a:srgbClr val="7030A0"/>
              </a:solidFill>
            </a:rPr>
            <a:t> </a:t>
          </a:r>
          <a:r>
            <a:rPr lang="ru-RU" sz="2000" kern="1200" dirty="0" err="1" smtClean="0">
              <a:solidFill>
                <a:srgbClr val="7030A0"/>
              </a:solidFill>
            </a:rPr>
            <a:t>цих</a:t>
          </a:r>
          <a:r>
            <a:rPr lang="ru-RU" sz="2000" kern="1200" dirty="0" smtClean="0">
              <a:solidFill>
                <a:srgbClr val="7030A0"/>
              </a:solidFill>
            </a:rPr>
            <a:t> </a:t>
          </a:r>
          <a:r>
            <a:rPr lang="ru-RU" sz="2000" kern="1200" dirty="0" err="1" smtClean="0">
              <a:solidFill>
                <a:srgbClr val="7030A0"/>
              </a:solidFill>
            </a:rPr>
            <a:t>досліджень</a:t>
          </a:r>
          <a:r>
            <a:rPr lang="ru-RU" sz="2000" kern="1200" dirty="0" smtClean="0">
              <a:solidFill>
                <a:srgbClr val="7030A0"/>
              </a:solidFill>
            </a:rPr>
            <a:t> </a:t>
          </a:r>
          <a:r>
            <a:rPr lang="ru-RU" sz="2000" kern="1200" dirty="0" err="1" smtClean="0">
              <a:solidFill>
                <a:srgbClr val="7030A0"/>
              </a:solidFill>
            </a:rPr>
            <a:t>змогли</a:t>
          </a:r>
          <a:r>
            <a:rPr lang="ru-RU" sz="2000" kern="1200" dirty="0" smtClean="0">
              <a:solidFill>
                <a:srgbClr val="7030A0"/>
              </a:solidFill>
            </a:rPr>
            <a:t> довести, </a:t>
          </a:r>
          <a:r>
            <a:rPr lang="ru-RU" sz="2000" kern="1200" dirty="0" err="1" smtClean="0">
              <a:solidFill>
                <a:srgbClr val="7030A0"/>
              </a:solidFill>
            </a:rPr>
            <a:t>що</a:t>
          </a:r>
          <a:r>
            <a:rPr lang="ru-RU" sz="2000" kern="1200" dirty="0" smtClean="0">
              <a:solidFill>
                <a:srgbClr val="7030A0"/>
              </a:solidFill>
            </a:rPr>
            <a:t> </a:t>
          </a:r>
          <a:r>
            <a:rPr lang="ru-RU" sz="2000" kern="1200" dirty="0" err="1" smtClean="0">
              <a:solidFill>
                <a:srgbClr val="7030A0"/>
              </a:solidFill>
            </a:rPr>
            <a:t>антенатальний</a:t>
          </a:r>
          <a:r>
            <a:rPr lang="ru-RU" sz="2000" kern="1200" dirty="0" smtClean="0">
              <a:solidFill>
                <a:srgbClr val="7030A0"/>
              </a:solidFill>
            </a:rPr>
            <a:t> </a:t>
          </a:r>
          <a:r>
            <a:rPr lang="ru-RU" sz="2000" kern="1200" dirty="0" err="1" smtClean="0">
              <a:solidFill>
                <a:srgbClr val="7030A0"/>
              </a:solidFill>
            </a:rPr>
            <a:t>період</a:t>
          </a:r>
          <a:r>
            <a:rPr lang="ru-RU" sz="2000" kern="1200" dirty="0" smtClean="0">
              <a:solidFill>
                <a:srgbClr val="7030A0"/>
              </a:solidFill>
            </a:rPr>
            <a:t>, дитячий </a:t>
          </a:r>
          <a:r>
            <a:rPr lang="ru-RU" sz="2000" kern="1200" dirty="0" err="1" smtClean="0">
              <a:solidFill>
                <a:srgbClr val="7030A0"/>
              </a:solidFill>
            </a:rPr>
            <a:t>вік</a:t>
          </a:r>
          <a:r>
            <a:rPr lang="ru-RU" sz="2000" kern="1200" dirty="0" smtClean="0">
              <a:solidFill>
                <a:srgbClr val="7030A0"/>
              </a:solidFill>
            </a:rPr>
            <a:t> – </a:t>
          </a:r>
          <a:r>
            <a:rPr lang="ru-RU" sz="2000" kern="1200" dirty="0" err="1" smtClean="0">
              <a:solidFill>
                <a:srgbClr val="7030A0"/>
              </a:solidFill>
            </a:rPr>
            <a:t>це</a:t>
          </a:r>
          <a:r>
            <a:rPr lang="ru-RU" sz="2000" kern="1200" dirty="0" smtClean="0">
              <a:solidFill>
                <a:srgbClr val="7030A0"/>
              </a:solidFill>
            </a:rPr>
            <a:t> </a:t>
          </a:r>
          <a:r>
            <a:rPr lang="ru-RU" sz="2000" kern="1200" dirty="0" err="1" smtClean="0">
              <a:solidFill>
                <a:srgbClr val="7030A0"/>
              </a:solidFill>
            </a:rPr>
            <a:t>унікальний</a:t>
          </a:r>
          <a:r>
            <a:rPr lang="ru-RU" sz="2000" kern="1200" dirty="0" smtClean="0">
              <a:solidFill>
                <a:srgbClr val="7030A0"/>
              </a:solidFill>
            </a:rPr>
            <a:t> та </a:t>
          </a:r>
          <a:r>
            <a:rPr lang="ru-RU" sz="2000" kern="1200" dirty="0" err="1" smtClean="0">
              <a:solidFill>
                <a:srgbClr val="7030A0"/>
              </a:solidFill>
            </a:rPr>
            <a:t>складний</a:t>
          </a:r>
          <a:r>
            <a:rPr lang="ru-RU" sz="2000" kern="1200" dirty="0" smtClean="0">
              <a:solidFill>
                <a:srgbClr val="7030A0"/>
              </a:solidFill>
            </a:rPr>
            <a:t> </a:t>
          </a:r>
          <a:r>
            <a:rPr lang="ru-RU" sz="2000" kern="1200" dirty="0" err="1" smtClean="0">
              <a:solidFill>
                <a:srgbClr val="7030A0"/>
              </a:solidFill>
            </a:rPr>
            <a:t>період</a:t>
          </a:r>
          <a:r>
            <a:rPr lang="ru-RU" sz="2000" kern="1200" dirty="0" smtClean="0">
              <a:solidFill>
                <a:srgbClr val="7030A0"/>
              </a:solidFill>
            </a:rPr>
            <a:t>, </a:t>
          </a:r>
          <a:r>
            <a:rPr lang="ru-RU" sz="2000" kern="1200" dirty="0" err="1" smtClean="0">
              <a:solidFill>
                <a:srgbClr val="7030A0"/>
              </a:solidFill>
            </a:rPr>
            <a:t>який</a:t>
          </a:r>
          <a:r>
            <a:rPr lang="ru-RU" sz="2000" kern="1200" dirty="0" smtClean="0">
              <a:solidFill>
                <a:srgbClr val="7030A0"/>
              </a:solidFill>
            </a:rPr>
            <a:t> </a:t>
          </a:r>
          <a:r>
            <a:rPr lang="ru-RU" sz="2000" kern="1200" dirty="0" err="1" smtClean="0">
              <a:solidFill>
                <a:srgbClr val="7030A0"/>
              </a:solidFill>
            </a:rPr>
            <a:t>здійснює</a:t>
          </a:r>
          <a:r>
            <a:rPr lang="ru-RU" sz="2000" kern="1200" dirty="0" smtClean="0">
              <a:solidFill>
                <a:srgbClr val="7030A0"/>
              </a:solidFill>
            </a:rPr>
            <a:t> </a:t>
          </a:r>
          <a:r>
            <a:rPr lang="ru-RU" sz="2000" kern="1200" dirty="0" err="1" smtClean="0">
              <a:solidFill>
                <a:srgbClr val="7030A0"/>
              </a:solidFill>
            </a:rPr>
            <a:t>значний</a:t>
          </a:r>
          <a:r>
            <a:rPr lang="ru-RU" sz="2000" kern="1200" dirty="0" smtClean="0">
              <a:solidFill>
                <a:srgbClr val="7030A0"/>
              </a:solidFill>
            </a:rPr>
            <a:t> </a:t>
          </a:r>
          <a:r>
            <a:rPr lang="ru-RU" sz="2000" kern="1200" dirty="0" err="1" smtClean="0">
              <a:solidFill>
                <a:srgbClr val="7030A0"/>
              </a:solidFill>
            </a:rPr>
            <a:t>вплив</a:t>
          </a:r>
          <a:r>
            <a:rPr lang="ru-RU" sz="2000" kern="1200" dirty="0" smtClean="0">
              <a:solidFill>
                <a:srgbClr val="7030A0"/>
              </a:solidFill>
            </a:rPr>
            <a:t> на подальше </a:t>
          </a:r>
          <a:r>
            <a:rPr lang="ru-RU" sz="2000" kern="1200" dirty="0" err="1" smtClean="0">
              <a:solidFill>
                <a:srgbClr val="7030A0"/>
              </a:solidFill>
            </a:rPr>
            <a:t>життя</a:t>
          </a:r>
          <a:r>
            <a:rPr lang="ru-RU" sz="2000" kern="1200" dirty="0" smtClean="0">
              <a:solidFill>
                <a:srgbClr val="7030A0"/>
              </a:solidFill>
            </a:rPr>
            <a:t> </a:t>
          </a:r>
          <a:r>
            <a:rPr lang="ru-RU" sz="2000" kern="1200" dirty="0" err="1" smtClean="0">
              <a:solidFill>
                <a:srgbClr val="7030A0"/>
              </a:solidFill>
            </a:rPr>
            <a:t>людини</a:t>
          </a:r>
          <a:r>
            <a:rPr lang="ru-RU" sz="2000" kern="1200" dirty="0" smtClean="0">
              <a:solidFill>
                <a:srgbClr val="7030A0"/>
              </a:solidFill>
            </a:rPr>
            <a:t> і </a:t>
          </a:r>
          <a:r>
            <a:rPr lang="ru-RU" sz="2000" kern="1200" dirty="0" err="1" smtClean="0">
              <a:solidFill>
                <a:srgbClr val="7030A0"/>
              </a:solidFill>
            </a:rPr>
            <a:t>який</a:t>
          </a:r>
          <a:r>
            <a:rPr lang="ru-RU" sz="2000" kern="1200" dirty="0" smtClean="0">
              <a:solidFill>
                <a:srgbClr val="7030A0"/>
              </a:solidFill>
            </a:rPr>
            <a:t> </a:t>
          </a:r>
          <a:r>
            <a:rPr lang="ru-RU" sz="2000" kern="1200" dirty="0" err="1" smtClean="0">
              <a:solidFill>
                <a:srgbClr val="7030A0"/>
              </a:solidFill>
            </a:rPr>
            <a:t>необхідно</a:t>
          </a:r>
          <a:r>
            <a:rPr lang="ru-RU" sz="2000" kern="1200" dirty="0" smtClean="0">
              <a:solidFill>
                <a:srgbClr val="7030A0"/>
              </a:solidFill>
            </a:rPr>
            <a:t> </a:t>
          </a:r>
          <a:r>
            <a:rPr lang="ru-RU" sz="2000" kern="1200" dirty="0" err="1" smtClean="0">
              <a:solidFill>
                <a:srgbClr val="7030A0"/>
              </a:solidFill>
            </a:rPr>
            <a:t>ретельно</a:t>
          </a:r>
          <a:r>
            <a:rPr lang="ru-RU" sz="2000" kern="1200" dirty="0" smtClean="0">
              <a:solidFill>
                <a:srgbClr val="7030A0"/>
              </a:solidFill>
            </a:rPr>
            <a:t> </a:t>
          </a:r>
          <a:r>
            <a:rPr lang="ru-RU" sz="2000" kern="1200" dirty="0" err="1" smtClean="0">
              <a:solidFill>
                <a:srgbClr val="7030A0"/>
              </a:solidFill>
            </a:rPr>
            <a:t>вивчати</a:t>
          </a:r>
          <a:r>
            <a:rPr lang="ru-RU" sz="2000" kern="1200" dirty="0" smtClean="0">
              <a:solidFill>
                <a:srgbClr val="7030A0"/>
              </a:solidFill>
            </a:rPr>
            <a:t>. </a:t>
          </a:r>
          <a:endParaRPr lang="ru-RU" sz="2000" kern="1200" dirty="0">
            <a:solidFill>
              <a:srgbClr val="7030A0"/>
            </a:solidFill>
          </a:endParaRPr>
        </a:p>
      </dsp:txBody>
      <dsp:txXfrm>
        <a:off x="510519" y="5375224"/>
        <a:ext cx="8412826" cy="9856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077F0F-5FA3-4246-821A-513C8C89CC0C}">
      <dsp:nvSpPr>
        <dsp:cNvPr id="0" name=""/>
        <dsp:cNvSpPr/>
      </dsp:nvSpPr>
      <dsp:spPr>
        <a:xfrm>
          <a:off x="700533" y="4191"/>
          <a:ext cx="3703141" cy="201989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b="1" kern="1200" dirty="0" smtClean="0">
              <a:solidFill>
                <a:schemeClr val="tx1"/>
              </a:solidFill>
            </a:rPr>
            <a:t>Перинатальна </a:t>
          </a:r>
          <a:r>
            <a:rPr lang="ru-RU" sz="2400" b="1" kern="1200" dirty="0" err="1" smtClean="0">
              <a:solidFill>
                <a:schemeClr val="tx1"/>
              </a:solidFill>
            </a:rPr>
            <a:t>психологія</a:t>
          </a:r>
          <a:r>
            <a:rPr lang="ru-RU" sz="2400" b="1" kern="1200" dirty="0" smtClean="0">
              <a:solidFill>
                <a:schemeClr val="tx1"/>
              </a:solidFill>
            </a:rPr>
            <a:t>, як </a:t>
          </a:r>
          <a:r>
            <a:rPr lang="ru-RU" sz="2400" b="1" kern="1200" dirty="0" err="1" smtClean="0">
              <a:solidFill>
                <a:schemeClr val="tx1"/>
              </a:solidFill>
            </a:rPr>
            <a:t>розділ</a:t>
          </a:r>
          <a:r>
            <a:rPr lang="ru-RU" sz="2400" b="1" kern="1200" dirty="0" smtClean="0">
              <a:solidFill>
                <a:schemeClr val="tx1"/>
              </a:solidFill>
            </a:rPr>
            <a:t> перинатології, </a:t>
          </a:r>
          <a:r>
            <a:rPr lang="ru-RU" sz="2400" b="1" u="sng" kern="1200" dirty="0" err="1" smtClean="0">
              <a:solidFill>
                <a:schemeClr val="tx1"/>
              </a:solidFill>
            </a:rPr>
            <a:t>виник</a:t>
          </a:r>
          <a:r>
            <a:rPr lang="ru-RU" sz="2400" b="1" u="sng" kern="1200" dirty="0" smtClean="0">
              <a:solidFill>
                <a:schemeClr val="tx1"/>
              </a:solidFill>
            </a:rPr>
            <a:t> </a:t>
          </a:r>
          <a:r>
            <a:rPr lang="ru-RU" sz="2400" b="1" u="sng" kern="1200" dirty="0" err="1" smtClean="0">
              <a:solidFill>
                <a:schemeClr val="tx1"/>
              </a:solidFill>
            </a:rPr>
            <a:t>відносно</a:t>
          </a:r>
          <a:r>
            <a:rPr lang="ru-RU" sz="2400" b="1" u="sng" kern="1200" dirty="0" smtClean="0">
              <a:solidFill>
                <a:schemeClr val="tx1"/>
              </a:solidFill>
            </a:rPr>
            <a:t> </a:t>
          </a:r>
          <a:r>
            <a:rPr lang="ru-RU" sz="2400" b="1" u="sng" kern="1200" dirty="0" err="1" smtClean="0">
              <a:solidFill>
                <a:schemeClr val="tx1"/>
              </a:solidFill>
            </a:rPr>
            <a:t>нещодавно</a:t>
          </a:r>
          <a:r>
            <a:rPr lang="ru-RU" sz="2400" b="1" u="sng" kern="1200" dirty="0" smtClean="0">
              <a:solidFill>
                <a:schemeClr val="tx1"/>
              </a:solidFill>
            </a:rPr>
            <a:t>, в </a:t>
          </a:r>
          <a:r>
            <a:rPr lang="ru-RU" sz="2400" b="1" u="sng" kern="1200" dirty="0" err="1" smtClean="0">
              <a:solidFill>
                <a:schemeClr val="tx1"/>
              </a:solidFill>
            </a:rPr>
            <a:t>останній</a:t>
          </a:r>
          <a:r>
            <a:rPr lang="ru-RU" sz="2400" b="1" u="sng" kern="1200" dirty="0" smtClean="0">
              <a:solidFill>
                <a:schemeClr val="tx1"/>
              </a:solidFill>
            </a:rPr>
            <a:t> </a:t>
          </a:r>
          <a:r>
            <a:rPr lang="ru-RU" sz="2400" b="1" u="sng" kern="1200" dirty="0" err="1" smtClean="0">
              <a:solidFill>
                <a:schemeClr val="tx1"/>
              </a:solidFill>
            </a:rPr>
            <a:t>чверті</a:t>
          </a:r>
          <a:r>
            <a:rPr lang="ru-RU" sz="2400" b="1" u="sng" kern="1200" dirty="0" smtClean="0">
              <a:solidFill>
                <a:schemeClr val="tx1"/>
              </a:solidFill>
            </a:rPr>
            <a:t> ХХ </a:t>
          </a:r>
          <a:r>
            <a:rPr lang="ru-RU" sz="2400" b="1" u="sng" kern="1200" dirty="0" err="1" smtClean="0">
              <a:solidFill>
                <a:schemeClr val="tx1"/>
              </a:solidFill>
            </a:rPr>
            <a:t>століття</a:t>
          </a:r>
          <a:r>
            <a:rPr lang="ru-RU" sz="2400" b="1" u="sng" kern="1200" dirty="0" smtClean="0">
              <a:solidFill>
                <a:schemeClr val="tx1"/>
              </a:solidFill>
            </a:rPr>
            <a:t>. </a:t>
          </a:r>
          <a:endParaRPr lang="ru-RU" sz="2400" b="1" kern="1200" dirty="0">
            <a:solidFill>
              <a:schemeClr val="tx1"/>
            </a:solidFill>
          </a:endParaRPr>
        </a:p>
      </dsp:txBody>
      <dsp:txXfrm>
        <a:off x="700533" y="4191"/>
        <a:ext cx="3703141" cy="2019895"/>
      </dsp:txXfrm>
    </dsp:sp>
    <dsp:sp modelId="{8D086EE6-F797-48E3-8B80-F2ADF45A8730}">
      <dsp:nvSpPr>
        <dsp:cNvPr id="0" name=""/>
        <dsp:cNvSpPr/>
      </dsp:nvSpPr>
      <dsp:spPr>
        <a:xfrm>
          <a:off x="4740324" y="4191"/>
          <a:ext cx="3703141" cy="201989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u="sng" kern="1200" dirty="0" err="1" smtClean="0">
              <a:solidFill>
                <a:schemeClr val="tx1"/>
              </a:solidFill>
            </a:rPr>
            <a:t>Першою</a:t>
          </a:r>
          <a:r>
            <a:rPr lang="ru-RU" sz="2000" u="sng" kern="1200" dirty="0" smtClean="0">
              <a:solidFill>
                <a:schemeClr val="tx1"/>
              </a:solidFill>
            </a:rPr>
            <a:t> </a:t>
          </a:r>
          <a:r>
            <a:rPr lang="ru-RU" sz="2000" u="sng" kern="1200" dirty="0" err="1" smtClean="0">
              <a:solidFill>
                <a:schemeClr val="tx1"/>
              </a:solidFill>
            </a:rPr>
            <a:t>організацією</a:t>
          </a:r>
          <a:r>
            <a:rPr lang="ru-RU" sz="2000" u="sng" kern="1200" dirty="0" smtClean="0">
              <a:solidFill>
                <a:schemeClr val="tx1"/>
              </a:solidFill>
            </a:rPr>
            <a:t>, </a:t>
          </a:r>
          <a:r>
            <a:rPr lang="ru-RU" sz="2000" u="sng" kern="1200" dirty="0" err="1" smtClean="0">
              <a:solidFill>
                <a:schemeClr val="tx1"/>
              </a:solidFill>
            </a:rPr>
            <a:t>що</a:t>
          </a:r>
          <a:r>
            <a:rPr lang="ru-RU" sz="2000" u="sng" kern="1200" dirty="0" smtClean="0">
              <a:solidFill>
                <a:schemeClr val="tx1"/>
              </a:solidFill>
            </a:rPr>
            <a:t> </a:t>
          </a:r>
          <a:r>
            <a:rPr lang="ru-RU" sz="2000" u="sng" kern="1200" dirty="0" err="1" smtClean="0">
              <a:solidFill>
                <a:schemeClr val="tx1"/>
              </a:solidFill>
            </a:rPr>
            <a:t>об'єднала</a:t>
          </a:r>
          <a:r>
            <a:rPr lang="ru-RU" sz="2000" u="sng" kern="1200" dirty="0" smtClean="0">
              <a:solidFill>
                <a:schemeClr val="tx1"/>
              </a:solidFill>
            </a:rPr>
            <a:t> перинатальних </a:t>
          </a:r>
          <a:r>
            <a:rPr lang="ru-RU" sz="2000" u="sng" kern="1200" dirty="0" err="1" smtClean="0">
              <a:solidFill>
                <a:schemeClr val="tx1"/>
              </a:solidFill>
            </a:rPr>
            <a:t>психологів</a:t>
          </a:r>
          <a:r>
            <a:rPr lang="ru-RU" sz="2000" u="sng" kern="1200" dirty="0" smtClean="0">
              <a:solidFill>
                <a:schemeClr val="tx1"/>
              </a:solidFill>
            </a:rPr>
            <a:t>, стало </a:t>
          </a:r>
          <a:r>
            <a:rPr lang="ru-RU" sz="2000" u="sng" kern="1200" dirty="0" err="1" smtClean="0">
              <a:solidFill>
                <a:schemeClr val="tx1"/>
              </a:solidFill>
            </a:rPr>
            <a:t>створене</a:t>
          </a:r>
          <a:r>
            <a:rPr lang="ru-RU" sz="2000" u="sng" kern="1200" dirty="0" smtClean="0">
              <a:solidFill>
                <a:schemeClr val="tx1"/>
              </a:solidFill>
            </a:rPr>
            <a:t> у </a:t>
          </a:r>
          <a:r>
            <a:rPr lang="ru-RU" sz="2000" u="sng" kern="1200" dirty="0" err="1" smtClean="0">
              <a:solidFill>
                <a:schemeClr val="tx1"/>
              </a:solidFill>
            </a:rPr>
            <a:t>Відні</a:t>
          </a:r>
          <a:r>
            <a:rPr lang="ru-RU" sz="2000" u="sng" kern="1200" dirty="0" smtClean="0">
              <a:solidFill>
                <a:schemeClr val="tx1"/>
              </a:solidFill>
            </a:rPr>
            <a:t> в 1971 </a:t>
          </a:r>
          <a:r>
            <a:rPr lang="ru-RU" sz="2000" u="sng" kern="1200" dirty="0" err="1" smtClean="0">
              <a:solidFill>
                <a:schemeClr val="tx1"/>
              </a:solidFill>
            </a:rPr>
            <a:t>році</a:t>
          </a:r>
          <a:r>
            <a:rPr lang="ru-RU" sz="2000" kern="1200" dirty="0" smtClean="0">
              <a:solidFill>
                <a:schemeClr val="tx1"/>
              </a:solidFill>
            </a:rPr>
            <a:t> </a:t>
          </a:r>
          <a:r>
            <a:rPr lang="ru-RU" sz="2000" kern="1200" dirty="0" err="1" smtClean="0">
              <a:solidFill>
                <a:schemeClr val="tx1"/>
              </a:solidFill>
            </a:rPr>
            <a:t>психоаналітиком</a:t>
          </a:r>
          <a:r>
            <a:rPr lang="ru-RU" sz="2000" kern="1200" dirty="0" smtClean="0">
              <a:solidFill>
                <a:schemeClr val="tx1"/>
              </a:solidFill>
            </a:rPr>
            <a:t> Густавом </a:t>
          </a:r>
          <a:r>
            <a:rPr lang="ru-RU" sz="2000" kern="1200" dirty="0" err="1" smtClean="0">
              <a:solidFill>
                <a:schemeClr val="tx1"/>
              </a:solidFill>
            </a:rPr>
            <a:t>Хансом</a:t>
          </a:r>
          <a:r>
            <a:rPr lang="ru-RU" sz="2000" kern="1200" dirty="0" smtClean="0">
              <a:solidFill>
                <a:schemeClr val="tx1"/>
              </a:solidFill>
            </a:rPr>
            <a:t> </a:t>
          </a:r>
          <a:r>
            <a:rPr lang="ru-RU" sz="2000" kern="1200" dirty="0" err="1" smtClean="0">
              <a:solidFill>
                <a:schemeClr val="tx1"/>
              </a:solidFill>
            </a:rPr>
            <a:t>Грабером</a:t>
          </a:r>
          <a:r>
            <a:rPr lang="ru-RU" sz="2000" kern="1200" dirty="0" smtClean="0">
              <a:solidFill>
                <a:schemeClr val="tx1"/>
              </a:solidFill>
            </a:rPr>
            <a:t> </a:t>
          </a:r>
          <a:r>
            <a:rPr lang="ru-RU" sz="2000" b="1" kern="1200" dirty="0" err="1" smtClean="0">
              <a:solidFill>
                <a:schemeClr val="tx1"/>
              </a:solidFill>
            </a:rPr>
            <a:t>Міжнародну</a:t>
          </a:r>
          <a:r>
            <a:rPr lang="ru-RU" sz="2000" b="1" kern="1200" dirty="0" smtClean="0">
              <a:solidFill>
                <a:schemeClr val="tx1"/>
              </a:solidFill>
            </a:rPr>
            <a:t> </a:t>
          </a:r>
          <a:r>
            <a:rPr lang="ru-RU" sz="2000" b="1" kern="1200" dirty="0" err="1" smtClean="0">
              <a:solidFill>
                <a:schemeClr val="tx1"/>
              </a:solidFill>
            </a:rPr>
            <a:t>організацію</a:t>
          </a:r>
          <a:r>
            <a:rPr lang="ru-RU" sz="2000" b="1" kern="1200" dirty="0" smtClean="0">
              <a:solidFill>
                <a:schemeClr val="tx1"/>
              </a:solidFill>
            </a:rPr>
            <a:t> перинатальної психології. </a:t>
          </a:r>
          <a:endParaRPr lang="ru-RU" sz="2000" b="1" kern="1200" dirty="0">
            <a:solidFill>
              <a:schemeClr val="tx1"/>
            </a:solidFill>
          </a:endParaRPr>
        </a:p>
      </dsp:txBody>
      <dsp:txXfrm>
        <a:off x="4740324" y="4191"/>
        <a:ext cx="3703141" cy="2019895"/>
      </dsp:txXfrm>
    </dsp:sp>
    <dsp:sp modelId="{5F7835FA-FD4D-43CF-A4E8-36097378443F}">
      <dsp:nvSpPr>
        <dsp:cNvPr id="0" name=""/>
        <dsp:cNvSpPr/>
      </dsp:nvSpPr>
      <dsp:spPr>
        <a:xfrm>
          <a:off x="1037183" y="2360736"/>
          <a:ext cx="3366492" cy="201989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smtClean="0">
              <a:solidFill>
                <a:srgbClr val="0070C0"/>
              </a:solidFill>
            </a:rPr>
            <a:t>У 1986 </a:t>
          </a:r>
          <a:r>
            <a:rPr lang="ru-RU" sz="2000" kern="1200" dirty="0" err="1" smtClean="0">
              <a:solidFill>
                <a:srgbClr val="0070C0"/>
              </a:solidFill>
            </a:rPr>
            <a:t>році</a:t>
          </a:r>
          <a:r>
            <a:rPr lang="ru-RU" sz="2000" kern="1200" dirty="0" smtClean="0">
              <a:solidFill>
                <a:srgbClr val="0070C0"/>
              </a:solidFill>
            </a:rPr>
            <a:t> </a:t>
          </a:r>
          <a:r>
            <a:rPr lang="ru-RU" sz="2000" kern="1200" dirty="0" err="1" smtClean="0">
              <a:solidFill>
                <a:srgbClr val="0070C0"/>
              </a:solidFill>
            </a:rPr>
            <a:t>воно</a:t>
          </a:r>
          <a:r>
            <a:rPr lang="ru-RU" sz="2000" kern="1200" dirty="0" smtClean="0">
              <a:solidFill>
                <a:srgbClr val="0070C0"/>
              </a:solidFill>
            </a:rPr>
            <a:t> </a:t>
          </a:r>
          <a:r>
            <a:rPr lang="ru-RU" sz="2000" kern="1200" dirty="0" err="1" smtClean="0">
              <a:solidFill>
                <a:srgbClr val="0070C0"/>
              </a:solidFill>
            </a:rPr>
            <a:t>було</a:t>
          </a:r>
          <a:r>
            <a:rPr lang="ru-RU" sz="2000" kern="1200" dirty="0" smtClean="0">
              <a:solidFill>
                <a:srgbClr val="0070C0"/>
              </a:solidFill>
            </a:rPr>
            <a:t> </a:t>
          </a:r>
          <a:r>
            <a:rPr lang="ru-RU" sz="2000" kern="1200" dirty="0" err="1" smtClean="0">
              <a:solidFill>
                <a:srgbClr val="0070C0"/>
              </a:solidFill>
            </a:rPr>
            <a:t>перетворене</a:t>
          </a:r>
          <a:r>
            <a:rPr lang="ru-RU" sz="2000" kern="1200" dirty="0" smtClean="0">
              <a:solidFill>
                <a:srgbClr val="0070C0"/>
              </a:solidFill>
            </a:rPr>
            <a:t> в </a:t>
          </a:r>
          <a:r>
            <a:rPr lang="ru-RU" sz="2000" kern="1200" dirty="0" err="1" smtClean="0">
              <a:solidFill>
                <a:srgbClr val="0070C0"/>
              </a:solidFill>
            </a:rPr>
            <a:t>Міжнародну</a:t>
          </a:r>
          <a:r>
            <a:rPr lang="ru-RU" sz="2000" kern="1200" dirty="0" smtClean="0">
              <a:solidFill>
                <a:srgbClr val="0070C0"/>
              </a:solidFill>
            </a:rPr>
            <a:t> </a:t>
          </a:r>
          <a:r>
            <a:rPr lang="ru-RU" sz="2000" kern="1200" dirty="0" err="1" smtClean="0">
              <a:solidFill>
                <a:srgbClr val="0070C0"/>
              </a:solidFill>
            </a:rPr>
            <a:t>організацію</a:t>
          </a:r>
          <a:r>
            <a:rPr lang="ru-RU" sz="2000" kern="1200" dirty="0" smtClean="0">
              <a:solidFill>
                <a:srgbClr val="0070C0"/>
              </a:solidFill>
            </a:rPr>
            <a:t> пре- і перинатальної психології і </a:t>
          </a:r>
          <a:r>
            <a:rPr lang="ru-RU" sz="2000" kern="1200" dirty="0" err="1" smtClean="0">
              <a:solidFill>
                <a:srgbClr val="0070C0"/>
              </a:solidFill>
            </a:rPr>
            <a:t>медицини</a:t>
          </a:r>
          <a:r>
            <a:rPr lang="ru-RU" sz="2000" kern="1200" dirty="0" smtClean="0">
              <a:solidFill>
                <a:srgbClr val="0070C0"/>
              </a:solidFill>
            </a:rPr>
            <a:t> (ISPPM). </a:t>
          </a:r>
          <a:endParaRPr lang="ru-RU" sz="2000" kern="1200" dirty="0">
            <a:solidFill>
              <a:srgbClr val="0070C0"/>
            </a:solidFill>
          </a:endParaRPr>
        </a:p>
      </dsp:txBody>
      <dsp:txXfrm>
        <a:off x="1037183" y="2360736"/>
        <a:ext cx="3366492" cy="2019895"/>
      </dsp:txXfrm>
    </dsp:sp>
    <dsp:sp modelId="{BAAD6011-DAD0-495C-A0DE-E5EAAE86E3ED}">
      <dsp:nvSpPr>
        <dsp:cNvPr id="0" name=""/>
        <dsp:cNvSpPr/>
      </dsp:nvSpPr>
      <dsp:spPr>
        <a:xfrm>
          <a:off x="4740324" y="2360736"/>
          <a:ext cx="3366492" cy="201989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smtClean="0">
              <a:solidFill>
                <a:srgbClr val="0070C0"/>
              </a:solidFill>
            </a:rPr>
            <a:t>З того часу </a:t>
          </a:r>
          <a:r>
            <a:rPr lang="ru-RU" sz="2000" kern="1200" dirty="0" err="1" smtClean="0">
              <a:solidFill>
                <a:srgbClr val="0070C0"/>
              </a:solidFill>
            </a:rPr>
            <a:t>почалося</a:t>
          </a:r>
          <a:r>
            <a:rPr lang="ru-RU" sz="2000" kern="1200" dirty="0" smtClean="0">
              <a:solidFill>
                <a:srgbClr val="0070C0"/>
              </a:solidFill>
            </a:rPr>
            <a:t> </a:t>
          </a:r>
          <a:r>
            <a:rPr lang="ru-RU" sz="2000" kern="1200" dirty="0" err="1" smtClean="0">
              <a:solidFill>
                <a:srgbClr val="0070C0"/>
              </a:solidFill>
            </a:rPr>
            <a:t>цілеспрямоване</a:t>
          </a:r>
          <a:r>
            <a:rPr lang="ru-RU" sz="2000" kern="1200" dirty="0" smtClean="0">
              <a:solidFill>
                <a:srgbClr val="0070C0"/>
              </a:solidFill>
            </a:rPr>
            <a:t> </a:t>
          </a:r>
          <a:r>
            <a:rPr lang="ru-RU" sz="2000" kern="1200" dirty="0" err="1" smtClean="0">
              <a:solidFill>
                <a:srgbClr val="0070C0"/>
              </a:solidFill>
            </a:rPr>
            <a:t>накопичення</a:t>
          </a:r>
          <a:r>
            <a:rPr lang="ru-RU" sz="2000" kern="1200" dirty="0" smtClean="0">
              <a:solidFill>
                <a:srgbClr val="0070C0"/>
              </a:solidFill>
            </a:rPr>
            <a:t> </a:t>
          </a:r>
          <a:r>
            <a:rPr lang="ru-RU" sz="2000" kern="1200" dirty="0" err="1" smtClean="0">
              <a:solidFill>
                <a:srgbClr val="0070C0"/>
              </a:solidFill>
            </a:rPr>
            <a:t>наукових</a:t>
          </a:r>
          <a:r>
            <a:rPr lang="ru-RU" sz="2000" kern="1200" dirty="0" smtClean="0">
              <a:solidFill>
                <a:srgbClr val="0070C0"/>
              </a:solidFill>
            </a:rPr>
            <a:t> </a:t>
          </a:r>
          <a:r>
            <a:rPr lang="ru-RU" sz="2000" kern="1200" dirty="0" err="1" smtClean="0">
              <a:solidFill>
                <a:srgbClr val="0070C0"/>
              </a:solidFill>
            </a:rPr>
            <a:t>даних</a:t>
          </a:r>
          <a:r>
            <a:rPr lang="ru-RU" sz="2000" kern="1200" dirty="0" smtClean="0">
              <a:solidFill>
                <a:srgbClr val="0070C0"/>
              </a:solidFill>
            </a:rPr>
            <a:t> про </a:t>
          </a:r>
          <a:r>
            <a:rPr lang="ru-RU" sz="2000" kern="1200" dirty="0" err="1" smtClean="0">
              <a:solidFill>
                <a:srgbClr val="0070C0"/>
              </a:solidFill>
            </a:rPr>
            <a:t>психічні</a:t>
          </a:r>
          <a:r>
            <a:rPr lang="ru-RU" sz="2000" kern="1200" dirty="0" smtClean="0">
              <a:solidFill>
                <a:srgbClr val="0070C0"/>
              </a:solidFill>
            </a:rPr>
            <a:t> </a:t>
          </a:r>
          <a:r>
            <a:rPr lang="ru-RU" sz="2000" kern="1200" dirty="0" err="1" smtClean="0">
              <a:solidFill>
                <a:srgbClr val="0070C0"/>
              </a:solidFill>
            </a:rPr>
            <a:t>процеси</a:t>
          </a:r>
          <a:r>
            <a:rPr lang="ru-RU" sz="2000" kern="1200" dirty="0" smtClean="0">
              <a:solidFill>
                <a:srgbClr val="0070C0"/>
              </a:solidFill>
            </a:rPr>
            <a:t> у дитини (</a:t>
          </a:r>
          <a:r>
            <a:rPr lang="ru-RU" sz="2000" kern="1200" dirty="0" err="1" smtClean="0">
              <a:solidFill>
                <a:srgbClr val="0070C0"/>
              </a:solidFill>
            </a:rPr>
            <a:t>пренейта</a:t>
          </a:r>
          <a:r>
            <a:rPr lang="ru-RU" sz="2000" kern="1200" dirty="0" smtClean="0">
              <a:solidFill>
                <a:srgbClr val="0070C0"/>
              </a:solidFill>
            </a:rPr>
            <a:t>), </a:t>
          </a:r>
          <a:r>
            <a:rPr lang="ru-RU" sz="2000" kern="1200" dirty="0" err="1" smtClean="0">
              <a:solidFill>
                <a:srgbClr val="0070C0"/>
              </a:solidFill>
            </a:rPr>
            <a:t>що</a:t>
          </a:r>
          <a:r>
            <a:rPr lang="ru-RU" sz="2000" kern="1200" dirty="0" smtClean="0">
              <a:solidFill>
                <a:srgbClr val="0070C0"/>
              </a:solidFill>
            </a:rPr>
            <a:t> </a:t>
          </a:r>
          <a:r>
            <a:rPr lang="ru-RU" sz="2000" kern="1200" dirty="0" err="1" smtClean="0">
              <a:solidFill>
                <a:srgbClr val="0070C0"/>
              </a:solidFill>
            </a:rPr>
            <a:t>ще</a:t>
          </a:r>
          <a:r>
            <a:rPr lang="ru-RU" sz="2000" kern="1200" dirty="0" smtClean="0">
              <a:solidFill>
                <a:srgbClr val="0070C0"/>
              </a:solidFill>
            </a:rPr>
            <a:t> не </a:t>
          </a:r>
          <a:r>
            <a:rPr lang="ru-RU" sz="2000" kern="1200" dirty="0" err="1" smtClean="0">
              <a:solidFill>
                <a:srgbClr val="0070C0"/>
              </a:solidFill>
            </a:rPr>
            <a:t>народилася</a:t>
          </a:r>
          <a:r>
            <a:rPr lang="ru-RU" sz="2000" kern="1200" dirty="0" smtClean="0">
              <a:solidFill>
                <a:srgbClr val="0070C0"/>
              </a:solidFill>
            </a:rPr>
            <a:t>. </a:t>
          </a:r>
          <a:endParaRPr lang="ru-RU" sz="2000" kern="1200" dirty="0">
            <a:solidFill>
              <a:srgbClr val="0070C0"/>
            </a:solidFill>
          </a:endParaRPr>
        </a:p>
      </dsp:txBody>
      <dsp:txXfrm>
        <a:off x="4740324" y="2360736"/>
        <a:ext cx="3366492" cy="2019895"/>
      </dsp:txXfrm>
    </dsp:sp>
    <dsp:sp modelId="{CDA77078-B7DD-490B-A9A2-1CA248B449F4}">
      <dsp:nvSpPr>
        <dsp:cNvPr id="0" name=""/>
        <dsp:cNvSpPr/>
      </dsp:nvSpPr>
      <dsp:spPr>
        <a:xfrm>
          <a:off x="2535272" y="4717280"/>
          <a:ext cx="4073455" cy="201989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u="sng" kern="1200" dirty="0" err="1" smtClean="0">
              <a:solidFill>
                <a:srgbClr val="0070C0"/>
              </a:solidFill>
            </a:rPr>
            <a:t>Пізніше</a:t>
          </a:r>
          <a:r>
            <a:rPr lang="ru-RU" sz="2000" u="sng" kern="1200" dirty="0" smtClean="0">
              <a:solidFill>
                <a:srgbClr val="0070C0"/>
              </a:solidFill>
            </a:rPr>
            <a:t> </a:t>
          </a:r>
          <a:r>
            <a:rPr lang="ru-RU" sz="2000" u="sng" kern="1200" dirty="0" err="1" smtClean="0">
              <a:solidFill>
                <a:srgbClr val="0070C0"/>
              </a:solidFill>
            </a:rPr>
            <a:t>результати</a:t>
          </a:r>
          <a:r>
            <a:rPr lang="ru-RU" sz="2000" u="sng" kern="1200" dirty="0" smtClean="0">
              <a:solidFill>
                <a:srgbClr val="0070C0"/>
              </a:solidFill>
            </a:rPr>
            <a:t> </a:t>
          </a:r>
          <a:r>
            <a:rPr lang="ru-RU" sz="2000" u="sng" kern="1200" dirty="0" err="1" smtClean="0">
              <a:solidFill>
                <a:srgbClr val="0070C0"/>
              </a:solidFill>
            </a:rPr>
            <a:t>наукових</a:t>
          </a:r>
          <a:r>
            <a:rPr lang="ru-RU" sz="2000" u="sng" kern="1200" dirty="0" smtClean="0">
              <a:solidFill>
                <a:srgbClr val="0070C0"/>
              </a:solidFill>
            </a:rPr>
            <a:t> </a:t>
          </a:r>
          <a:r>
            <a:rPr lang="ru-RU" sz="2000" u="sng" kern="1200" dirty="0" err="1" smtClean="0">
              <a:solidFill>
                <a:srgbClr val="0070C0"/>
              </a:solidFill>
            </a:rPr>
            <a:t>досліджень</a:t>
          </a:r>
          <a:r>
            <a:rPr lang="ru-RU" sz="2000" u="sng" kern="1200" dirty="0" smtClean="0">
              <a:solidFill>
                <a:srgbClr val="0070C0"/>
              </a:solidFill>
            </a:rPr>
            <a:t> дозволили </a:t>
          </a:r>
          <a:r>
            <a:rPr lang="ru-RU" sz="2000" u="sng" kern="1200" dirty="0" err="1" smtClean="0">
              <a:solidFill>
                <a:srgbClr val="0070C0"/>
              </a:solidFill>
            </a:rPr>
            <a:t>прийняти</a:t>
          </a:r>
          <a:r>
            <a:rPr lang="ru-RU" sz="2000" u="sng" kern="1200" dirty="0" smtClean="0">
              <a:solidFill>
                <a:srgbClr val="0070C0"/>
              </a:solidFill>
            </a:rPr>
            <a:t> "</a:t>
          </a:r>
          <a:r>
            <a:rPr lang="ru-RU" sz="2000" u="sng" kern="1200" dirty="0" err="1" smtClean="0">
              <a:solidFill>
                <a:srgbClr val="0070C0"/>
              </a:solidFill>
            </a:rPr>
            <a:t>Декларацію</a:t>
          </a:r>
          <a:r>
            <a:rPr lang="ru-RU" sz="2000" u="sng" kern="1200" dirty="0" smtClean="0">
              <a:solidFill>
                <a:srgbClr val="0070C0"/>
              </a:solidFill>
            </a:rPr>
            <a:t> прав дитини", </a:t>
          </a:r>
          <a:r>
            <a:rPr lang="ru-RU" sz="2000" u="sng" kern="1200" dirty="0" err="1" smtClean="0">
              <a:solidFill>
                <a:srgbClr val="0070C0"/>
              </a:solidFill>
            </a:rPr>
            <a:t>що</a:t>
          </a:r>
          <a:r>
            <a:rPr lang="ru-RU" sz="2000" u="sng" kern="1200" dirty="0" smtClean="0">
              <a:solidFill>
                <a:srgbClr val="0070C0"/>
              </a:solidFill>
            </a:rPr>
            <a:t> не </a:t>
          </a:r>
          <a:r>
            <a:rPr lang="ru-RU" sz="2000" u="sng" kern="1200" dirty="0" err="1" smtClean="0">
              <a:solidFill>
                <a:srgbClr val="0070C0"/>
              </a:solidFill>
            </a:rPr>
            <a:t>народилася</a:t>
          </a:r>
          <a:r>
            <a:rPr lang="ru-RU" sz="2000" kern="1200" dirty="0" smtClean="0">
              <a:solidFill>
                <a:srgbClr val="0070C0"/>
              </a:solidFill>
            </a:rPr>
            <a:t>, на 16-му </a:t>
          </a:r>
          <a:r>
            <a:rPr lang="ru-RU" sz="2000" kern="1200" dirty="0" err="1" smtClean="0">
              <a:solidFill>
                <a:srgbClr val="0070C0"/>
              </a:solidFill>
            </a:rPr>
            <a:t>Всесвітньому</a:t>
          </a:r>
          <a:r>
            <a:rPr lang="ru-RU" sz="2000" kern="1200" dirty="0" smtClean="0">
              <a:solidFill>
                <a:srgbClr val="0070C0"/>
              </a:solidFill>
            </a:rPr>
            <a:t> </a:t>
          </a:r>
          <a:r>
            <a:rPr lang="ru-RU" sz="2000" kern="1200" dirty="0" err="1" smtClean="0">
              <a:solidFill>
                <a:srgbClr val="0070C0"/>
              </a:solidFill>
            </a:rPr>
            <a:t>Конгресі</a:t>
          </a:r>
          <a:r>
            <a:rPr lang="ru-RU" sz="2000" kern="1200" dirty="0" smtClean="0">
              <a:solidFill>
                <a:srgbClr val="0070C0"/>
              </a:solidFill>
            </a:rPr>
            <a:t> ISPPM в 2005 </a:t>
          </a:r>
          <a:r>
            <a:rPr lang="ru-RU" sz="2000" kern="1200" dirty="0" err="1" smtClean="0">
              <a:solidFill>
                <a:srgbClr val="0070C0"/>
              </a:solidFill>
            </a:rPr>
            <a:t>році</a:t>
          </a:r>
          <a:r>
            <a:rPr lang="ru-RU" sz="2000" kern="1200" dirty="0" smtClean="0">
              <a:solidFill>
                <a:srgbClr val="0070C0"/>
              </a:solidFill>
            </a:rPr>
            <a:t> в Гейдельберге. </a:t>
          </a:r>
          <a:r>
            <a:rPr lang="ru-RU" sz="2000" kern="1200" dirty="0" err="1" smtClean="0">
              <a:solidFill>
                <a:srgbClr val="0070C0"/>
              </a:solidFill>
            </a:rPr>
            <a:t>Нині</a:t>
          </a:r>
          <a:r>
            <a:rPr lang="ru-RU" sz="2000" kern="1200" dirty="0" smtClean="0">
              <a:solidFill>
                <a:srgbClr val="0070C0"/>
              </a:solidFill>
            </a:rPr>
            <a:t> ISPPM </a:t>
          </a:r>
          <a:r>
            <a:rPr lang="ru-RU" sz="2000" kern="1200" dirty="0" err="1" smtClean="0">
              <a:solidFill>
                <a:srgbClr val="0070C0"/>
              </a:solidFill>
            </a:rPr>
            <a:t>об'єднує</a:t>
          </a:r>
          <a:r>
            <a:rPr lang="ru-RU" sz="2000" kern="1200" dirty="0" smtClean="0">
              <a:solidFill>
                <a:srgbClr val="0070C0"/>
              </a:solidFill>
            </a:rPr>
            <a:t> </a:t>
          </a:r>
          <a:r>
            <a:rPr lang="ru-RU" sz="2000" kern="1200" dirty="0" err="1" smtClean="0">
              <a:solidFill>
                <a:srgbClr val="0070C0"/>
              </a:solidFill>
            </a:rPr>
            <a:t>фахівців</a:t>
          </a:r>
          <a:r>
            <a:rPr lang="ru-RU" sz="2000" kern="1200" dirty="0" smtClean="0">
              <a:solidFill>
                <a:srgbClr val="0070C0"/>
              </a:solidFill>
            </a:rPr>
            <a:t> з </a:t>
          </a:r>
          <a:r>
            <a:rPr lang="ru-RU" sz="2000" kern="1200" dirty="0" err="1" smtClean="0">
              <a:solidFill>
                <a:srgbClr val="0070C0"/>
              </a:solidFill>
            </a:rPr>
            <a:t>багатьох</a:t>
          </a:r>
          <a:r>
            <a:rPr lang="ru-RU" sz="2000" kern="1200" dirty="0" smtClean="0">
              <a:solidFill>
                <a:srgbClr val="0070C0"/>
              </a:solidFill>
            </a:rPr>
            <a:t> </a:t>
          </a:r>
          <a:r>
            <a:rPr lang="ru-RU" sz="2000" kern="1200" dirty="0" err="1" smtClean="0">
              <a:solidFill>
                <a:srgbClr val="0070C0"/>
              </a:solidFill>
            </a:rPr>
            <a:t>країн</a:t>
          </a:r>
          <a:r>
            <a:rPr lang="ru-RU" sz="2000" kern="1200" dirty="0" smtClean="0">
              <a:solidFill>
                <a:srgbClr val="0070C0"/>
              </a:solidFill>
            </a:rPr>
            <a:t> </a:t>
          </a:r>
          <a:r>
            <a:rPr lang="ru-RU" sz="2000" kern="1200" dirty="0" err="1" smtClean="0">
              <a:solidFill>
                <a:srgbClr val="0070C0"/>
              </a:solidFill>
            </a:rPr>
            <a:t>світу</a:t>
          </a:r>
          <a:r>
            <a:rPr lang="ru-RU" sz="2000" kern="1200" dirty="0" smtClean="0">
              <a:solidFill>
                <a:srgbClr val="0070C0"/>
              </a:solidFill>
            </a:rPr>
            <a:t> . </a:t>
          </a:r>
          <a:endParaRPr lang="ru-RU" sz="2000" kern="1200" dirty="0">
            <a:solidFill>
              <a:srgbClr val="0070C0"/>
            </a:solidFill>
          </a:endParaRPr>
        </a:p>
      </dsp:txBody>
      <dsp:txXfrm>
        <a:off x="2535272" y="4717280"/>
        <a:ext cx="4073455" cy="201989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714C63-AEB3-4D19-8F2E-2189AD001757}">
      <dsp:nvSpPr>
        <dsp:cNvPr id="0" name=""/>
        <dsp:cNvSpPr/>
      </dsp:nvSpPr>
      <dsp:spPr>
        <a:xfrm>
          <a:off x="4966" y="-720089"/>
          <a:ext cx="4521815" cy="8298180"/>
        </a:xfrm>
        <a:prstGeom prst="roundRect">
          <a:avLst>
            <a:gd name="adj" fmla="val 10000"/>
          </a:avLst>
        </a:prstGeom>
        <a:solidFill>
          <a:srgbClr val="B1ED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solidFill>
                <a:srgbClr val="0070C0"/>
              </a:solidFill>
            </a:rPr>
            <a:t>На </a:t>
          </a:r>
          <a:r>
            <a:rPr lang="ru-RU" sz="2400" kern="1200" dirty="0" err="1" smtClean="0">
              <a:solidFill>
                <a:srgbClr val="0070C0"/>
              </a:solidFill>
            </a:rPr>
            <a:t>території</a:t>
          </a:r>
          <a:r>
            <a:rPr lang="ru-RU" sz="2400" kern="1200" dirty="0" smtClean="0">
              <a:solidFill>
                <a:srgbClr val="0070C0"/>
              </a:solidFill>
            </a:rPr>
            <a:t> </a:t>
          </a:r>
          <a:r>
            <a:rPr lang="ru-RU" sz="2400" kern="1200" dirty="0" err="1" smtClean="0">
              <a:solidFill>
                <a:srgbClr val="0070C0"/>
              </a:solidFill>
            </a:rPr>
            <a:t>країн</a:t>
          </a:r>
          <a:r>
            <a:rPr lang="ru-RU" sz="2400" kern="1200" dirty="0" smtClean="0">
              <a:solidFill>
                <a:srgbClr val="0070C0"/>
              </a:solidFill>
            </a:rPr>
            <a:t> </a:t>
          </a:r>
          <a:r>
            <a:rPr lang="ru-RU" sz="2400" kern="1200" dirty="0" err="1" smtClean="0">
              <a:solidFill>
                <a:srgbClr val="0070C0"/>
              </a:solidFill>
            </a:rPr>
            <a:t>пострадянського</a:t>
          </a:r>
          <a:r>
            <a:rPr lang="ru-RU" sz="2400" kern="1200" dirty="0" smtClean="0">
              <a:solidFill>
                <a:srgbClr val="0070C0"/>
              </a:solidFill>
            </a:rPr>
            <a:t> дана проблема </a:t>
          </a:r>
          <a:r>
            <a:rPr lang="ru-RU" sz="2400" kern="1200" dirty="0" err="1" smtClean="0">
              <a:solidFill>
                <a:srgbClr val="0070C0"/>
              </a:solidFill>
            </a:rPr>
            <a:t>досліджень</a:t>
          </a:r>
          <a:r>
            <a:rPr lang="ru-RU" sz="2400" kern="1200" dirty="0" smtClean="0">
              <a:solidFill>
                <a:srgbClr val="0070C0"/>
              </a:solidFill>
            </a:rPr>
            <a:t> в </a:t>
          </a:r>
          <a:r>
            <a:rPr lang="ru-RU" sz="2400" kern="1200" dirty="0" err="1" smtClean="0">
              <a:solidFill>
                <a:srgbClr val="0070C0"/>
              </a:solidFill>
            </a:rPr>
            <a:t>області</a:t>
          </a:r>
          <a:r>
            <a:rPr lang="ru-RU" sz="2400" kern="1200" dirty="0" smtClean="0">
              <a:solidFill>
                <a:srgbClr val="0070C0"/>
              </a:solidFill>
            </a:rPr>
            <a:t> перинатальної психології </a:t>
          </a:r>
          <a:r>
            <a:rPr lang="ru-RU" sz="2400" kern="1200" dirty="0" err="1" smtClean="0">
              <a:solidFill>
                <a:srgbClr val="0070C0"/>
              </a:solidFill>
            </a:rPr>
            <a:t>вивчалась</a:t>
          </a:r>
          <a:r>
            <a:rPr lang="ru-RU" sz="2400" kern="1200" dirty="0" smtClean="0">
              <a:solidFill>
                <a:srgbClr val="0070C0"/>
              </a:solidFill>
            </a:rPr>
            <a:t> </a:t>
          </a:r>
          <a:r>
            <a:rPr lang="ru-RU" sz="2400" kern="1200" dirty="0" err="1" smtClean="0">
              <a:solidFill>
                <a:srgbClr val="0070C0"/>
              </a:solidFill>
            </a:rPr>
            <a:t>починаючи</a:t>
          </a:r>
          <a:r>
            <a:rPr lang="ru-RU" sz="2400" kern="1200" dirty="0" smtClean="0">
              <a:solidFill>
                <a:srgbClr val="0070C0"/>
              </a:solidFill>
            </a:rPr>
            <a:t> </a:t>
          </a:r>
          <a:r>
            <a:rPr lang="ru-RU" sz="2400" kern="1200" dirty="0" err="1" smtClean="0">
              <a:solidFill>
                <a:srgbClr val="0070C0"/>
              </a:solidFill>
            </a:rPr>
            <a:t>лише</a:t>
          </a:r>
          <a:r>
            <a:rPr lang="ru-RU" sz="2400" kern="1200" dirty="0" smtClean="0">
              <a:solidFill>
                <a:srgbClr val="0070C0"/>
              </a:solidFill>
            </a:rPr>
            <a:t> з </a:t>
          </a:r>
          <a:r>
            <a:rPr lang="ru-RU" sz="2400" u="sng" kern="1200" dirty="0" err="1" smtClean="0">
              <a:solidFill>
                <a:srgbClr val="0070C0"/>
              </a:solidFill>
            </a:rPr>
            <a:t>останнього</a:t>
          </a:r>
          <a:r>
            <a:rPr lang="ru-RU" sz="2400" u="sng" kern="1200" dirty="0" smtClean="0">
              <a:solidFill>
                <a:srgbClr val="0070C0"/>
              </a:solidFill>
            </a:rPr>
            <a:t> </a:t>
          </a:r>
          <a:r>
            <a:rPr lang="ru-RU" sz="2400" u="sng" kern="1200" dirty="0" err="1" smtClean="0">
              <a:solidFill>
                <a:srgbClr val="0070C0"/>
              </a:solidFill>
            </a:rPr>
            <a:t>десятиліття</a:t>
          </a:r>
          <a:r>
            <a:rPr lang="ru-RU" sz="2400" u="sng" kern="1200" dirty="0" smtClean="0">
              <a:solidFill>
                <a:srgbClr val="0070C0"/>
              </a:solidFill>
            </a:rPr>
            <a:t> ХХ </a:t>
          </a:r>
          <a:r>
            <a:rPr lang="ru-RU" sz="2400" u="sng" kern="1200" dirty="0" err="1" smtClean="0">
              <a:solidFill>
                <a:srgbClr val="0070C0"/>
              </a:solidFill>
            </a:rPr>
            <a:t>століття</a:t>
          </a:r>
          <a:r>
            <a:rPr lang="ru-RU" sz="2400" u="sng" kern="1200" dirty="0" smtClean="0">
              <a:solidFill>
                <a:srgbClr val="0070C0"/>
              </a:solidFill>
            </a:rPr>
            <a:t> </a:t>
          </a:r>
          <a:r>
            <a:rPr lang="ru-RU" sz="2400" kern="1200" dirty="0" smtClean="0">
              <a:solidFill>
                <a:srgbClr val="0070C0"/>
              </a:solidFill>
            </a:rPr>
            <a:t>[5]. В </a:t>
          </a:r>
          <a:r>
            <a:rPr lang="ru-RU" sz="2400" kern="1200" dirty="0" err="1" smtClean="0">
              <a:solidFill>
                <a:srgbClr val="0070C0"/>
              </a:solidFill>
            </a:rPr>
            <a:t>опублікованій</a:t>
          </a:r>
          <a:r>
            <a:rPr lang="ru-RU" sz="2400" kern="1200" dirty="0" smtClean="0">
              <a:solidFill>
                <a:srgbClr val="0070C0"/>
              </a:solidFill>
            </a:rPr>
            <a:t> в </a:t>
          </a:r>
          <a:r>
            <a:rPr lang="ru-RU" sz="2400" b="1" kern="1200" dirty="0" smtClean="0">
              <a:solidFill>
                <a:srgbClr val="0070C0"/>
              </a:solidFill>
            </a:rPr>
            <a:t>1982 р. у </a:t>
          </a:r>
          <a:r>
            <a:rPr lang="ru-RU" sz="2400" b="1" kern="1200" dirty="0" err="1" smtClean="0">
              <a:solidFill>
                <a:srgbClr val="0070C0"/>
              </a:solidFill>
            </a:rPr>
            <a:t>Великій</a:t>
          </a:r>
          <a:r>
            <a:rPr lang="ru-RU" sz="2400" b="1" kern="1200" dirty="0" smtClean="0">
              <a:solidFill>
                <a:srgbClr val="0070C0"/>
              </a:solidFill>
            </a:rPr>
            <a:t> </a:t>
          </a:r>
          <a:r>
            <a:rPr lang="ru-RU" sz="2400" b="1" kern="1200" dirty="0" err="1" smtClean="0">
              <a:solidFill>
                <a:srgbClr val="0070C0"/>
              </a:solidFill>
            </a:rPr>
            <a:t>медичній</a:t>
          </a:r>
          <a:r>
            <a:rPr lang="ru-RU" sz="2400" b="1" kern="1200" dirty="0" smtClean="0">
              <a:solidFill>
                <a:srgbClr val="0070C0"/>
              </a:solidFill>
            </a:rPr>
            <a:t> </a:t>
          </a:r>
          <a:r>
            <a:rPr lang="ru-RU" sz="2400" b="1" kern="1200" dirty="0" err="1" smtClean="0">
              <a:solidFill>
                <a:srgbClr val="0070C0"/>
              </a:solidFill>
            </a:rPr>
            <a:t>енциклопедії</a:t>
          </a:r>
          <a:r>
            <a:rPr lang="ru-RU" sz="2400" b="1" kern="1200" dirty="0" smtClean="0">
              <a:solidFill>
                <a:srgbClr val="0070C0"/>
              </a:solidFill>
            </a:rPr>
            <a:t> </a:t>
          </a:r>
          <a:endParaRPr lang="ru-RU" sz="2400" kern="1200" dirty="0">
            <a:solidFill>
              <a:srgbClr val="0070C0"/>
            </a:solidFill>
          </a:endParaRPr>
        </a:p>
      </dsp:txBody>
      <dsp:txXfrm>
        <a:off x="137405" y="-587650"/>
        <a:ext cx="4256937" cy="8033302"/>
      </dsp:txXfrm>
    </dsp:sp>
    <dsp:sp modelId="{A458DB47-09E2-4F60-9419-43646FD40E1B}">
      <dsp:nvSpPr>
        <dsp:cNvPr id="0" name=""/>
        <dsp:cNvSpPr/>
      </dsp:nvSpPr>
      <dsp:spPr>
        <a:xfrm>
          <a:off x="4549390" y="3400964"/>
          <a:ext cx="47931" cy="5607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933700">
            <a:lnSpc>
              <a:spcPct val="90000"/>
            </a:lnSpc>
            <a:spcBef>
              <a:spcPct val="0"/>
            </a:spcBef>
            <a:spcAft>
              <a:spcPct val="35000"/>
            </a:spcAft>
          </a:pPr>
          <a:endParaRPr lang="ru-RU" sz="6600" kern="1200">
            <a:solidFill>
              <a:srgbClr val="0070C0"/>
            </a:solidFill>
          </a:endParaRPr>
        </a:p>
      </dsp:txBody>
      <dsp:txXfrm>
        <a:off x="4549390" y="3412178"/>
        <a:ext cx="33552" cy="33642"/>
      </dsp:txXfrm>
    </dsp:sp>
    <dsp:sp modelId="{DEF4687B-29A7-4207-B2D0-B6BF1CF259F0}">
      <dsp:nvSpPr>
        <dsp:cNvPr id="0" name=""/>
        <dsp:cNvSpPr/>
      </dsp:nvSpPr>
      <dsp:spPr>
        <a:xfrm>
          <a:off x="4617218" y="0"/>
          <a:ext cx="4521815" cy="6858000"/>
        </a:xfrm>
        <a:prstGeom prst="roundRect">
          <a:avLst>
            <a:gd name="adj" fmla="val 10000"/>
          </a:avLst>
        </a:prstGeom>
        <a:solidFill>
          <a:srgbClr val="F49EE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uk-UA" sz="3200" b="1" kern="1200" dirty="0" smtClean="0">
              <a:solidFill>
                <a:schemeClr val="tx1"/>
              </a:solidFill>
            </a:rPr>
            <a:t>перинатологія</a:t>
          </a:r>
          <a:r>
            <a:rPr lang="uk-UA" sz="3200" kern="1200" dirty="0" smtClean="0">
              <a:solidFill>
                <a:schemeClr val="tx1"/>
              </a:solidFill>
            </a:rPr>
            <a:t> (</a:t>
          </a:r>
          <a:r>
            <a:rPr lang="uk-UA" sz="3200" kern="1200" dirty="0" err="1" smtClean="0">
              <a:solidFill>
                <a:schemeClr val="tx1"/>
              </a:solidFill>
            </a:rPr>
            <a:t>греч</a:t>
          </a:r>
          <a:r>
            <a:rPr lang="uk-UA" sz="3200" kern="1200" dirty="0" smtClean="0">
              <a:solidFill>
                <a:schemeClr val="tx1"/>
              </a:solidFill>
            </a:rPr>
            <a:t>. </a:t>
          </a:r>
          <a:r>
            <a:rPr lang="ru-RU" sz="3200" kern="1200" dirty="0" err="1" smtClean="0">
              <a:solidFill>
                <a:schemeClr val="tx1"/>
              </a:solidFill>
            </a:rPr>
            <a:t>peri</a:t>
          </a:r>
          <a:r>
            <a:rPr lang="uk-UA" sz="3200" kern="1200" dirty="0" smtClean="0">
              <a:solidFill>
                <a:schemeClr val="tx1"/>
              </a:solidFill>
            </a:rPr>
            <a:t> - навкруги, біля; лат. </a:t>
          </a:r>
          <a:r>
            <a:rPr lang="ru-RU" sz="3200" kern="1200" dirty="0" err="1" smtClean="0">
              <a:solidFill>
                <a:schemeClr val="tx1"/>
              </a:solidFill>
            </a:rPr>
            <a:t>natus</a:t>
          </a:r>
          <a:r>
            <a:rPr lang="uk-UA" sz="3200" kern="1200" dirty="0" smtClean="0">
              <a:solidFill>
                <a:schemeClr val="tx1"/>
              </a:solidFill>
            </a:rPr>
            <a:t> - народження, </a:t>
          </a:r>
          <a:r>
            <a:rPr lang="ru-RU" sz="3200" kern="1200" dirty="0" err="1" smtClean="0">
              <a:solidFill>
                <a:schemeClr val="tx1"/>
              </a:solidFill>
            </a:rPr>
            <a:t>logos</a:t>
          </a:r>
          <a:r>
            <a:rPr lang="uk-UA" sz="3200" kern="1200" dirty="0" smtClean="0">
              <a:solidFill>
                <a:schemeClr val="tx1"/>
              </a:solidFill>
            </a:rPr>
            <a:t> - наука, вчення) визначається як «розділ акушерства та педіатрії, що вивчає розвиток, охорону здоров'я плоду і новонародженого в </a:t>
          </a:r>
          <a:r>
            <a:rPr lang="uk-UA" sz="3200" kern="1200" dirty="0" err="1" smtClean="0">
              <a:solidFill>
                <a:schemeClr val="tx1"/>
              </a:solidFill>
            </a:rPr>
            <a:t>перинатальному</a:t>
          </a:r>
          <a:r>
            <a:rPr lang="uk-UA" sz="3200" kern="1200" dirty="0" smtClean="0">
              <a:solidFill>
                <a:schemeClr val="tx1"/>
              </a:solidFill>
            </a:rPr>
            <a:t> періоді» </a:t>
          </a:r>
          <a:endParaRPr lang="ru-RU" sz="3200" kern="1200" dirty="0">
            <a:solidFill>
              <a:schemeClr val="tx1"/>
            </a:solidFill>
          </a:endParaRPr>
        </a:p>
      </dsp:txBody>
      <dsp:txXfrm>
        <a:off x="4749657" y="132439"/>
        <a:ext cx="4256937" cy="659312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CBF259-273C-4586-ABCC-73247CF6EC6F}">
      <dsp:nvSpPr>
        <dsp:cNvPr id="0" name=""/>
        <dsp:cNvSpPr/>
      </dsp:nvSpPr>
      <dsp:spPr>
        <a:xfrm>
          <a:off x="0" y="506519"/>
          <a:ext cx="9144000" cy="756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CDB7962-4495-43B6-9DEF-2658B7BFB056}">
      <dsp:nvSpPr>
        <dsp:cNvPr id="0" name=""/>
        <dsp:cNvSpPr/>
      </dsp:nvSpPr>
      <dsp:spPr>
        <a:xfrm>
          <a:off x="457200" y="63719"/>
          <a:ext cx="8519464" cy="88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800100">
            <a:lnSpc>
              <a:spcPct val="90000"/>
            </a:lnSpc>
            <a:spcBef>
              <a:spcPct val="0"/>
            </a:spcBef>
            <a:spcAft>
              <a:spcPct val="35000"/>
            </a:spcAft>
          </a:pPr>
          <a:r>
            <a:rPr lang="uk-UA" sz="1800" b="1" kern="1200" dirty="0" err="1" smtClean="0">
              <a:solidFill>
                <a:srgbClr val="0070C0"/>
              </a:solidFill>
            </a:rPr>
            <a:t>Добряков</a:t>
          </a:r>
          <a:r>
            <a:rPr lang="uk-UA" sz="1800" b="1" kern="1200" dirty="0" smtClean="0">
              <a:solidFill>
                <a:srgbClr val="0070C0"/>
              </a:solidFill>
            </a:rPr>
            <a:t> І. В</a:t>
          </a:r>
          <a:r>
            <a:rPr lang="uk-UA" sz="1800" kern="1200" dirty="0" smtClean="0">
              <a:solidFill>
                <a:srgbClr val="0070C0"/>
              </a:solidFill>
            </a:rPr>
            <a:t>., визначає </a:t>
          </a:r>
          <a:r>
            <a:rPr lang="uk-UA" sz="1800" b="1" kern="1200" dirty="0" err="1" smtClean="0">
              <a:solidFill>
                <a:srgbClr val="0070C0"/>
              </a:solidFill>
            </a:rPr>
            <a:t>перинатальну</a:t>
          </a:r>
          <a:r>
            <a:rPr lang="uk-UA" sz="1800" b="1" kern="1200" dirty="0" smtClean="0">
              <a:solidFill>
                <a:srgbClr val="0070C0"/>
              </a:solidFill>
            </a:rPr>
            <a:t> психологію</a:t>
          </a:r>
          <a:r>
            <a:rPr lang="uk-UA" sz="1800" kern="1200" dirty="0" smtClean="0">
              <a:solidFill>
                <a:srgbClr val="0070C0"/>
              </a:solidFill>
            </a:rPr>
            <a:t> як галузь психологічної науки, що вивчає виникнення, динаміку і особливості психологічного, психічного розвитку системи «мати-дитина»</a:t>
          </a:r>
          <a:endParaRPr lang="ru-RU" sz="1800" kern="1200" dirty="0">
            <a:solidFill>
              <a:srgbClr val="0070C0"/>
            </a:solidFill>
          </a:endParaRPr>
        </a:p>
      </dsp:txBody>
      <dsp:txXfrm>
        <a:off x="500431" y="106950"/>
        <a:ext cx="8433002" cy="799138"/>
      </dsp:txXfrm>
    </dsp:sp>
    <dsp:sp modelId="{42484CFE-AFD9-4925-9781-0B6725AC7DE3}">
      <dsp:nvSpPr>
        <dsp:cNvPr id="0" name=""/>
        <dsp:cNvSpPr/>
      </dsp:nvSpPr>
      <dsp:spPr>
        <a:xfrm>
          <a:off x="0" y="1867319"/>
          <a:ext cx="9144000" cy="756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064743A-4639-4231-A534-899B2093245E}">
      <dsp:nvSpPr>
        <dsp:cNvPr id="0" name=""/>
        <dsp:cNvSpPr/>
      </dsp:nvSpPr>
      <dsp:spPr>
        <a:xfrm>
          <a:off x="457200" y="1424519"/>
          <a:ext cx="8519464" cy="88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800100">
            <a:lnSpc>
              <a:spcPct val="90000"/>
            </a:lnSpc>
            <a:spcBef>
              <a:spcPct val="0"/>
            </a:spcBef>
            <a:spcAft>
              <a:spcPct val="35000"/>
            </a:spcAft>
          </a:pPr>
          <a:r>
            <a:rPr lang="ru-RU" sz="1800" kern="1200" dirty="0" smtClean="0">
              <a:solidFill>
                <a:srgbClr val="0070C0"/>
              </a:solidFill>
            </a:rPr>
            <a:t>Федор-</a:t>
          </a:r>
          <a:r>
            <a:rPr lang="ru-RU" sz="1800" kern="1200" dirty="0" err="1" smtClean="0">
              <a:solidFill>
                <a:srgbClr val="0070C0"/>
              </a:solidFill>
            </a:rPr>
            <a:t>Фрайберг</a:t>
          </a:r>
          <a:r>
            <a:rPr lang="ru-RU" sz="1800" kern="1200" dirty="0" smtClean="0">
              <a:solidFill>
                <a:srgbClr val="0070C0"/>
              </a:solidFill>
            </a:rPr>
            <a:t> </a:t>
          </a:r>
          <a:r>
            <a:rPr lang="ru-RU" sz="1800" kern="1200" dirty="0" err="1" smtClean="0">
              <a:solidFill>
                <a:srgbClr val="0070C0"/>
              </a:solidFill>
            </a:rPr>
            <a:t>уважає</a:t>
          </a:r>
          <a:r>
            <a:rPr lang="ru-RU" sz="1800" kern="1200" dirty="0" smtClean="0">
              <a:solidFill>
                <a:srgbClr val="0070C0"/>
              </a:solidFill>
            </a:rPr>
            <a:t>, </a:t>
          </a:r>
          <a:r>
            <a:rPr lang="ru-RU" sz="1800" kern="1200" dirty="0" err="1" smtClean="0">
              <a:solidFill>
                <a:srgbClr val="0070C0"/>
              </a:solidFill>
            </a:rPr>
            <a:t>що</a:t>
          </a:r>
          <a:r>
            <a:rPr lang="ru-RU" sz="1800" kern="1200" dirty="0" smtClean="0">
              <a:solidFill>
                <a:srgbClr val="0070C0"/>
              </a:solidFill>
            </a:rPr>
            <a:t> перинатальна </a:t>
          </a:r>
          <a:r>
            <a:rPr lang="ru-RU" sz="1800" kern="1200" dirty="0" err="1" smtClean="0">
              <a:solidFill>
                <a:srgbClr val="0070C0"/>
              </a:solidFill>
            </a:rPr>
            <a:t>психологія</a:t>
          </a:r>
          <a:r>
            <a:rPr lang="ru-RU" sz="1800" kern="1200" dirty="0" smtClean="0">
              <a:solidFill>
                <a:srgbClr val="0070C0"/>
              </a:solidFill>
            </a:rPr>
            <a:t> «служить «</a:t>
          </a:r>
          <a:r>
            <a:rPr lang="ru-RU" sz="1800" kern="1200" dirty="0" err="1" smtClean="0">
              <a:solidFill>
                <a:srgbClr val="0070C0"/>
              </a:solidFill>
            </a:rPr>
            <a:t>психосоматичною</a:t>
          </a:r>
          <a:r>
            <a:rPr lang="ru-RU" sz="1800" kern="1200" dirty="0" smtClean="0">
              <a:solidFill>
                <a:srgbClr val="0070C0"/>
              </a:solidFill>
            </a:rPr>
            <a:t>» </a:t>
          </a:r>
          <a:r>
            <a:rPr lang="ru-RU" sz="1800" kern="1200" dirty="0" err="1" smtClean="0">
              <a:solidFill>
                <a:srgbClr val="0070C0"/>
              </a:solidFill>
            </a:rPr>
            <a:t>моделлю</a:t>
          </a:r>
          <a:r>
            <a:rPr lang="ru-RU" sz="1800" kern="1200" dirty="0" smtClean="0">
              <a:solidFill>
                <a:srgbClr val="0070C0"/>
              </a:solidFill>
            </a:rPr>
            <a:t>, яка </a:t>
          </a:r>
          <a:r>
            <a:rPr lang="ru-RU" sz="1800" kern="1200" dirty="0" err="1" smtClean="0">
              <a:solidFill>
                <a:srgbClr val="0070C0"/>
              </a:solidFill>
            </a:rPr>
            <a:t>демонструє</a:t>
          </a:r>
          <a:r>
            <a:rPr lang="ru-RU" sz="1800" kern="1200" dirty="0" smtClean="0">
              <a:solidFill>
                <a:srgbClr val="0070C0"/>
              </a:solidFill>
            </a:rPr>
            <a:t> </a:t>
          </a:r>
          <a:r>
            <a:rPr lang="ru-RU" sz="1800" kern="1200" dirty="0" err="1" smtClean="0">
              <a:solidFill>
                <a:srgbClr val="0070C0"/>
              </a:solidFill>
            </a:rPr>
            <a:t>нерозривність</a:t>
          </a:r>
          <a:r>
            <a:rPr lang="ru-RU" sz="1800" kern="1200" dirty="0" smtClean="0">
              <a:solidFill>
                <a:srgbClr val="0070C0"/>
              </a:solidFill>
            </a:rPr>
            <a:t> </a:t>
          </a:r>
          <a:r>
            <a:rPr lang="ru-RU" sz="1800" kern="1200" dirty="0" err="1" smtClean="0">
              <a:solidFill>
                <a:srgbClr val="0070C0"/>
              </a:solidFill>
            </a:rPr>
            <a:t>психологічного</a:t>
          </a:r>
          <a:r>
            <a:rPr lang="ru-RU" sz="1800" kern="1200" dirty="0" smtClean="0">
              <a:solidFill>
                <a:srgbClr val="0070C0"/>
              </a:solidFill>
            </a:rPr>
            <a:t> й </a:t>
          </a:r>
          <a:r>
            <a:rPr lang="ru-RU" sz="1800" kern="1200" dirty="0" err="1" smtClean="0">
              <a:solidFill>
                <a:srgbClr val="0070C0"/>
              </a:solidFill>
            </a:rPr>
            <a:t>фізичного</a:t>
          </a:r>
          <a:r>
            <a:rPr lang="ru-RU" sz="1800" kern="1200" dirty="0" smtClean="0">
              <a:solidFill>
                <a:srgbClr val="0070C0"/>
              </a:solidFill>
            </a:rPr>
            <a:t> </a:t>
          </a:r>
          <a:r>
            <a:rPr lang="ru-RU" sz="1800" kern="1200" dirty="0" err="1" smtClean="0">
              <a:solidFill>
                <a:srgbClr val="0070C0"/>
              </a:solidFill>
            </a:rPr>
            <a:t>процесів</a:t>
          </a:r>
          <a:r>
            <a:rPr lang="ru-RU" sz="1800" kern="1200" dirty="0" smtClean="0">
              <a:solidFill>
                <a:srgbClr val="0070C0"/>
              </a:solidFill>
            </a:rPr>
            <a:t> у </a:t>
          </a:r>
          <a:r>
            <a:rPr lang="ru-RU" sz="1800" kern="1200" dirty="0" err="1" smtClean="0">
              <a:solidFill>
                <a:srgbClr val="0070C0"/>
              </a:solidFill>
            </a:rPr>
            <a:t>континуумі</a:t>
          </a:r>
          <a:r>
            <a:rPr lang="ru-RU" sz="1800" kern="1200" dirty="0" smtClean="0">
              <a:solidFill>
                <a:srgbClr val="0070C0"/>
              </a:solidFill>
            </a:rPr>
            <a:t> </a:t>
          </a:r>
          <a:r>
            <a:rPr lang="ru-RU" sz="1800" kern="1200" dirty="0" err="1" smtClean="0">
              <a:solidFill>
                <a:srgbClr val="0070C0"/>
              </a:solidFill>
            </a:rPr>
            <a:t>людського</a:t>
          </a:r>
          <a:r>
            <a:rPr lang="ru-RU" sz="1800" kern="1200" dirty="0" smtClean="0">
              <a:solidFill>
                <a:srgbClr val="0070C0"/>
              </a:solidFill>
            </a:rPr>
            <a:t> </a:t>
          </a:r>
          <a:r>
            <a:rPr lang="ru-RU" sz="1800" kern="1200" dirty="0" err="1" smtClean="0">
              <a:solidFill>
                <a:srgbClr val="0070C0"/>
              </a:solidFill>
            </a:rPr>
            <a:t>життя</a:t>
          </a:r>
          <a:r>
            <a:rPr lang="ru-RU" sz="1800" kern="1200" dirty="0" smtClean="0">
              <a:solidFill>
                <a:srgbClr val="0070C0"/>
              </a:solidFill>
            </a:rPr>
            <a:t> </a:t>
          </a:r>
          <a:r>
            <a:rPr lang="ru-RU" sz="1800" kern="1200" dirty="0" err="1" smtClean="0">
              <a:solidFill>
                <a:srgbClr val="0070C0"/>
              </a:solidFill>
            </a:rPr>
            <a:t>із</a:t>
          </a:r>
          <a:r>
            <a:rPr lang="ru-RU" sz="1800" kern="1200" dirty="0" smtClean="0">
              <a:solidFill>
                <a:srgbClr val="0070C0"/>
              </a:solidFill>
            </a:rPr>
            <a:t> самого </a:t>
          </a:r>
          <a:r>
            <a:rPr lang="ru-RU" sz="1800" kern="1200" dirty="0" err="1" smtClean="0">
              <a:solidFill>
                <a:srgbClr val="0070C0"/>
              </a:solidFill>
            </a:rPr>
            <a:t>її</a:t>
          </a:r>
          <a:r>
            <a:rPr lang="ru-RU" sz="1800" kern="1200" dirty="0" smtClean="0">
              <a:solidFill>
                <a:srgbClr val="0070C0"/>
              </a:solidFill>
            </a:rPr>
            <a:t> початку» . </a:t>
          </a:r>
          <a:endParaRPr lang="ru-RU" sz="1800" kern="1200" dirty="0">
            <a:solidFill>
              <a:srgbClr val="0070C0"/>
            </a:solidFill>
          </a:endParaRPr>
        </a:p>
      </dsp:txBody>
      <dsp:txXfrm>
        <a:off x="500431" y="1467750"/>
        <a:ext cx="8433002" cy="799138"/>
      </dsp:txXfrm>
    </dsp:sp>
    <dsp:sp modelId="{E3A1EE3B-24EE-41D9-BD4A-5C1E0A29BA91}">
      <dsp:nvSpPr>
        <dsp:cNvPr id="0" name=""/>
        <dsp:cNvSpPr/>
      </dsp:nvSpPr>
      <dsp:spPr>
        <a:xfrm>
          <a:off x="0" y="3228120"/>
          <a:ext cx="9144000" cy="756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C63888-B521-483B-ACFB-55D467FDF361}">
      <dsp:nvSpPr>
        <dsp:cNvPr id="0" name=""/>
        <dsp:cNvSpPr/>
      </dsp:nvSpPr>
      <dsp:spPr>
        <a:xfrm>
          <a:off x="457200" y="2785319"/>
          <a:ext cx="8519464" cy="88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800100">
            <a:lnSpc>
              <a:spcPct val="90000"/>
            </a:lnSpc>
            <a:spcBef>
              <a:spcPct val="0"/>
            </a:spcBef>
            <a:spcAft>
              <a:spcPct val="35000"/>
            </a:spcAft>
          </a:pPr>
          <a:r>
            <a:rPr lang="uk-UA" sz="1800" kern="1200" dirty="0" smtClean="0">
              <a:solidFill>
                <a:srgbClr val="0070C0"/>
              </a:solidFill>
            </a:rPr>
            <a:t>Н. П. Коваленко-</a:t>
          </a:r>
          <a:r>
            <a:rPr lang="uk-UA" sz="1800" kern="1200" dirty="0" err="1" smtClean="0">
              <a:solidFill>
                <a:srgbClr val="0070C0"/>
              </a:solidFill>
            </a:rPr>
            <a:t>Маджуга</a:t>
          </a:r>
          <a:r>
            <a:rPr lang="uk-UA" sz="1800" kern="1200" dirty="0" smtClean="0">
              <a:solidFill>
                <a:srgbClr val="0070C0"/>
              </a:solidFill>
            </a:rPr>
            <a:t> </a:t>
          </a:r>
          <a:r>
            <a:rPr lang="ru-RU" sz="1800" kern="1200" dirty="0" err="1" smtClean="0">
              <a:solidFill>
                <a:srgbClr val="0070C0"/>
              </a:solidFill>
            </a:rPr>
            <a:t>визначала</a:t>
          </a:r>
          <a:r>
            <a:rPr lang="ru-RU" sz="1800" kern="1200" dirty="0" smtClean="0">
              <a:solidFill>
                <a:srgbClr val="0070C0"/>
              </a:solidFill>
            </a:rPr>
            <a:t> </a:t>
          </a:r>
          <a:r>
            <a:rPr lang="ru-RU" sz="1800" b="1" kern="1200" dirty="0" err="1" smtClean="0">
              <a:solidFill>
                <a:srgbClr val="0070C0"/>
              </a:solidFill>
            </a:rPr>
            <a:t>перинатальну</a:t>
          </a:r>
          <a:r>
            <a:rPr lang="ru-RU" sz="1800" b="1" kern="1200" dirty="0" smtClean="0">
              <a:solidFill>
                <a:srgbClr val="0070C0"/>
              </a:solidFill>
            </a:rPr>
            <a:t> </a:t>
          </a:r>
          <a:r>
            <a:rPr lang="ru-RU" sz="1800" b="1" kern="1200" dirty="0" err="1" smtClean="0">
              <a:solidFill>
                <a:srgbClr val="0070C0"/>
              </a:solidFill>
            </a:rPr>
            <a:t>психологію</a:t>
          </a:r>
          <a:r>
            <a:rPr lang="ru-RU" sz="1800" kern="1200" dirty="0" smtClean="0">
              <a:solidFill>
                <a:srgbClr val="0070C0"/>
              </a:solidFill>
            </a:rPr>
            <a:t> як «систему </a:t>
          </a:r>
          <a:r>
            <a:rPr lang="ru-RU" sz="1800" kern="1200" dirty="0" err="1" smtClean="0">
              <a:solidFill>
                <a:srgbClr val="0070C0"/>
              </a:solidFill>
            </a:rPr>
            <a:t>знань</a:t>
          </a:r>
          <a:r>
            <a:rPr lang="ru-RU" sz="1800" kern="1200" dirty="0" smtClean="0">
              <a:solidFill>
                <a:srgbClr val="0070C0"/>
              </a:solidFill>
            </a:rPr>
            <a:t>», </a:t>
          </a:r>
          <a:r>
            <a:rPr lang="ru-RU" sz="1800" kern="1200" dirty="0" err="1" smtClean="0">
              <a:solidFill>
                <a:srgbClr val="0070C0"/>
              </a:solidFill>
            </a:rPr>
            <a:t>що</a:t>
          </a:r>
          <a:r>
            <a:rPr lang="ru-RU" sz="1800" kern="1200" dirty="0" smtClean="0">
              <a:solidFill>
                <a:srgbClr val="0070C0"/>
              </a:solidFill>
            </a:rPr>
            <a:t> «</a:t>
          </a:r>
          <a:r>
            <a:rPr lang="ru-RU" sz="1800" kern="1200" dirty="0" err="1" smtClean="0">
              <a:solidFill>
                <a:srgbClr val="0070C0"/>
              </a:solidFill>
            </a:rPr>
            <a:t>об’єднала</a:t>
          </a:r>
          <a:r>
            <a:rPr lang="ru-RU" sz="1800" kern="1200" dirty="0" smtClean="0">
              <a:solidFill>
                <a:srgbClr val="0070C0"/>
              </a:solidFill>
            </a:rPr>
            <a:t>, </a:t>
          </a:r>
          <a:r>
            <a:rPr lang="ru-RU" sz="1800" kern="1200" dirty="0" err="1" smtClean="0">
              <a:solidFill>
                <a:srgbClr val="0070C0"/>
              </a:solidFill>
            </a:rPr>
            <a:t>закумулювала</a:t>
          </a:r>
          <a:r>
            <a:rPr lang="ru-RU" sz="1800" kern="1200" dirty="0" smtClean="0">
              <a:solidFill>
                <a:srgbClr val="0070C0"/>
              </a:solidFill>
            </a:rPr>
            <a:t> в себе те, </a:t>
          </a:r>
          <a:r>
            <a:rPr lang="ru-RU" sz="1800" kern="1200" dirty="0" err="1" smtClean="0">
              <a:solidFill>
                <a:srgbClr val="0070C0"/>
              </a:solidFill>
            </a:rPr>
            <a:t>що</a:t>
          </a:r>
          <a:r>
            <a:rPr lang="ru-RU" sz="1800" kern="1200" dirty="0" smtClean="0">
              <a:solidFill>
                <a:srgbClr val="0070C0"/>
              </a:solidFill>
            </a:rPr>
            <a:t> </a:t>
          </a:r>
          <a:r>
            <a:rPr lang="ru-RU" sz="1800" kern="1200" dirty="0" err="1" smtClean="0">
              <a:solidFill>
                <a:srgbClr val="0070C0"/>
              </a:solidFill>
            </a:rPr>
            <a:t>життєво</a:t>
          </a:r>
          <a:r>
            <a:rPr lang="ru-RU" sz="1800" kern="1200" dirty="0" smtClean="0">
              <a:solidFill>
                <a:srgbClr val="0070C0"/>
              </a:solidFill>
            </a:rPr>
            <a:t> </a:t>
          </a:r>
          <a:r>
            <a:rPr lang="ru-RU" sz="1800" kern="1200" dirty="0" err="1" smtClean="0">
              <a:solidFill>
                <a:srgbClr val="0070C0"/>
              </a:solidFill>
            </a:rPr>
            <a:t>необхідне</a:t>
          </a:r>
          <a:r>
            <a:rPr lang="ru-RU" sz="1800" kern="1200" dirty="0" smtClean="0">
              <a:solidFill>
                <a:srgbClr val="0070C0"/>
              </a:solidFill>
            </a:rPr>
            <a:t> для </a:t>
          </a:r>
          <a:r>
            <a:rPr lang="ru-RU" sz="1800" kern="1200" dirty="0" err="1" smtClean="0">
              <a:solidFill>
                <a:srgbClr val="0070C0"/>
              </a:solidFill>
            </a:rPr>
            <a:t>народження</a:t>
          </a:r>
          <a:r>
            <a:rPr lang="ru-RU" sz="1800" kern="1200" dirty="0" smtClean="0">
              <a:solidFill>
                <a:srgbClr val="0070C0"/>
              </a:solidFill>
            </a:rPr>
            <a:t> потомства </a:t>
          </a:r>
          <a:r>
            <a:rPr lang="ru-RU" sz="1800" kern="1200" dirty="0" err="1" smtClean="0">
              <a:solidFill>
                <a:srgbClr val="0070C0"/>
              </a:solidFill>
            </a:rPr>
            <a:t>високої</a:t>
          </a:r>
          <a:r>
            <a:rPr lang="ru-RU" sz="1800" kern="1200" dirty="0" smtClean="0">
              <a:solidFill>
                <a:srgbClr val="0070C0"/>
              </a:solidFill>
            </a:rPr>
            <a:t> </a:t>
          </a:r>
          <a:r>
            <a:rPr lang="ru-RU" sz="1800" kern="1200" dirty="0" err="1" smtClean="0">
              <a:solidFill>
                <a:srgbClr val="0070C0"/>
              </a:solidFill>
            </a:rPr>
            <a:t>якості</a:t>
          </a:r>
          <a:r>
            <a:rPr lang="ru-RU" sz="1800" kern="1200" dirty="0" smtClean="0">
              <a:solidFill>
                <a:srgbClr val="0070C0"/>
              </a:solidFill>
            </a:rPr>
            <a:t>, </a:t>
          </a:r>
          <a:r>
            <a:rPr lang="ru-RU" sz="1800" kern="1200" dirty="0" err="1" smtClean="0">
              <a:solidFill>
                <a:srgbClr val="0070C0"/>
              </a:solidFill>
            </a:rPr>
            <a:t>людини</a:t>
          </a:r>
          <a:r>
            <a:rPr lang="ru-RU" sz="1800" kern="1200" dirty="0" smtClean="0">
              <a:solidFill>
                <a:srgbClr val="0070C0"/>
              </a:solidFill>
            </a:rPr>
            <a:t> </a:t>
          </a:r>
          <a:r>
            <a:rPr lang="ru-RU" sz="1800" kern="1200" dirty="0" err="1" smtClean="0">
              <a:solidFill>
                <a:srgbClr val="0070C0"/>
              </a:solidFill>
            </a:rPr>
            <a:t>майбутнього</a:t>
          </a:r>
          <a:r>
            <a:rPr lang="ru-RU" sz="1800" kern="1200" dirty="0" smtClean="0">
              <a:solidFill>
                <a:srgbClr val="0070C0"/>
              </a:solidFill>
            </a:rPr>
            <a:t>» . </a:t>
          </a:r>
          <a:endParaRPr lang="ru-RU" sz="1800" kern="1200" dirty="0">
            <a:solidFill>
              <a:srgbClr val="0070C0"/>
            </a:solidFill>
          </a:endParaRPr>
        </a:p>
      </dsp:txBody>
      <dsp:txXfrm>
        <a:off x="500431" y="2828550"/>
        <a:ext cx="8433002" cy="799138"/>
      </dsp:txXfrm>
    </dsp:sp>
    <dsp:sp modelId="{D988B906-60CF-4E55-ACDE-C4F6ABFAA1D8}">
      <dsp:nvSpPr>
        <dsp:cNvPr id="0" name=""/>
        <dsp:cNvSpPr/>
      </dsp:nvSpPr>
      <dsp:spPr>
        <a:xfrm>
          <a:off x="0" y="4588920"/>
          <a:ext cx="9144000" cy="756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0A4A7E1-B834-4823-9540-E8F6F028C954}">
      <dsp:nvSpPr>
        <dsp:cNvPr id="0" name=""/>
        <dsp:cNvSpPr/>
      </dsp:nvSpPr>
      <dsp:spPr>
        <a:xfrm>
          <a:off x="457200" y="4146120"/>
          <a:ext cx="8519464" cy="88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800100">
            <a:lnSpc>
              <a:spcPct val="90000"/>
            </a:lnSpc>
            <a:spcBef>
              <a:spcPct val="0"/>
            </a:spcBef>
            <a:spcAft>
              <a:spcPct val="35000"/>
            </a:spcAft>
          </a:pPr>
          <a:r>
            <a:rPr lang="uk-UA" sz="1800" kern="1200" dirty="0" smtClean="0">
              <a:solidFill>
                <a:srgbClr val="0070C0"/>
              </a:solidFill>
            </a:rPr>
            <a:t>Г. І. </a:t>
          </a:r>
          <a:r>
            <a:rPr lang="uk-UA" sz="1800" kern="1200" dirty="0" err="1" smtClean="0">
              <a:solidFill>
                <a:srgbClr val="0070C0"/>
              </a:solidFill>
            </a:rPr>
            <a:t>Брехман</a:t>
          </a:r>
          <a:r>
            <a:rPr lang="uk-UA" sz="1800" kern="1200" dirty="0" smtClean="0">
              <a:solidFill>
                <a:srgbClr val="0070C0"/>
              </a:solidFill>
            </a:rPr>
            <a:t> визначає </a:t>
          </a:r>
          <a:r>
            <a:rPr lang="uk-UA" sz="1800" kern="1200" dirty="0" err="1" smtClean="0">
              <a:solidFill>
                <a:srgbClr val="0070C0"/>
              </a:solidFill>
            </a:rPr>
            <a:t>перинатальну</a:t>
          </a:r>
          <a:r>
            <a:rPr lang="uk-UA" sz="1800" kern="1200" dirty="0" smtClean="0">
              <a:solidFill>
                <a:srgbClr val="0070C0"/>
              </a:solidFill>
            </a:rPr>
            <a:t> психологію як нову галузь знань, яка вивчає обставини й закономірності розвитку людини на ранніх етапах: антенатальній, </a:t>
          </a:r>
          <a:r>
            <a:rPr lang="uk-UA" sz="1800" kern="1200" dirty="0" err="1" smtClean="0">
              <a:solidFill>
                <a:srgbClr val="0070C0"/>
              </a:solidFill>
            </a:rPr>
            <a:t>інтранатальній</a:t>
          </a:r>
          <a:r>
            <a:rPr lang="uk-UA" sz="1800" kern="1200" dirty="0" smtClean="0">
              <a:solidFill>
                <a:srgbClr val="0070C0"/>
              </a:solidFill>
            </a:rPr>
            <a:t> та </a:t>
          </a:r>
          <a:r>
            <a:rPr lang="uk-UA" sz="1800" kern="1200" dirty="0" err="1" smtClean="0">
              <a:solidFill>
                <a:srgbClr val="0070C0"/>
              </a:solidFill>
            </a:rPr>
            <a:t>неонатальній</a:t>
          </a:r>
          <a:r>
            <a:rPr lang="uk-UA" sz="1800" kern="1200" dirty="0" smtClean="0">
              <a:solidFill>
                <a:srgbClr val="0070C0"/>
              </a:solidFill>
            </a:rPr>
            <a:t> фазі та їхній вплив на все подальше життя особистості </a:t>
          </a:r>
          <a:endParaRPr lang="ru-RU" sz="1800" kern="1200" dirty="0">
            <a:solidFill>
              <a:srgbClr val="0070C0"/>
            </a:solidFill>
          </a:endParaRPr>
        </a:p>
      </dsp:txBody>
      <dsp:txXfrm>
        <a:off x="500431" y="4189351"/>
        <a:ext cx="8433002" cy="799138"/>
      </dsp:txXfrm>
    </dsp:sp>
    <dsp:sp modelId="{027EB9B7-02A9-4BF5-9D8C-BA22424AB8F1}">
      <dsp:nvSpPr>
        <dsp:cNvPr id="0" name=""/>
        <dsp:cNvSpPr/>
      </dsp:nvSpPr>
      <dsp:spPr>
        <a:xfrm>
          <a:off x="0" y="6038280"/>
          <a:ext cx="9144000" cy="756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BF5C213-4287-40BA-8B95-8106F8A474FF}">
      <dsp:nvSpPr>
        <dsp:cNvPr id="0" name=""/>
        <dsp:cNvSpPr/>
      </dsp:nvSpPr>
      <dsp:spPr>
        <a:xfrm>
          <a:off x="499440" y="5506920"/>
          <a:ext cx="8519464" cy="974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800100">
            <a:lnSpc>
              <a:spcPct val="90000"/>
            </a:lnSpc>
            <a:spcBef>
              <a:spcPct val="0"/>
            </a:spcBef>
            <a:spcAft>
              <a:spcPct val="35000"/>
            </a:spcAft>
          </a:pPr>
          <a:r>
            <a:rPr lang="uk-UA" sz="1800" kern="1200" dirty="0" smtClean="0">
              <a:solidFill>
                <a:srgbClr val="0070C0"/>
              </a:solidFill>
            </a:rPr>
            <a:t>Є. М. </a:t>
          </a:r>
          <a:r>
            <a:rPr lang="uk-UA" sz="1800" kern="1200" dirty="0" err="1" smtClean="0">
              <a:solidFill>
                <a:srgbClr val="0070C0"/>
              </a:solidFill>
            </a:rPr>
            <a:t>Фатєєва</a:t>
          </a:r>
          <a:r>
            <a:rPr lang="uk-UA" sz="1800" kern="1200" dirty="0" smtClean="0">
              <a:solidFill>
                <a:srgbClr val="0070C0"/>
              </a:solidFill>
            </a:rPr>
            <a:t> й Ж. В. </a:t>
          </a:r>
          <a:r>
            <a:rPr lang="uk-UA" sz="1800" kern="1200" dirty="0" err="1" smtClean="0">
              <a:solidFill>
                <a:srgbClr val="0070C0"/>
              </a:solidFill>
            </a:rPr>
            <a:t>Цареградська</a:t>
          </a:r>
          <a:r>
            <a:rPr lang="uk-UA" sz="1800" kern="1200" dirty="0" smtClean="0">
              <a:solidFill>
                <a:srgbClr val="0070C0"/>
              </a:solidFill>
            </a:rPr>
            <a:t> вбачають у </a:t>
          </a:r>
          <a:r>
            <a:rPr lang="uk-UA" sz="1800" b="1" kern="1200" dirty="0" smtClean="0">
              <a:solidFill>
                <a:srgbClr val="0070C0"/>
              </a:solidFill>
            </a:rPr>
            <a:t>перинатальній психології</a:t>
          </a:r>
          <a:r>
            <a:rPr lang="uk-UA" sz="1800" kern="1200" dirty="0" smtClean="0">
              <a:solidFill>
                <a:srgbClr val="0070C0"/>
              </a:solidFill>
            </a:rPr>
            <a:t> «сферу психології дитини антенатального й перинатального періоду, грудного й раннього віку, а також психології вагітної, породіллі й </a:t>
          </a:r>
          <a:r>
            <a:rPr lang="uk-UA" sz="1800" kern="1200" dirty="0" err="1" smtClean="0">
              <a:solidFill>
                <a:srgbClr val="0070C0"/>
              </a:solidFill>
            </a:rPr>
            <a:t>годуючої</a:t>
          </a:r>
          <a:r>
            <a:rPr lang="uk-UA" sz="1800" kern="1200" dirty="0" smtClean="0">
              <a:solidFill>
                <a:srgbClr val="0070C0"/>
              </a:solidFill>
            </a:rPr>
            <a:t> матері». </a:t>
          </a:r>
          <a:endParaRPr lang="ru-RU" sz="1800" kern="1200" dirty="0">
            <a:solidFill>
              <a:srgbClr val="0070C0"/>
            </a:solidFill>
          </a:endParaRPr>
        </a:p>
      </dsp:txBody>
      <dsp:txXfrm>
        <a:off x="546995" y="5554475"/>
        <a:ext cx="8424354" cy="87905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8D56E9-CA59-4BFB-9A24-8AFC0B3E668B}">
      <dsp:nvSpPr>
        <dsp:cNvPr id="0" name=""/>
        <dsp:cNvSpPr/>
      </dsp:nvSpPr>
      <dsp:spPr>
        <a:xfrm>
          <a:off x="0" y="550799"/>
          <a:ext cx="9144000" cy="756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AB18F4A-D11E-45F3-A956-BFA6A1CE58D4}">
      <dsp:nvSpPr>
        <dsp:cNvPr id="0" name=""/>
        <dsp:cNvSpPr/>
      </dsp:nvSpPr>
      <dsp:spPr>
        <a:xfrm>
          <a:off x="457200" y="107999"/>
          <a:ext cx="8519464" cy="88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800100">
            <a:lnSpc>
              <a:spcPct val="90000"/>
            </a:lnSpc>
            <a:spcBef>
              <a:spcPct val="0"/>
            </a:spcBef>
            <a:spcAft>
              <a:spcPct val="35000"/>
            </a:spcAft>
          </a:pPr>
          <a:r>
            <a:rPr lang="ru-RU" sz="1800" kern="1200" dirty="0" smtClean="0">
              <a:solidFill>
                <a:schemeClr val="tx1"/>
              </a:solidFill>
            </a:rPr>
            <a:t>В </a:t>
          </a:r>
          <a:r>
            <a:rPr lang="ru-RU" sz="1800" kern="1200" dirty="0" err="1" smtClean="0">
              <a:solidFill>
                <a:schemeClr val="tx1"/>
              </a:solidFill>
            </a:rPr>
            <a:t>науці</a:t>
          </a:r>
          <a:r>
            <a:rPr lang="ru-RU" sz="1800" kern="1200" dirty="0" smtClean="0">
              <a:solidFill>
                <a:schemeClr val="tx1"/>
              </a:solidFill>
            </a:rPr>
            <a:t> </a:t>
          </a:r>
          <a:r>
            <a:rPr lang="ru-RU" sz="1800" kern="1200" dirty="0" err="1" smtClean="0">
              <a:solidFill>
                <a:schemeClr val="tx1"/>
              </a:solidFill>
            </a:rPr>
            <a:t>були</a:t>
          </a:r>
          <a:r>
            <a:rPr lang="ru-RU" sz="1800" kern="1200" dirty="0" smtClean="0">
              <a:solidFill>
                <a:schemeClr val="tx1"/>
              </a:solidFill>
            </a:rPr>
            <a:t> </a:t>
          </a:r>
          <a:r>
            <a:rPr lang="ru-RU" sz="1800" kern="1200" dirty="0" err="1" smtClean="0">
              <a:solidFill>
                <a:schemeClr val="tx1"/>
              </a:solidFill>
            </a:rPr>
            <a:t>описані</a:t>
          </a:r>
          <a:r>
            <a:rPr lang="ru-RU" sz="1800" kern="1200" dirty="0" smtClean="0">
              <a:solidFill>
                <a:schemeClr val="tx1"/>
              </a:solidFill>
            </a:rPr>
            <a:t> </a:t>
          </a:r>
          <a:r>
            <a:rPr lang="ru-RU" sz="1800" u="sng" kern="1200" dirty="0" err="1" smtClean="0">
              <a:solidFill>
                <a:schemeClr val="tx1"/>
              </a:solidFill>
            </a:rPr>
            <a:t>результати</a:t>
          </a:r>
          <a:r>
            <a:rPr lang="ru-RU" sz="1800" u="sng" kern="1200" dirty="0" smtClean="0">
              <a:solidFill>
                <a:schemeClr val="tx1"/>
              </a:solidFill>
            </a:rPr>
            <a:t> </a:t>
          </a:r>
          <a:r>
            <a:rPr lang="ru-RU" sz="1800" u="sng" kern="1200" dirty="0" err="1" smtClean="0">
              <a:solidFill>
                <a:schemeClr val="tx1"/>
              </a:solidFill>
            </a:rPr>
            <a:t>стосовно</a:t>
          </a:r>
          <a:r>
            <a:rPr lang="ru-RU" sz="1800" u="sng" kern="1200" dirty="0" smtClean="0">
              <a:solidFill>
                <a:schemeClr val="tx1"/>
              </a:solidFill>
            </a:rPr>
            <a:t> </a:t>
          </a:r>
          <a:r>
            <a:rPr lang="ru-RU" sz="1800" u="sng" kern="1200" dirty="0" err="1" smtClean="0">
              <a:solidFill>
                <a:schemeClr val="tx1"/>
              </a:solidFill>
            </a:rPr>
            <a:t>психічного</a:t>
          </a:r>
          <a:r>
            <a:rPr lang="ru-RU" sz="1800" u="sng" kern="1200" dirty="0" smtClean="0">
              <a:solidFill>
                <a:schemeClr val="tx1"/>
              </a:solidFill>
            </a:rPr>
            <a:t>, </a:t>
          </a:r>
          <a:r>
            <a:rPr lang="ru-RU" sz="1800" u="sng" kern="1200" dirty="0" err="1" smtClean="0">
              <a:solidFill>
                <a:schemeClr val="tx1"/>
              </a:solidFill>
            </a:rPr>
            <a:t>емоційного</a:t>
          </a:r>
          <a:r>
            <a:rPr lang="ru-RU" sz="1800" u="sng" kern="1200" dirty="0" smtClean="0">
              <a:solidFill>
                <a:schemeClr val="tx1"/>
              </a:solidFill>
            </a:rPr>
            <a:t>, </a:t>
          </a:r>
          <a:r>
            <a:rPr lang="ru-RU" sz="1800" u="sng" kern="1200" dirty="0" err="1" smtClean="0">
              <a:solidFill>
                <a:schemeClr val="tx1"/>
              </a:solidFill>
            </a:rPr>
            <a:t>інтелектуального</a:t>
          </a:r>
          <a:r>
            <a:rPr lang="ru-RU" sz="1800" u="sng" kern="1200" dirty="0" smtClean="0">
              <a:solidFill>
                <a:schemeClr val="tx1"/>
              </a:solidFill>
            </a:rPr>
            <a:t> </a:t>
          </a:r>
          <a:r>
            <a:rPr lang="ru-RU" sz="1800" u="sng" kern="1200" dirty="0" err="1" smtClean="0">
              <a:solidFill>
                <a:schemeClr val="tx1"/>
              </a:solidFill>
            </a:rPr>
            <a:t>розвитку</a:t>
          </a:r>
          <a:r>
            <a:rPr lang="ru-RU" sz="1800" u="sng" kern="1200" dirty="0" smtClean="0">
              <a:solidFill>
                <a:schemeClr val="tx1"/>
              </a:solidFill>
            </a:rPr>
            <a:t> дитини </a:t>
          </a:r>
          <a:r>
            <a:rPr lang="ru-RU" sz="1800" u="sng" kern="1200" dirty="0" err="1" smtClean="0">
              <a:solidFill>
                <a:schemeClr val="tx1"/>
              </a:solidFill>
            </a:rPr>
            <a:t>під</a:t>
          </a:r>
          <a:r>
            <a:rPr lang="ru-RU" sz="1800" u="sng" kern="1200" dirty="0" smtClean="0">
              <a:solidFill>
                <a:schemeClr val="tx1"/>
              </a:solidFill>
            </a:rPr>
            <a:t> час </a:t>
          </a:r>
          <a:r>
            <a:rPr lang="ru-RU" sz="1800" u="sng" kern="1200" dirty="0" err="1" smtClean="0">
              <a:solidFill>
                <a:schemeClr val="tx1"/>
              </a:solidFill>
            </a:rPr>
            <a:t>вагітності</a:t>
          </a:r>
          <a:r>
            <a:rPr lang="ru-RU" sz="1800" u="sng" kern="1200" dirty="0" smtClean="0">
              <a:solidFill>
                <a:schemeClr val="tx1"/>
              </a:solidFill>
            </a:rPr>
            <a:t> </a:t>
          </a:r>
          <a:r>
            <a:rPr lang="ru-RU" sz="1800" u="sng" kern="1200" dirty="0" err="1" smtClean="0">
              <a:solidFill>
                <a:schemeClr val="tx1"/>
              </a:solidFill>
            </a:rPr>
            <a:t>матері</a:t>
          </a:r>
          <a:r>
            <a:rPr lang="ru-RU" sz="1800" u="sng" kern="1200" dirty="0" smtClean="0">
              <a:solidFill>
                <a:schemeClr val="tx1"/>
              </a:solidFill>
            </a:rPr>
            <a:t>. </a:t>
          </a:r>
          <a:endParaRPr lang="ru-RU" sz="1800" kern="1200" dirty="0">
            <a:solidFill>
              <a:schemeClr val="tx1"/>
            </a:solidFill>
          </a:endParaRPr>
        </a:p>
      </dsp:txBody>
      <dsp:txXfrm>
        <a:off x="500431" y="151230"/>
        <a:ext cx="8433002" cy="799138"/>
      </dsp:txXfrm>
    </dsp:sp>
    <dsp:sp modelId="{45C37D6C-7BEF-4248-BE88-B807698C92CF}">
      <dsp:nvSpPr>
        <dsp:cNvPr id="0" name=""/>
        <dsp:cNvSpPr/>
      </dsp:nvSpPr>
      <dsp:spPr>
        <a:xfrm>
          <a:off x="0" y="1911599"/>
          <a:ext cx="9144000" cy="756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6C04B52-97AE-4C0F-BBF1-660B71956DE1}">
      <dsp:nvSpPr>
        <dsp:cNvPr id="0" name=""/>
        <dsp:cNvSpPr/>
      </dsp:nvSpPr>
      <dsp:spPr>
        <a:xfrm>
          <a:off x="457200" y="1468799"/>
          <a:ext cx="8519464" cy="88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800100">
            <a:lnSpc>
              <a:spcPct val="90000"/>
            </a:lnSpc>
            <a:spcBef>
              <a:spcPct val="0"/>
            </a:spcBef>
            <a:spcAft>
              <a:spcPct val="35000"/>
            </a:spcAft>
          </a:pPr>
          <a:r>
            <a:rPr lang="ru-RU" sz="1800" u="sng" kern="1200" dirty="0" err="1" smtClean="0">
              <a:solidFill>
                <a:schemeClr val="tx1"/>
              </a:solidFill>
            </a:rPr>
            <a:t>Перебуваючи</a:t>
          </a:r>
          <a:r>
            <a:rPr lang="ru-RU" sz="1800" u="sng" kern="1200" dirty="0" smtClean="0">
              <a:solidFill>
                <a:schemeClr val="tx1"/>
              </a:solidFill>
            </a:rPr>
            <a:t> в </a:t>
          </a:r>
          <a:r>
            <a:rPr lang="ru-RU" sz="1800" u="sng" kern="1200" dirty="0" err="1" smtClean="0">
              <a:solidFill>
                <a:schemeClr val="tx1"/>
              </a:solidFill>
            </a:rPr>
            <a:t>утробі</a:t>
          </a:r>
          <a:r>
            <a:rPr lang="ru-RU" sz="1800" u="sng" kern="1200" dirty="0" smtClean="0">
              <a:solidFill>
                <a:schemeClr val="tx1"/>
              </a:solidFill>
            </a:rPr>
            <a:t>, дитина </a:t>
          </a:r>
          <a:r>
            <a:rPr lang="ru-RU" sz="1800" u="sng" kern="1200" dirty="0" err="1" smtClean="0">
              <a:solidFill>
                <a:schemeClr val="tx1"/>
              </a:solidFill>
            </a:rPr>
            <a:t>вже</a:t>
          </a:r>
          <a:r>
            <a:rPr lang="ru-RU" sz="1800" u="sng" kern="1200" dirty="0" smtClean="0">
              <a:solidFill>
                <a:schemeClr val="tx1"/>
              </a:solidFill>
            </a:rPr>
            <a:t> </a:t>
          </a:r>
          <a:r>
            <a:rPr lang="ru-RU" sz="1800" u="sng" kern="1200" dirty="0" err="1" smtClean="0">
              <a:solidFill>
                <a:schemeClr val="tx1"/>
              </a:solidFill>
            </a:rPr>
            <a:t>відчуває</a:t>
          </a:r>
          <a:r>
            <a:rPr lang="ru-RU" sz="1800" u="sng" kern="1200" dirty="0" smtClean="0">
              <a:solidFill>
                <a:schemeClr val="tx1"/>
              </a:solidFill>
            </a:rPr>
            <a:t> </a:t>
          </a:r>
          <a:r>
            <a:rPr lang="ru-RU" sz="1800" u="sng" kern="1200" dirty="0" err="1" smtClean="0">
              <a:solidFill>
                <a:schemeClr val="tx1"/>
              </a:solidFill>
            </a:rPr>
            <a:t>емоційний</a:t>
          </a:r>
          <a:r>
            <a:rPr lang="ru-RU" sz="1800" u="sng" kern="1200" dirty="0" smtClean="0">
              <a:solidFill>
                <a:schemeClr val="tx1"/>
              </a:solidFill>
            </a:rPr>
            <a:t> стан </a:t>
          </a:r>
          <a:r>
            <a:rPr lang="ru-RU" sz="1800" u="sng" kern="1200" dirty="0" err="1" smtClean="0">
              <a:solidFill>
                <a:schemeClr val="tx1"/>
              </a:solidFill>
            </a:rPr>
            <a:t>матері</a:t>
          </a:r>
          <a:r>
            <a:rPr lang="ru-RU" sz="1800" u="sng" kern="1200" dirty="0" smtClean="0">
              <a:solidFill>
                <a:schemeClr val="tx1"/>
              </a:solidFill>
            </a:rPr>
            <a:t> (</a:t>
          </a:r>
          <a:r>
            <a:rPr lang="ru-RU" sz="1800" u="sng" kern="1200" dirty="0" err="1" smtClean="0">
              <a:solidFill>
                <a:schemeClr val="tx1"/>
              </a:solidFill>
            </a:rPr>
            <a:t>позитивний</a:t>
          </a:r>
          <a:r>
            <a:rPr lang="ru-RU" sz="1800" u="sng" kern="1200" dirty="0" smtClean="0">
              <a:solidFill>
                <a:schemeClr val="tx1"/>
              </a:solidFill>
            </a:rPr>
            <a:t> </a:t>
          </a:r>
          <a:r>
            <a:rPr lang="ru-RU" sz="1800" u="sng" kern="1200" dirty="0" err="1" smtClean="0">
              <a:solidFill>
                <a:schemeClr val="tx1"/>
              </a:solidFill>
            </a:rPr>
            <a:t>чи</a:t>
          </a:r>
          <a:r>
            <a:rPr lang="ru-RU" sz="1800" u="sng" kern="1200" dirty="0" smtClean="0">
              <a:solidFill>
                <a:schemeClr val="tx1"/>
              </a:solidFill>
            </a:rPr>
            <a:t> </a:t>
          </a:r>
          <a:r>
            <a:rPr lang="ru-RU" sz="1800" u="sng" kern="1200" dirty="0" err="1" smtClean="0">
              <a:solidFill>
                <a:schemeClr val="tx1"/>
              </a:solidFill>
            </a:rPr>
            <a:t>негативний</a:t>
          </a:r>
          <a:r>
            <a:rPr lang="ru-RU" sz="1800" u="sng" kern="1200" dirty="0" smtClean="0">
              <a:solidFill>
                <a:schemeClr val="tx1"/>
              </a:solidFill>
            </a:rPr>
            <a:t>). </a:t>
          </a:r>
          <a:endParaRPr lang="ru-RU" sz="1800" kern="1200" dirty="0">
            <a:solidFill>
              <a:schemeClr val="tx1"/>
            </a:solidFill>
          </a:endParaRPr>
        </a:p>
      </dsp:txBody>
      <dsp:txXfrm>
        <a:off x="500431" y="1512030"/>
        <a:ext cx="8433002" cy="799138"/>
      </dsp:txXfrm>
    </dsp:sp>
    <dsp:sp modelId="{758AB982-C1D1-47A8-8103-943FEDF5C0A9}">
      <dsp:nvSpPr>
        <dsp:cNvPr id="0" name=""/>
        <dsp:cNvSpPr/>
      </dsp:nvSpPr>
      <dsp:spPr>
        <a:xfrm>
          <a:off x="0" y="3272400"/>
          <a:ext cx="9144000" cy="756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7DFDF75-198A-4B4D-A52D-9A9651C6E3C6}">
      <dsp:nvSpPr>
        <dsp:cNvPr id="0" name=""/>
        <dsp:cNvSpPr/>
      </dsp:nvSpPr>
      <dsp:spPr>
        <a:xfrm>
          <a:off x="457200" y="2829599"/>
          <a:ext cx="8519464" cy="88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800100">
            <a:lnSpc>
              <a:spcPct val="90000"/>
            </a:lnSpc>
            <a:spcBef>
              <a:spcPct val="0"/>
            </a:spcBef>
            <a:spcAft>
              <a:spcPct val="35000"/>
            </a:spcAft>
          </a:pPr>
          <a:r>
            <a:rPr lang="ru-RU" sz="1800" u="sng" kern="1200" dirty="0" smtClean="0">
              <a:solidFill>
                <a:schemeClr val="tx1"/>
              </a:solidFill>
            </a:rPr>
            <a:t>Тому </a:t>
          </a:r>
          <a:r>
            <a:rPr lang="ru-RU" sz="1800" u="sng" kern="1200" dirty="0" err="1" smtClean="0">
              <a:solidFill>
                <a:schemeClr val="tx1"/>
              </a:solidFill>
            </a:rPr>
            <a:t>хронічне</a:t>
          </a:r>
          <a:r>
            <a:rPr lang="ru-RU" sz="1800" u="sng" kern="1200" dirty="0" smtClean="0">
              <a:solidFill>
                <a:schemeClr val="tx1"/>
              </a:solidFill>
            </a:rPr>
            <a:t> </a:t>
          </a:r>
          <a:r>
            <a:rPr lang="ru-RU" sz="1800" u="sng" kern="1200" dirty="0" err="1" smtClean="0">
              <a:solidFill>
                <a:schemeClr val="tx1"/>
              </a:solidFill>
            </a:rPr>
            <a:t>занепокоєння</a:t>
          </a:r>
          <a:r>
            <a:rPr lang="ru-RU" sz="1800" u="sng" kern="1200" dirty="0" smtClean="0">
              <a:solidFill>
                <a:schemeClr val="tx1"/>
              </a:solidFill>
            </a:rPr>
            <a:t>, </a:t>
          </a:r>
          <a:r>
            <a:rPr lang="ru-RU" sz="1800" u="sng" kern="1200" dirty="0" err="1" smtClean="0">
              <a:solidFill>
                <a:schemeClr val="tx1"/>
              </a:solidFill>
            </a:rPr>
            <a:t>суперечливе</a:t>
          </a:r>
          <a:r>
            <a:rPr lang="ru-RU" sz="1800" u="sng" kern="1200" dirty="0" smtClean="0">
              <a:solidFill>
                <a:schemeClr val="tx1"/>
              </a:solidFill>
            </a:rPr>
            <a:t> </a:t>
          </a:r>
          <a:r>
            <a:rPr lang="ru-RU" sz="1800" u="sng" kern="1200" dirty="0" err="1" smtClean="0">
              <a:solidFill>
                <a:schemeClr val="tx1"/>
              </a:solidFill>
            </a:rPr>
            <a:t>ставлення</a:t>
          </a:r>
          <a:r>
            <a:rPr lang="ru-RU" sz="1800" u="sng" kern="1200" dirty="0" smtClean="0">
              <a:solidFill>
                <a:schemeClr val="tx1"/>
              </a:solidFill>
            </a:rPr>
            <a:t> до </a:t>
          </a:r>
          <a:r>
            <a:rPr lang="ru-RU" sz="1800" u="sng" kern="1200" dirty="0" err="1" smtClean="0">
              <a:solidFill>
                <a:schemeClr val="tx1"/>
              </a:solidFill>
            </a:rPr>
            <a:t>майбутнього</a:t>
          </a:r>
          <a:r>
            <a:rPr lang="ru-RU" sz="1800" u="sng" kern="1200" dirty="0" smtClean="0">
              <a:solidFill>
                <a:schemeClr val="tx1"/>
              </a:solidFill>
            </a:rPr>
            <a:t> материнства </a:t>
          </a:r>
          <a:r>
            <a:rPr lang="ru-RU" sz="1800" u="sng" kern="1200" dirty="0" err="1" smtClean="0">
              <a:solidFill>
                <a:schemeClr val="tx1"/>
              </a:solidFill>
            </a:rPr>
            <a:t>можуть</a:t>
          </a:r>
          <a:r>
            <a:rPr lang="ru-RU" sz="1800" u="sng" kern="1200" dirty="0" smtClean="0">
              <a:solidFill>
                <a:schemeClr val="tx1"/>
              </a:solidFill>
            </a:rPr>
            <a:t> </a:t>
          </a:r>
          <a:r>
            <a:rPr lang="ru-RU" sz="1800" u="sng" kern="1200" dirty="0" err="1" smtClean="0">
              <a:solidFill>
                <a:schemeClr val="tx1"/>
              </a:solidFill>
            </a:rPr>
            <a:t>залишити</a:t>
          </a:r>
          <a:r>
            <a:rPr lang="ru-RU" sz="1800" u="sng" kern="1200" dirty="0" smtClean="0">
              <a:solidFill>
                <a:schemeClr val="tx1"/>
              </a:solidFill>
            </a:rPr>
            <a:t> </a:t>
          </a:r>
          <a:r>
            <a:rPr lang="ru-RU" sz="1800" u="sng" kern="1200" dirty="0" err="1" smtClean="0">
              <a:solidFill>
                <a:schemeClr val="tx1"/>
              </a:solidFill>
            </a:rPr>
            <a:t>глибокий</a:t>
          </a:r>
          <a:r>
            <a:rPr lang="ru-RU" sz="1800" u="sng" kern="1200" dirty="0" smtClean="0">
              <a:solidFill>
                <a:schemeClr val="tx1"/>
              </a:solidFill>
            </a:rPr>
            <a:t> </a:t>
          </a:r>
          <a:r>
            <a:rPr lang="ru-RU" sz="1800" u="sng" kern="1200" dirty="0" err="1" smtClean="0">
              <a:solidFill>
                <a:schemeClr val="tx1"/>
              </a:solidFill>
            </a:rPr>
            <a:t>негативний</a:t>
          </a:r>
          <a:r>
            <a:rPr lang="ru-RU" sz="1800" u="sng" kern="1200" dirty="0" smtClean="0">
              <a:solidFill>
                <a:schemeClr val="tx1"/>
              </a:solidFill>
            </a:rPr>
            <a:t> </a:t>
          </a:r>
          <a:r>
            <a:rPr lang="ru-RU" sz="1800" u="sng" kern="1200" dirty="0" err="1" smtClean="0">
              <a:solidFill>
                <a:schemeClr val="tx1"/>
              </a:solidFill>
            </a:rPr>
            <a:t>слід</a:t>
          </a:r>
          <a:r>
            <a:rPr lang="ru-RU" sz="1800" u="sng" kern="1200" dirty="0" smtClean="0">
              <a:solidFill>
                <a:schemeClr val="tx1"/>
              </a:solidFill>
            </a:rPr>
            <a:t> на </a:t>
          </a:r>
          <a:r>
            <a:rPr lang="ru-RU" sz="1800" u="sng" kern="1200" dirty="0" err="1" smtClean="0">
              <a:solidFill>
                <a:schemeClr val="tx1"/>
              </a:solidFill>
            </a:rPr>
            <a:t>особистості</a:t>
          </a:r>
          <a:r>
            <a:rPr lang="ru-RU" sz="1800" u="sng" kern="1200" dirty="0" smtClean="0">
              <a:solidFill>
                <a:schemeClr val="tx1"/>
              </a:solidFill>
            </a:rPr>
            <a:t> дитини </a:t>
          </a:r>
          <a:r>
            <a:rPr lang="ru-RU" sz="1800" u="sng" kern="1200" dirty="0" err="1" smtClean="0">
              <a:solidFill>
                <a:schemeClr val="tx1"/>
              </a:solidFill>
            </a:rPr>
            <a:t>ще</a:t>
          </a:r>
          <a:r>
            <a:rPr lang="ru-RU" sz="1800" u="sng" kern="1200" dirty="0" smtClean="0">
              <a:solidFill>
                <a:schemeClr val="tx1"/>
              </a:solidFill>
            </a:rPr>
            <a:t> до </a:t>
          </a:r>
          <a:r>
            <a:rPr lang="ru-RU" sz="1800" u="sng" kern="1200" dirty="0" err="1" smtClean="0">
              <a:solidFill>
                <a:schemeClr val="tx1"/>
              </a:solidFill>
            </a:rPr>
            <a:t>її</a:t>
          </a:r>
          <a:r>
            <a:rPr lang="ru-RU" sz="1800" u="sng" kern="1200" dirty="0" smtClean="0">
              <a:solidFill>
                <a:schemeClr val="tx1"/>
              </a:solidFill>
            </a:rPr>
            <a:t> </a:t>
          </a:r>
          <a:r>
            <a:rPr lang="ru-RU" sz="1800" u="sng" kern="1200" dirty="0" err="1" smtClean="0">
              <a:solidFill>
                <a:schemeClr val="tx1"/>
              </a:solidFill>
            </a:rPr>
            <a:t>народження</a:t>
          </a:r>
          <a:r>
            <a:rPr lang="ru-RU" sz="1800" kern="1200" dirty="0" smtClean="0">
              <a:solidFill>
                <a:schemeClr val="tx1"/>
              </a:solidFill>
            </a:rPr>
            <a:t> . </a:t>
          </a:r>
          <a:endParaRPr lang="ru-RU" sz="1800" kern="1200" dirty="0">
            <a:solidFill>
              <a:schemeClr val="tx1"/>
            </a:solidFill>
          </a:endParaRPr>
        </a:p>
      </dsp:txBody>
      <dsp:txXfrm>
        <a:off x="500431" y="2872830"/>
        <a:ext cx="8433002" cy="799138"/>
      </dsp:txXfrm>
    </dsp:sp>
    <dsp:sp modelId="{D6E7C0B1-C9EE-42EA-B139-EC0B338D8F88}">
      <dsp:nvSpPr>
        <dsp:cNvPr id="0" name=""/>
        <dsp:cNvSpPr/>
      </dsp:nvSpPr>
      <dsp:spPr>
        <a:xfrm>
          <a:off x="0" y="4633200"/>
          <a:ext cx="9144000" cy="756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84F5A6D-B0F1-4526-B853-D573CBF8FED4}">
      <dsp:nvSpPr>
        <dsp:cNvPr id="0" name=""/>
        <dsp:cNvSpPr/>
      </dsp:nvSpPr>
      <dsp:spPr>
        <a:xfrm>
          <a:off x="457200" y="4190400"/>
          <a:ext cx="8519464" cy="88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800100">
            <a:lnSpc>
              <a:spcPct val="90000"/>
            </a:lnSpc>
            <a:spcBef>
              <a:spcPct val="0"/>
            </a:spcBef>
            <a:spcAft>
              <a:spcPct val="35000"/>
            </a:spcAft>
          </a:pPr>
          <a:r>
            <a:rPr lang="ru-RU" sz="1800" u="sng" kern="1200" dirty="0" err="1" smtClean="0">
              <a:solidFill>
                <a:schemeClr val="tx1"/>
              </a:solidFill>
            </a:rPr>
            <a:t>Дослідниками</a:t>
          </a:r>
          <a:r>
            <a:rPr lang="ru-RU" sz="1800" u="sng" kern="1200" dirty="0" smtClean="0">
              <a:solidFill>
                <a:schemeClr val="tx1"/>
              </a:solidFill>
            </a:rPr>
            <a:t>  </a:t>
          </a:r>
          <a:r>
            <a:rPr lang="ru-RU" sz="1800" u="sng" kern="1200" dirty="0" err="1" smtClean="0">
              <a:solidFill>
                <a:schemeClr val="tx1"/>
              </a:solidFill>
            </a:rPr>
            <a:t>підкреслюється</a:t>
          </a:r>
          <a:r>
            <a:rPr lang="ru-RU" sz="1800" u="sng" kern="1200" dirty="0" smtClean="0">
              <a:solidFill>
                <a:schemeClr val="tx1"/>
              </a:solidFill>
            </a:rPr>
            <a:t> </a:t>
          </a:r>
          <a:r>
            <a:rPr lang="ru-RU" sz="1800" u="sng" kern="1200" dirty="0" err="1" smtClean="0">
              <a:solidFill>
                <a:schemeClr val="tx1"/>
              </a:solidFill>
            </a:rPr>
            <a:t>негативний</a:t>
          </a:r>
          <a:r>
            <a:rPr lang="ru-RU" sz="1800" u="sng" kern="1200" dirty="0" smtClean="0">
              <a:solidFill>
                <a:schemeClr val="tx1"/>
              </a:solidFill>
            </a:rPr>
            <a:t> </a:t>
          </a:r>
          <a:r>
            <a:rPr lang="ru-RU" sz="1800" u="sng" kern="1200" dirty="0" err="1" smtClean="0">
              <a:solidFill>
                <a:schemeClr val="tx1"/>
              </a:solidFill>
            </a:rPr>
            <a:t>вплив</a:t>
          </a:r>
          <a:r>
            <a:rPr lang="ru-RU" sz="1800" u="sng" kern="1200" dirty="0" smtClean="0">
              <a:solidFill>
                <a:schemeClr val="tx1"/>
              </a:solidFill>
            </a:rPr>
            <a:t> </a:t>
          </a:r>
          <a:r>
            <a:rPr lang="ru-RU" sz="1800" u="sng" kern="1200" dirty="0" err="1" smtClean="0">
              <a:solidFill>
                <a:schemeClr val="tx1"/>
              </a:solidFill>
            </a:rPr>
            <a:t>емоційного</a:t>
          </a:r>
          <a:r>
            <a:rPr lang="ru-RU" sz="1800" u="sng" kern="1200" dirty="0" smtClean="0">
              <a:solidFill>
                <a:schemeClr val="tx1"/>
              </a:solidFill>
            </a:rPr>
            <a:t> </a:t>
          </a:r>
          <a:r>
            <a:rPr lang="ru-RU" sz="1800" u="sng" kern="1200" dirty="0" err="1" smtClean="0">
              <a:solidFill>
                <a:schemeClr val="tx1"/>
              </a:solidFill>
            </a:rPr>
            <a:t>стресу</a:t>
          </a:r>
          <a:r>
            <a:rPr lang="ru-RU" sz="1800" u="sng" kern="1200" dirty="0" smtClean="0">
              <a:solidFill>
                <a:schemeClr val="tx1"/>
              </a:solidFill>
            </a:rPr>
            <a:t> </a:t>
          </a:r>
          <a:r>
            <a:rPr lang="ru-RU" sz="1800" u="sng" kern="1200" dirty="0" err="1" smtClean="0">
              <a:solidFill>
                <a:schemeClr val="tx1"/>
              </a:solidFill>
            </a:rPr>
            <a:t>матері</a:t>
          </a:r>
          <a:r>
            <a:rPr lang="ru-RU" sz="1800" u="sng" kern="1200" dirty="0" smtClean="0">
              <a:solidFill>
                <a:schemeClr val="tx1"/>
              </a:solidFill>
            </a:rPr>
            <a:t> на </a:t>
          </a:r>
          <a:r>
            <a:rPr lang="ru-RU" sz="1800" u="sng" kern="1200" dirty="0" err="1" smtClean="0">
              <a:solidFill>
                <a:schemeClr val="tx1"/>
              </a:solidFill>
            </a:rPr>
            <a:t>внутрішньоутробний</a:t>
          </a:r>
          <a:r>
            <a:rPr lang="ru-RU" sz="1800" u="sng" kern="1200" dirty="0" smtClean="0">
              <a:solidFill>
                <a:schemeClr val="tx1"/>
              </a:solidFill>
            </a:rPr>
            <a:t> </a:t>
          </a:r>
          <a:r>
            <a:rPr lang="ru-RU" sz="1800" u="sng" kern="1200" dirty="0" err="1" smtClean="0">
              <a:solidFill>
                <a:schemeClr val="tx1"/>
              </a:solidFill>
            </a:rPr>
            <a:t>розвиток</a:t>
          </a:r>
          <a:r>
            <a:rPr lang="ru-RU" sz="1800" u="sng" kern="1200" dirty="0" smtClean="0">
              <a:solidFill>
                <a:schemeClr val="tx1"/>
              </a:solidFill>
            </a:rPr>
            <a:t> дитини, </a:t>
          </a:r>
          <a:r>
            <a:rPr lang="ru-RU" sz="1800" u="sng" kern="1200" dirty="0" err="1" smtClean="0">
              <a:solidFill>
                <a:schemeClr val="tx1"/>
              </a:solidFill>
            </a:rPr>
            <a:t>перебіг</a:t>
          </a:r>
          <a:r>
            <a:rPr lang="ru-RU" sz="1800" u="sng" kern="1200" dirty="0" smtClean="0">
              <a:solidFill>
                <a:schemeClr val="tx1"/>
              </a:solidFill>
            </a:rPr>
            <a:t> </a:t>
          </a:r>
          <a:r>
            <a:rPr lang="ru-RU" sz="1800" u="sng" kern="1200" dirty="0" err="1" smtClean="0">
              <a:solidFill>
                <a:schemeClr val="tx1"/>
              </a:solidFill>
            </a:rPr>
            <a:t>вагітності</a:t>
          </a:r>
          <a:r>
            <a:rPr lang="ru-RU" sz="1800" u="sng" kern="1200" dirty="0" smtClean="0">
              <a:solidFill>
                <a:schemeClr val="tx1"/>
              </a:solidFill>
            </a:rPr>
            <a:t> та пологи. </a:t>
          </a:r>
          <a:endParaRPr lang="ru-RU" sz="1800" kern="1200" dirty="0">
            <a:solidFill>
              <a:schemeClr val="tx1"/>
            </a:solidFill>
          </a:endParaRPr>
        </a:p>
      </dsp:txBody>
      <dsp:txXfrm>
        <a:off x="500431" y="4233631"/>
        <a:ext cx="8433002" cy="799138"/>
      </dsp:txXfrm>
    </dsp:sp>
    <dsp:sp modelId="{582A221E-17A3-4C40-9D63-9C6389DFD80B}">
      <dsp:nvSpPr>
        <dsp:cNvPr id="0" name=""/>
        <dsp:cNvSpPr/>
      </dsp:nvSpPr>
      <dsp:spPr>
        <a:xfrm>
          <a:off x="0" y="5994000"/>
          <a:ext cx="9144000" cy="756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D93B4B2-A2CE-49E5-859D-553DF97AC19E}">
      <dsp:nvSpPr>
        <dsp:cNvPr id="0" name=""/>
        <dsp:cNvSpPr/>
      </dsp:nvSpPr>
      <dsp:spPr>
        <a:xfrm>
          <a:off x="457200" y="5551200"/>
          <a:ext cx="8519464" cy="88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800100">
            <a:lnSpc>
              <a:spcPct val="90000"/>
            </a:lnSpc>
            <a:spcBef>
              <a:spcPct val="0"/>
            </a:spcBef>
            <a:spcAft>
              <a:spcPct val="35000"/>
            </a:spcAft>
          </a:pPr>
          <a:r>
            <a:rPr lang="ru-RU" sz="1800" u="sng" kern="1200" dirty="0" err="1" smtClean="0">
              <a:solidFill>
                <a:schemeClr val="tx1"/>
              </a:solidFill>
            </a:rPr>
            <a:t>Негативне</a:t>
          </a:r>
          <a:r>
            <a:rPr lang="ru-RU" sz="1800" u="sng" kern="1200" dirty="0" smtClean="0">
              <a:solidFill>
                <a:schemeClr val="tx1"/>
              </a:solidFill>
            </a:rPr>
            <a:t> </a:t>
          </a:r>
          <a:r>
            <a:rPr lang="ru-RU" sz="1800" u="sng" kern="1200" dirty="0" err="1" smtClean="0">
              <a:solidFill>
                <a:schemeClr val="tx1"/>
              </a:solidFill>
            </a:rPr>
            <a:t>мислення</a:t>
          </a:r>
          <a:r>
            <a:rPr lang="ru-RU" sz="1800" u="sng" kern="1200" dirty="0" smtClean="0">
              <a:solidFill>
                <a:schemeClr val="tx1"/>
              </a:solidFill>
            </a:rPr>
            <a:t> і </a:t>
          </a:r>
          <a:r>
            <a:rPr lang="ru-RU" sz="1800" u="sng" kern="1200" dirty="0" err="1" smtClean="0">
              <a:solidFill>
                <a:schemeClr val="tx1"/>
              </a:solidFill>
            </a:rPr>
            <a:t>поведінка</a:t>
          </a:r>
          <a:r>
            <a:rPr lang="ru-RU" sz="1800" u="sng" kern="1200" dirty="0" smtClean="0">
              <a:solidFill>
                <a:schemeClr val="tx1"/>
              </a:solidFill>
            </a:rPr>
            <a:t> </a:t>
          </a:r>
          <a:r>
            <a:rPr lang="ru-RU" sz="1800" u="sng" kern="1200" dirty="0" err="1" smtClean="0">
              <a:solidFill>
                <a:schemeClr val="tx1"/>
              </a:solidFill>
            </a:rPr>
            <a:t>матері</a:t>
          </a:r>
          <a:r>
            <a:rPr lang="ru-RU" sz="1800" u="sng" kern="1200" dirty="0" smtClean="0">
              <a:solidFill>
                <a:schemeClr val="tx1"/>
              </a:solidFill>
            </a:rPr>
            <a:t>, </a:t>
          </a:r>
          <a:r>
            <a:rPr lang="ru-RU" sz="1800" u="sng" kern="1200" dirty="0" err="1" smtClean="0">
              <a:solidFill>
                <a:schemeClr val="tx1"/>
              </a:solidFill>
            </a:rPr>
            <a:t>її</a:t>
          </a:r>
          <a:r>
            <a:rPr lang="ru-RU" sz="1800" u="sng" kern="1200" dirty="0" smtClean="0">
              <a:solidFill>
                <a:schemeClr val="tx1"/>
              </a:solidFill>
            </a:rPr>
            <a:t> </a:t>
          </a:r>
          <a:r>
            <a:rPr lang="ru-RU" sz="1800" u="sng" kern="1200" dirty="0" err="1" smtClean="0">
              <a:solidFill>
                <a:schemeClr val="tx1"/>
              </a:solidFill>
            </a:rPr>
            <a:t>надмірні</a:t>
          </a:r>
          <a:r>
            <a:rPr lang="ru-RU" sz="1800" u="sng" kern="1200" dirty="0" smtClean="0">
              <a:solidFill>
                <a:schemeClr val="tx1"/>
              </a:solidFill>
            </a:rPr>
            <a:t> </a:t>
          </a:r>
          <a:r>
            <a:rPr lang="ru-RU" sz="1800" u="sng" kern="1200" dirty="0" err="1" smtClean="0">
              <a:solidFill>
                <a:schemeClr val="tx1"/>
              </a:solidFill>
            </a:rPr>
            <a:t>емоційні</a:t>
          </a:r>
          <a:r>
            <a:rPr lang="ru-RU" sz="1800" u="sng" kern="1200" dirty="0" smtClean="0">
              <a:solidFill>
                <a:schemeClr val="tx1"/>
              </a:solidFill>
            </a:rPr>
            <a:t> </a:t>
          </a:r>
          <a:r>
            <a:rPr lang="ru-RU" sz="1800" u="sng" kern="1200" dirty="0" err="1" smtClean="0">
              <a:solidFill>
                <a:schemeClr val="tx1"/>
              </a:solidFill>
            </a:rPr>
            <a:t>реакції</a:t>
          </a:r>
          <a:r>
            <a:rPr lang="ru-RU" sz="1800" u="sng" kern="1200" dirty="0" smtClean="0">
              <a:solidFill>
                <a:schemeClr val="tx1"/>
              </a:solidFill>
            </a:rPr>
            <a:t> на </a:t>
          </a:r>
          <a:r>
            <a:rPr lang="ru-RU" sz="1800" u="sng" kern="1200" dirty="0" err="1" smtClean="0">
              <a:solidFill>
                <a:schemeClr val="tx1"/>
              </a:solidFill>
            </a:rPr>
            <a:t>стресові</a:t>
          </a:r>
          <a:r>
            <a:rPr lang="ru-RU" sz="1800" u="sng" kern="1200" dirty="0" smtClean="0">
              <a:solidFill>
                <a:schemeClr val="tx1"/>
              </a:solidFill>
            </a:rPr>
            <a:t> </a:t>
          </a:r>
          <a:r>
            <a:rPr lang="ru-RU" sz="1800" u="sng" kern="1200" dirty="0" err="1" smtClean="0">
              <a:solidFill>
                <a:schemeClr val="tx1"/>
              </a:solidFill>
            </a:rPr>
            <a:t>чинники</a:t>
          </a:r>
          <a:r>
            <a:rPr lang="ru-RU" sz="1800" u="sng" kern="1200" dirty="0" smtClean="0">
              <a:solidFill>
                <a:schemeClr val="tx1"/>
              </a:solidFill>
            </a:rPr>
            <a:t> є причиною таких </a:t>
          </a:r>
          <a:r>
            <a:rPr lang="ru-RU" sz="1800" u="sng" kern="1200" dirty="0" err="1" smtClean="0">
              <a:solidFill>
                <a:schemeClr val="tx1"/>
              </a:solidFill>
            </a:rPr>
            <a:t>післяпологових</a:t>
          </a:r>
          <a:r>
            <a:rPr lang="ru-RU" sz="1800" u="sng" kern="1200" dirty="0" smtClean="0">
              <a:solidFill>
                <a:schemeClr val="tx1"/>
              </a:solidFill>
            </a:rPr>
            <a:t> </a:t>
          </a:r>
          <a:r>
            <a:rPr lang="ru-RU" sz="1800" u="sng" kern="1200" dirty="0" err="1" smtClean="0">
              <a:solidFill>
                <a:schemeClr val="tx1"/>
              </a:solidFill>
            </a:rPr>
            <a:t>захворювань</a:t>
          </a:r>
          <a:r>
            <a:rPr lang="ru-RU" sz="1800" u="sng" kern="1200" dirty="0" smtClean="0">
              <a:solidFill>
                <a:schemeClr val="tx1"/>
              </a:solidFill>
            </a:rPr>
            <a:t>, як </a:t>
          </a:r>
          <a:r>
            <a:rPr lang="ru-RU" sz="1800" u="sng" kern="1200" dirty="0" err="1" smtClean="0">
              <a:solidFill>
                <a:schemeClr val="tx1"/>
              </a:solidFill>
            </a:rPr>
            <a:t>неврози</a:t>
          </a:r>
          <a:r>
            <a:rPr lang="ru-RU" sz="1800" u="sng" kern="1200" dirty="0" smtClean="0">
              <a:solidFill>
                <a:schemeClr val="tx1"/>
              </a:solidFill>
            </a:rPr>
            <a:t>, </a:t>
          </a:r>
          <a:r>
            <a:rPr lang="ru-RU" sz="1800" u="sng" kern="1200" dirty="0" err="1" smtClean="0">
              <a:solidFill>
                <a:schemeClr val="tx1"/>
              </a:solidFill>
            </a:rPr>
            <a:t>тривожні</a:t>
          </a:r>
          <a:r>
            <a:rPr lang="ru-RU" sz="1800" u="sng" kern="1200" dirty="0" smtClean="0">
              <a:solidFill>
                <a:schemeClr val="tx1"/>
              </a:solidFill>
            </a:rPr>
            <a:t> та </a:t>
          </a:r>
          <a:r>
            <a:rPr lang="ru-RU" sz="1800" u="sng" kern="1200" dirty="0" err="1" smtClean="0">
              <a:solidFill>
                <a:schemeClr val="tx1"/>
              </a:solidFill>
            </a:rPr>
            <a:t>фобічні</a:t>
          </a:r>
          <a:r>
            <a:rPr lang="ru-RU" sz="1800" u="sng" kern="1200" dirty="0" smtClean="0">
              <a:solidFill>
                <a:schemeClr val="tx1"/>
              </a:solidFill>
            </a:rPr>
            <a:t> </a:t>
          </a:r>
          <a:r>
            <a:rPr lang="ru-RU" sz="1800" u="sng" kern="1200" dirty="0" err="1" smtClean="0">
              <a:solidFill>
                <a:schemeClr val="tx1"/>
              </a:solidFill>
            </a:rPr>
            <a:t>стани</a:t>
          </a:r>
          <a:r>
            <a:rPr lang="ru-RU" sz="1800" u="sng" kern="1200" dirty="0" smtClean="0">
              <a:solidFill>
                <a:schemeClr val="tx1"/>
              </a:solidFill>
            </a:rPr>
            <a:t>, </a:t>
          </a:r>
          <a:r>
            <a:rPr lang="ru-RU" sz="1800" u="sng" kern="1200" dirty="0" err="1" smtClean="0">
              <a:solidFill>
                <a:schemeClr val="tx1"/>
              </a:solidFill>
            </a:rPr>
            <a:t>численні</a:t>
          </a:r>
          <a:r>
            <a:rPr lang="ru-RU" sz="1800" u="sng" kern="1200" dirty="0" smtClean="0">
              <a:solidFill>
                <a:schemeClr val="tx1"/>
              </a:solidFill>
            </a:rPr>
            <a:t> </a:t>
          </a:r>
          <a:r>
            <a:rPr lang="ru-RU" sz="1800" u="sng" kern="1200" dirty="0" err="1" smtClean="0">
              <a:solidFill>
                <a:schemeClr val="tx1"/>
              </a:solidFill>
            </a:rPr>
            <a:t>алергічні</a:t>
          </a:r>
          <a:r>
            <a:rPr lang="ru-RU" sz="1800" u="sng" kern="1200" dirty="0" smtClean="0">
              <a:solidFill>
                <a:schemeClr val="tx1"/>
              </a:solidFill>
            </a:rPr>
            <a:t> прояви, </a:t>
          </a:r>
          <a:r>
            <a:rPr lang="ru-RU" sz="1800" u="sng" kern="1200" dirty="0" err="1" smtClean="0">
              <a:solidFill>
                <a:schemeClr val="tx1"/>
              </a:solidFill>
            </a:rPr>
            <a:t>відставання</a:t>
          </a:r>
          <a:r>
            <a:rPr lang="ru-RU" sz="1800" u="sng" kern="1200" dirty="0" smtClean="0">
              <a:solidFill>
                <a:schemeClr val="tx1"/>
              </a:solidFill>
            </a:rPr>
            <a:t> у </a:t>
          </a:r>
          <a:r>
            <a:rPr lang="ru-RU" sz="1800" u="sng" kern="1200" dirty="0" err="1" smtClean="0">
              <a:solidFill>
                <a:schemeClr val="tx1"/>
              </a:solidFill>
            </a:rPr>
            <a:t>розумовому</a:t>
          </a:r>
          <a:r>
            <a:rPr lang="ru-RU" sz="1800" u="sng" kern="1200" dirty="0" smtClean="0">
              <a:solidFill>
                <a:schemeClr val="tx1"/>
              </a:solidFill>
            </a:rPr>
            <a:t> </a:t>
          </a:r>
          <a:r>
            <a:rPr lang="ru-RU" sz="1800" u="sng" kern="1200" dirty="0" err="1" smtClean="0">
              <a:solidFill>
                <a:schemeClr val="tx1"/>
              </a:solidFill>
            </a:rPr>
            <a:t>розвитку</a:t>
          </a:r>
          <a:r>
            <a:rPr lang="ru-RU" sz="1800" u="sng" kern="1200" dirty="0" smtClean="0">
              <a:solidFill>
                <a:schemeClr val="tx1"/>
              </a:solidFill>
            </a:rPr>
            <a:t>, </a:t>
          </a:r>
          <a:r>
            <a:rPr lang="ru-RU" sz="1800" u="sng" kern="1200" dirty="0" err="1" smtClean="0">
              <a:solidFill>
                <a:schemeClr val="tx1"/>
              </a:solidFill>
            </a:rPr>
            <a:t>дислексія</a:t>
          </a:r>
          <a:r>
            <a:rPr lang="ru-RU" sz="1800" u="sng" kern="1200" dirty="0" smtClean="0">
              <a:solidFill>
                <a:schemeClr val="tx1"/>
              </a:solidFill>
            </a:rPr>
            <a:t>, аутизм, </a:t>
          </a:r>
          <a:r>
            <a:rPr lang="ru-RU" sz="1800" u="sng" kern="1200" dirty="0" err="1" smtClean="0">
              <a:solidFill>
                <a:schemeClr val="tx1"/>
              </a:solidFill>
            </a:rPr>
            <a:t>органічні</a:t>
          </a:r>
          <a:r>
            <a:rPr lang="ru-RU" sz="1800" u="sng" kern="1200" dirty="0" smtClean="0">
              <a:solidFill>
                <a:schemeClr val="tx1"/>
              </a:solidFill>
            </a:rPr>
            <a:t> </a:t>
          </a:r>
          <a:r>
            <a:rPr lang="ru-RU" sz="1800" u="sng" kern="1200" dirty="0" err="1" smtClean="0">
              <a:solidFill>
                <a:schemeClr val="tx1"/>
              </a:solidFill>
            </a:rPr>
            <a:t>пошкодження</a:t>
          </a:r>
          <a:r>
            <a:rPr lang="ru-RU" sz="1800" u="sng" kern="1200" dirty="0" smtClean="0">
              <a:solidFill>
                <a:schemeClr val="tx1"/>
              </a:solidFill>
            </a:rPr>
            <a:t> головного </a:t>
          </a:r>
          <a:r>
            <a:rPr lang="ru-RU" sz="1800" u="sng" kern="1200" dirty="0" err="1" smtClean="0">
              <a:solidFill>
                <a:schemeClr val="tx1"/>
              </a:solidFill>
            </a:rPr>
            <a:t>мозку</a:t>
          </a:r>
          <a:r>
            <a:rPr lang="ru-RU" sz="1800" u="sng" kern="1200" dirty="0" smtClean="0">
              <a:solidFill>
                <a:schemeClr val="tx1"/>
              </a:solidFill>
            </a:rPr>
            <a:t> </a:t>
          </a:r>
          <a:r>
            <a:rPr lang="ru-RU" sz="1800" u="sng" kern="1200" dirty="0" err="1" smtClean="0">
              <a:solidFill>
                <a:schemeClr val="tx1"/>
              </a:solidFill>
            </a:rPr>
            <a:t>тощо</a:t>
          </a:r>
          <a:r>
            <a:rPr lang="ru-RU" sz="1800" u="sng" kern="1200" dirty="0" smtClean="0">
              <a:solidFill>
                <a:schemeClr val="tx1"/>
              </a:solidFill>
            </a:rPr>
            <a:t>.</a:t>
          </a:r>
          <a:r>
            <a:rPr lang="ru-RU" sz="1800" kern="1200" dirty="0" smtClean="0">
              <a:solidFill>
                <a:schemeClr val="tx1"/>
              </a:solidFill>
            </a:rPr>
            <a:t> </a:t>
          </a:r>
          <a:endParaRPr lang="ru-RU" sz="1800" kern="1200" dirty="0">
            <a:solidFill>
              <a:schemeClr val="tx1"/>
            </a:solidFill>
          </a:endParaRPr>
        </a:p>
      </dsp:txBody>
      <dsp:txXfrm>
        <a:off x="500431" y="5594431"/>
        <a:ext cx="8433002" cy="79913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FF1E08-3540-44EA-A9B5-74DB8D07F7D9}">
      <dsp:nvSpPr>
        <dsp:cNvPr id="0" name=""/>
        <dsp:cNvSpPr/>
      </dsp:nvSpPr>
      <dsp:spPr>
        <a:xfrm>
          <a:off x="94877" y="756"/>
          <a:ext cx="4263925" cy="2558355"/>
        </a:xfrm>
        <a:prstGeom prst="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uk-UA" sz="2000" kern="1200" dirty="0" smtClean="0">
              <a:solidFill>
                <a:schemeClr val="tx1"/>
              </a:solidFill>
            </a:rPr>
            <a:t>1) еклектично - дилетантський підхід</a:t>
          </a:r>
          <a:r>
            <a:rPr lang="ru-RU" sz="2000" kern="1200" dirty="0" smtClean="0">
              <a:solidFill>
                <a:schemeClr val="tx1"/>
              </a:solidFill>
            </a:rPr>
            <a:t> </a:t>
          </a:r>
          <a:r>
            <a:rPr lang="ru-RU" sz="2000" kern="1200" dirty="0" err="1" smtClean="0">
              <a:solidFill>
                <a:schemeClr val="tx1"/>
              </a:solidFill>
            </a:rPr>
            <a:t>характеризується</a:t>
          </a:r>
          <a:r>
            <a:rPr lang="ru-RU" sz="2000" kern="1200" dirty="0" smtClean="0">
              <a:solidFill>
                <a:schemeClr val="tx1"/>
              </a:solidFill>
            </a:rPr>
            <a:t> </a:t>
          </a:r>
          <a:r>
            <a:rPr lang="ru-RU" sz="2000" kern="1200" dirty="0" err="1" smtClean="0">
              <a:solidFill>
                <a:schemeClr val="tx1"/>
              </a:solidFill>
            </a:rPr>
            <a:t>недоліком</a:t>
          </a:r>
          <a:r>
            <a:rPr lang="ru-RU" sz="2000" kern="1200" dirty="0" smtClean="0">
              <a:solidFill>
                <a:schemeClr val="tx1"/>
              </a:solidFill>
            </a:rPr>
            <a:t> </a:t>
          </a:r>
          <a:r>
            <a:rPr lang="ru-RU" sz="2000" kern="1200" dirty="0" err="1" smtClean="0">
              <a:solidFill>
                <a:schemeClr val="tx1"/>
              </a:solidFill>
            </a:rPr>
            <a:t>медичних</a:t>
          </a:r>
          <a:r>
            <a:rPr lang="ru-RU" sz="2000" kern="1200" dirty="0" smtClean="0">
              <a:solidFill>
                <a:schemeClr val="tx1"/>
              </a:solidFill>
            </a:rPr>
            <a:t> і </a:t>
          </a:r>
          <a:r>
            <a:rPr lang="ru-RU" sz="2000" kern="1200" dirty="0" err="1" smtClean="0">
              <a:solidFill>
                <a:schemeClr val="tx1"/>
              </a:solidFill>
            </a:rPr>
            <a:t>психологічних</a:t>
          </a:r>
          <a:r>
            <a:rPr lang="ru-RU" sz="2000" kern="1200" dirty="0" smtClean="0">
              <a:solidFill>
                <a:schemeClr val="tx1"/>
              </a:solidFill>
            </a:rPr>
            <a:t> </a:t>
          </a:r>
          <a:r>
            <a:rPr lang="ru-RU" sz="2000" kern="1200" dirty="0" err="1" smtClean="0">
              <a:solidFill>
                <a:schemeClr val="tx1"/>
              </a:solidFill>
            </a:rPr>
            <a:t>знань</a:t>
          </a:r>
          <a:r>
            <a:rPr lang="ru-RU" sz="2000" kern="1200" dirty="0" smtClean="0">
              <a:solidFill>
                <a:schemeClr val="tx1"/>
              </a:solidFill>
            </a:rPr>
            <a:t>, </a:t>
          </a:r>
          <a:r>
            <a:rPr lang="ru-RU" sz="2000" kern="1200" dirty="0" err="1" smtClean="0">
              <a:solidFill>
                <a:schemeClr val="tx1"/>
              </a:solidFill>
            </a:rPr>
            <a:t>який</a:t>
          </a:r>
          <a:r>
            <a:rPr lang="ru-RU" sz="2000" kern="1200" dirty="0" smtClean="0">
              <a:solidFill>
                <a:schemeClr val="tx1"/>
              </a:solidFill>
            </a:rPr>
            <a:t> </a:t>
          </a:r>
          <a:r>
            <a:rPr lang="ru-RU" sz="2000" kern="1200" dirty="0" err="1" smtClean="0">
              <a:solidFill>
                <a:schemeClr val="tx1"/>
              </a:solidFill>
            </a:rPr>
            <a:t>компенсується</a:t>
          </a:r>
          <a:r>
            <a:rPr lang="ru-RU" sz="2000" kern="1200" dirty="0" smtClean="0">
              <a:solidFill>
                <a:schemeClr val="tx1"/>
              </a:solidFill>
            </a:rPr>
            <a:t> набором </a:t>
          </a:r>
          <a:r>
            <a:rPr lang="ru-RU" sz="2000" kern="1200" dirty="0" err="1" smtClean="0">
              <a:solidFill>
                <a:schemeClr val="tx1"/>
              </a:solidFill>
            </a:rPr>
            <a:t>випадкових</a:t>
          </a:r>
          <a:r>
            <a:rPr lang="ru-RU" sz="2000" kern="1200" dirty="0" smtClean="0">
              <a:solidFill>
                <a:schemeClr val="tx1"/>
              </a:solidFill>
            </a:rPr>
            <a:t>, не </a:t>
          </a:r>
          <a:r>
            <a:rPr lang="ru-RU" sz="2000" kern="1200" dirty="0" err="1" smtClean="0">
              <a:solidFill>
                <a:schemeClr val="tx1"/>
              </a:solidFill>
            </a:rPr>
            <a:t>пов'язаних</a:t>
          </a:r>
          <a:r>
            <a:rPr lang="ru-RU" sz="2000" kern="1200" dirty="0" smtClean="0">
              <a:solidFill>
                <a:schemeClr val="tx1"/>
              </a:solidFill>
            </a:rPr>
            <a:t> один з одним </a:t>
          </a:r>
          <a:r>
            <a:rPr lang="ru-RU" sz="2000" kern="1200" dirty="0" err="1" smtClean="0">
              <a:solidFill>
                <a:schemeClr val="tx1"/>
              </a:solidFill>
            </a:rPr>
            <a:t>ідей</a:t>
          </a:r>
          <a:r>
            <a:rPr lang="ru-RU" sz="2000" kern="1200" dirty="0" smtClean="0">
              <a:solidFill>
                <a:schemeClr val="tx1"/>
              </a:solidFill>
            </a:rPr>
            <a:t>, </a:t>
          </a:r>
          <a:r>
            <a:rPr lang="ru-RU" sz="2000" kern="1200" dirty="0" err="1" smtClean="0">
              <a:solidFill>
                <a:schemeClr val="tx1"/>
              </a:solidFill>
            </a:rPr>
            <a:t>відомостей</a:t>
          </a:r>
          <a:r>
            <a:rPr lang="ru-RU" sz="2000" kern="1200" dirty="0" smtClean="0">
              <a:solidFill>
                <a:schemeClr val="tx1"/>
              </a:solidFill>
            </a:rPr>
            <a:t>. </a:t>
          </a:r>
          <a:endParaRPr lang="ru-RU" sz="2000" kern="1200" dirty="0">
            <a:solidFill>
              <a:schemeClr val="tx1"/>
            </a:solidFill>
          </a:endParaRPr>
        </a:p>
      </dsp:txBody>
      <dsp:txXfrm>
        <a:off x="94877" y="756"/>
        <a:ext cx="4263925" cy="2558355"/>
      </dsp:txXfrm>
    </dsp:sp>
    <dsp:sp modelId="{7111C1CD-DE32-48FA-B4E5-010EBC26250D}">
      <dsp:nvSpPr>
        <dsp:cNvPr id="0" name=""/>
        <dsp:cNvSpPr/>
      </dsp:nvSpPr>
      <dsp:spPr>
        <a:xfrm>
          <a:off x="4785196" y="756"/>
          <a:ext cx="4263925" cy="2558355"/>
        </a:xfrm>
        <a:prstGeom prst="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uk-UA" sz="2000" kern="1200" dirty="0" smtClean="0">
              <a:solidFill>
                <a:schemeClr val="tx1"/>
              </a:solidFill>
            </a:rPr>
            <a:t>2) Медико-</a:t>
          </a:r>
          <a:r>
            <a:rPr lang="uk-UA" sz="2000" kern="1200" dirty="0" err="1" smtClean="0">
              <a:solidFill>
                <a:schemeClr val="tx1"/>
              </a:solidFill>
            </a:rPr>
            <a:t>редукціоністський</a:t>
          </a:r>
          <a:r>
            <a:rPr lang="uk-UA" sz="2000" kern="1200" dirty="0" smtClean="0">
              <a:solidFill>
                <a:schemeClr val="tx1"/>
              </a:solidFill>
            </a:rPr>
            <a:t> підхід характеризується </a:t>
          </a:r>
          <a:r>
            <a:rPr lang="uk-UA" sz="2000" u="sng" kern="1200" dirty="0" smtClean="0">
              <a:solidFill>
                <a:schemeClr val="tx1"/>
              </a:solidFill>
            </a:rPr>
            <a:t>недооцінкою ролі психології у вирішенні проблем, пов'язаних із репродуктивним здоров'ям жінок</a:t>
          </a:r>
          <a:r>
            <a:rPr lang="uk-UA" sz="2000" kern="1200" dirty="0" smtClean="0">
              <a:solidFill>
                <a:schemeClr val="tx1"/>
              </a:solidFill>
            </a:rPr>
            <a:t>. </a:t>
          </a:r>
          <a:endParaRPr lang="ru-RU" sz="2000" kern="1200" dirty="0">
            <a:solidFill>
              <a:schemeClr val="tx1"/>
            </a:solidFill>
          </a:endParaRPr>
        </a:p>
      </dsp:txBody>
      <dsp:txXfrm>
        <a:off x="4785196" y="756"/>
        <a:ext cx="4263925" cy="2558355"/>
      </dsp:txXfrm>
    </dsp:sp>
    <dsp:sp modelId="{CDB5DDB5-F6B8-431F-9700-7189872F76D0}">
      <dsp:nvSpPr>
        <dsp:cNvPr id="0" name=""/>
        <dsp:cNvSpPr/>
      </dsp:nvSpPr>
      <dsp:spPr>
        <a:xfrm>
          <a:off x="94877" y="2985504"/>
          <a:ext cx="4263925" cy="2558355"/>
        </a:xfrm>
        <a:prstGeom prst="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uk-UA" sz="2000" kern="1200" dirty="0" smtClean="0">
              <a:solidFill>
                <a:schemeClr val="tx1"/>
              </a:solidFill>
            </a:rPr>
            <a:t>3) психолого- </a:t>
          </a:r>
          <a:r>
            <a:rPr lang="uk-UA" sz="2000" kern="1200" dirty="0" err="1" smtClean="0">
              <a:solidFill>
                <a:schemeClr val="tx1"/>
              </a:solidFill>
            </a:rPr>
            <a:t>редукционістський</a:t>
          </a:r>
          <a:r>
            <a:rPr lang="uk-UA" sz="2000" kern="1200" dirty="0" smtClean="0">
              <a:solidFill>
                <a:schemeClr val="tx1"/>
              </a:solidFill>
            </a:rPr>
            <a:t> підхід; відрізняється наявністю чіткої теоретичної бази. </a:t>
          </a:r>
          <a:endParaRPr lang="ru-RU" sz="2000" kern="1200" dirty="0">
            <a:solidFill>
              <a:schemeClr val="tx1"/>
            </a:solidFill>
          </a:endParaRPr>
        </a:p>
      </dsp:txBody>
      <dsp:txXfrm>
        <a:off x="94877" y="2985504"/>
        <a:ext cx="4263925" cy="2558355"/>
      </dsp:txXfrm>
    </dsp:sp>
    <dsp:sp modelId="{868D4881-8261-451C-A205-9C72B1B53B53}">
      <dsp:nvSpPr>
        <dsp:cNvPr id="0" name=""/>
        <dsp:cNvSpPr/>
      </dsp:nvSpPr>
      <dsp:spPr>
        <a:xfrm>
          <a:off x="4785196" y="2985504"/>
          <a:ext cx="4263925" cy="2558355"/>
        </a:xfrm>
        <a:prstGeom prst="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uk-UA" sz="2000" kern="1200" dirty="0" smtClean="0">
              <a:solidFill>
                <a:schemeClr val="tx1"/>
              </a:solidFill>
            </a:rPr>
            <a:t>4) інтегративний </a:t>
          </a:r>
          <a:r>
            <a:rPr lang="uk-UA" sz="2000" kern="1200" dirty="0" err="1" smtClean="0">
              <a:solidFill>
                <a:schemeClr val="tx1"/>
              </a:solidFill>
            </a:rPr>
            <a:t>біопсихосоціальний</a:t>
          </a:r>
          <a:r>
            <a:rPr lang="uk-UA" sz="2000" kern="1200" dirty="0" smtClean="0">
              <a:solidFill>
                <a:schemeClr val="tx1"/>
              </a:solidFill>
            </a:rPr>
            <a:t> підхід- </a:t>
          </a:r>
          <a:r>
            <a:rPr lang="uk-UA" sz="2000" u="sng" kern="1200" dirty="0" smtClean="0">
              <a:solidFill>
                <a:schemeClr val="tx1"/>
              </a:solidFill>
            </a:rPr>
            <a:t>поєднанням біологічних, соціальних і психологічних теоретичних основ в єдину теоретичну модель.</a:t>
          </a:r>
          <a:endParaRPr lang="ru-RU" sz="2000" kern="1200" dirty="0">
            <a:solidFill>
              <a:schemeClr val="tx1"/>
            </a:solidFill>
          </a:endParaRPr>
        </a:p>
      </dsp:txBody>
      <dsp:txXfrm>
        <a:off x="4785196" y="2985504"/>
        <a:ext cx="4263925" cy="255835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9BD761-98A3-4583-B909-D177285F3B0A}">
      <dsp:nvSpPr>
        <dsp:cNvPr id="0" name=""/>
        <dsp:cNvSpPr/>
      </dsp:nvSpPr>
      <dsp:spPr>
        <a:xfrm>
          <a:off x="0" y="427940"/>
          <a:ext cx="9144000" cy="604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FE9FCFC-038D-476A-BF8D-DF5DF6E100AC}">
      <dsp:nvSpPr>
        <dsp:cNvPr id="0" name=""/>
        <dsp:cNvSpPr/>
      </dsp:nvSpPr>
      <dsp:spPr>
        <a:xfrm>
          <a:off x="457200" y="73700"/>
          <a:ext cx="6400800" cy="708480"/>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just" defTabSz="622300">
            <a:lnSpc>
              <a:spcPct val="90000"/>
            </a:lnSpc>
            <a:spcBef>
              <a:spcPct val="0"/>
            </a:spcBef>
            <a:spcAft>
              <a:spcPct val="35000"/>
            </a:spcAft>
          </a:pPr>
          <a:r>
            <a:rPr lang="ru-RU" sz="1400" kern="1200" dirty="0" smtClean="0">
              <a:solidFill>
                <a:srgbClr val="7030A0"/>
              </a:solidFill>
            </a:rPr>
            <a:t>Т</a:t>
          </a:r>
          <a:r>
            <a:rPr lang="uk-UA" sz="1400" kern="1200" dirty="0" err="1" smtClean="0">
              <a:solidFill>
                <a:srgbClr val="7030A0"/>
              </a:solidFill>
            </a:rPr>
            <a:t>еорія</a:t>
          </a:r>
          <a:r>
            <a:rPr lang="uk-UA" sz="1400" kern="1200" dirty="0" smtClean="0">
              <a:solidFill>
                <a:srgbClr val="7030A0"/>
              </a:solidFill>
            </a:rPr>
            <a:t> популярного американського психолога Станіслава Грофа говорить про те, що процес народження тісно пов’язаний з формуванням нашого характеру, а значить і всієї подальшої долі.</a:t>
          </a:r>
          <a:endParaRPr lang="ru-RU" sz="1400" kern="1200" dirty="0">
            <a:solidFill>
              <a:srgbClr val="7030A0"/>
            </a:solidFill>
          </a:endParaRPr>
        </a:p>
      </dsp:txBody>
      <dsp:txXfrm>
        <a:off x="491785" y="108285"/>
        <a:ext cx="6331630" cy="639310"/>
      </dsp:txXfrm>
    </dsp:sp>
    <dsp:sp modelId="{17B91AF1-8B25-4C53-8284-D17574E0C03D}">
      <dsp:nvSpPr>
        <dsp:cNvPr id="0" name=""/>
        <dsp:cNvSpPr/>
      </dsp:nvSpPr>
      <dsp:spPr>
        <a:xfrm>
          <a:off x="0" y="1516580"/>
          <a:ext cx="9144000" cy="604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DBA4623-091A-4F40-8DE9-8C514C572519}">
      <dsp:nvSpPr>
        <dsp:cNvPr id="0" name=""/>
        <dsp:cNvSpPr/>
      </dsp:nvSpPr>
      <dsp:spPr>
        <a:xfrm>
          <a:off x="457200" y="1162340"/>
          <a:ext cx="6400800" cy="708480"/>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just" defTabSz="622300">
            <a:lnSpc>
              <a:spcPct val="90000"/>
            </a:lnSpc>
            <a:spcBef>
              <a:spcPct val="0"/>
            </a:spcBef>
            <a:spcAft>
              <a:spcPct val="35000"/>
            </a:spcAft>
          </a:pPr>
          <a:r>
            <a:rPr lang="uk-UA" sz="1400" kern="1200" dirty="0" smtClean="0">
              <a:solidFill>
                <a:srgbClr val="7030A0"/>
              </a:solidFill>
            </a:rPr>
            <a:t>С. </a:t>
          </a:r>
          <a:r>
            <a:rPr lang="uk-UA" sz="1400" kern="1200" dirty="0" err="1" smtClean="0">
              <a:solidFill>
                <a:srgbClr val="7030A0"/>
              </a:solidFill>
            </a:rPr>
            <a:t>Гроф</a:t>
          </a:r>
          <a:r>
            <a:rPr lang="uk-UA" sz="1400" kern="1200" dirty="0" smtClean="0">
              <a:solidFill>
                <a:srgbClr val="7030A0"/>
              </a:solidFill>
            </a:rPr>
            <a:t> досліджував причини життєвих невдач у різних людей. І, як багато психологів, спробував докопатися до суті їх сумних негараздів. </a:t>
          </a:r>
          <a:endParaRPr lang="ru-RU" sz="1400" kern="1200" dirty="0">
            <a:solidFill>
              <a:srgbClr val="7030A0"/>
            </a:solidFill>
          </a:endParaRPr>
        </a:p>
      </dsp:txBody>
      <dsp:txXfrm>
        <a:off x="491785" y="1196925"/>
        <a:ext cx="6331630" cy="639310"/>
      </dsp:txXfrm>
    </dsp:sp>
    <dsp:sp modelId="{9095A73E-90BE-4E7D-A8A7-5631D93183DE}">
      <dsp:nvSpPr>
        <dsp:cNvPr id="0" name=""/>
        <dsp:cNvSpPr/>
      </dsp:nvSpPr>
      <dsp:spPr>
        <a:xfrm>
          <a:off x="0" y="2605220"/>
          <a:ext cx="9144000" cy="604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D15CCD0-17D4-4DB3-B1B4-7007313FA5F7}">
      <dsp:nvSpPr>
        <dsp:cNvPr id="0" name=""/>
        <dsp:cNvSpPr/>
      </dsp:nvSpPr>
      <dsp:spPr>
        <a:xfrm>
          <a:off x="457200" y="2250980"/>
          <a:ext cx="6400800" cy="708480"/>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just" defTabSz="622300">
            <a:lnSpc>
              <a:spcPct val="90000"/>
            </a:lnSpc>
            <a:spcBef>
              <a:spcPct val="0"/>
            </a:spcBef>
            <a:spcAft>
              <a:spcPct val="35000"/>
            </a:spcAft>
          </a:pPr>
          <a:r>
            <a:rPr lang="uk-UA" sz="1400" kern="1200" dirty="0" smtClean="0">
              <a:solidFill>
                <a:srgbClr val="7030A0"/>
              </a:solidFill>
            </a:rPr>
            <a:t>Але, на відміну від більшості колег, С. </a:t>
          </a:r>
          <a:r>
            <a:rPr lang="uk-UA" sz="1400" kern="1200" dirty="0" err="1" smtClean="0">
              <a:solidFill>
                <a:srgbClr val="7030A0"/>
              </a:solidFill>
            </a:rPr>
            <a:t>Гроф</a:t>
          </a:r>
          <a:r>
            <a:rPr lang="uk-UA" sz="1400" kern="1200" dirty="0" smtClean="0">
              <a:solidFill>
                <a:srgbClr val="7030A0"/>
              </a:solidFill>
            </a:rPr>
            <a:t> не зупинився на традиційних дослідженнях стосунків у сім’ї і дитячих проблемах. Він пішов ще далі. </a:t>
          </a:r>
          <a:endParaRPr lang="ru-RU" sz="1400" kern="1200" dirty="0">
            <a:solidFill>
              <a:srgbClr val="7030A0"/>
            </a:solidFill>
          </a:endParaRPr>
        </a:p>
      </dsp:txBody>
      <dsp:txXfrm>
        <a:off x="491785" y="2285565"/>
        <a:ext cx="6331630" cy="639310"/>
      </dsp:txXfrm>
    </dsp:sp>
    <dsp:sp modelId="{B21F4312-30C4-4C41-A61C-B57E84BDDFA3}">
      <dsp:nvSpPr>
        <dsp:cNvPr id="0" name=""/>
        <dsp:cNvSpPr/>
      </dsp:nvSpPr>
      <dsp:spPr>
        <a:xfrm>
          <a:off x="0" y="3693860"/>
          <a:ext cx="9144000" cy="604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5C503C-47EA-499F-9C3C-4A8507644B57}">
      <dsp:nvSpPr>
        <dsp:cNvPr id="0" name=""/>
        <dsp:cNvSpPr/>
      </dsp:nvSpPr>
      <dsp:spPr>
        <a:xfrm>
          <a:off x="457200" y="3339620"/>
          <a:ext cx="6400800" cy="708480"/>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just" defTabSz="622300">
            <a:lnSpc>
              <a:spcPct val="90000"/>
            </a:lnSpc>
            <a:spcBef>
              <a:spcPct val="0"/>
            </a:spcBef>
            <a:spcAft>
              <a:spcPct val="35000"/>
            </a:spcAft>
          </a:pPr>
          <a:r>
            <a:rPr lang="uk-UA" sz="1400" kern="1200" dirty="0" smtClean="0">
              <a:solidFill>
                <a:srgbClr val="7030A0"/>
              </a:solidFill>
            </a:rPr>
            <a:t>Психологу вдалося розробити спеціальну систему дихальних вправ, за допомогою яких людина потрапляє в транс. </a:t>
          </a:r>
          <a:endParaRPr lang="ru-RU" sz="1400" kern="1200" dirty="0">
            <a:solidFill>
              <a:srgbClr val="7030A0"/>
            </a:solidFill>
          </a:endParaRPr>
        </a:p>
      </dsp:txBody>
      <dsp:txXfrm>
        <a:off x="491785" y="3374205"/>
        <a:ext cx="6331630" cy="639310"/>
      </dsp:txXfrm>
    </dsp:sp>
    <dsp:sp modelId="{9C5B4C06-60C4-42F8-AEB0-B17B098633AB}">
      <dsp:nvSpPr>
        <dsp:cNvPr id="0" name=""/>
        <dsp:cNvSpPr/>
      </dsp:nvSpPr>
      <dsp:spPr>
        <a:xfrm>
          <a:off x="0" y="4782499"/>
          <a:ext cx="9144000" cy="604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9F3C686-2A5E-41BF-BC0A-83C4B0B06927}">
      <dsp:nvSpPr>
        <dsp:cNvPr id="0" name=""/>
        <dsp:cNvSpPr/>
      </dsp:nvSpPr>
      <dsp:spPr>
        <a:xfrm>
          <a:off x="457200" y="4428259"/>
          <a:ext cx="6400800" cy="708480"/>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just" defTabSz="622300">
            <a:lnSpc>
              <a:spcPct val="90000"/>
            </a:lnSpc>
            <a:spcBef>
              <a:spcPct val="0"/>
            </a:spcBef>
            <a:spcAft>
              <a:spcPct val="35000"/>
            </a:spcAft>
          </a:pPr>
          <a:r>
            <a:rPr lang="uk-UA" sz="1400" kern="1200" dirty="0" smtClean="0">
              <a:solidFill>
                <a:srgbClr val="7030A0"/>
              </a:solidFill>
            </a:rPr>
            <a:t>При цьому у пацієнта з’являється унікальна можливість знову пережити всі ті емоції, які він відчував у момент свого народження.</a:t>
          </a:r>
          <a:endParaRPr lang="ru-RU" sz="1400" kern="1200" dirty="0">
            <a:solidFill>
              <a:srgbClr val="7030A0"/>
            </a:solidFill>
          </a:endParaRPr>
        </a:p>
      </dsp:txBody>
      <dsp:txXfrm>
        <a:off x="491785" y="4462844"/>
        <a:ext cx="6331630" cy="63931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B4C71EC6-210F-42DE-9C53-41977AD35B3D}" type="datetimeFigureOut">
              <a:rPr lang="ru-RU" smtClean="0"/>
              <a:t>12.12.2018</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12.12.2018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12.12.2018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B4C71EC6-210F-42DE-9C53-41977AD35B3D}" type="datetimeFigureOut">
              <a:rPr lang="ru-RU" smtClean="0"/>
              <a:t>12.12.2018</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B4C71EC6-210F-42DE-9C53-41977AD35B3D}" type="datetimeFigureOut">
              <a:rPr lang="ru-RU" smtClean="0"/>
              <a:t>12.12.2018</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B19B0651-EE4F-4900-A07F-96A6BFA9D0F0}" type="slidenum">
              <a:rPr lang="ru-RU" smtClean="0"/>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B4C71EC6-210F-42DE-9C53-41977AD35B3D}" type="datetimeFigureOut">
              <a:rPr lang="ru-RU" smtClean="0"/>
              <a:t>12.12.2018</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Объект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Объект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B4C71EC6-210F-42DE-9C53-41977AD35B3D}" type="datetimeFigureOut">
              <a:rPr lang="ru-RU" smtClean="0"/>
              <a:t>12.12.2018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B19B0651-EE4F-4900-A07F-96A6BFA9D0F0}" type="slidenum">
              <a:rPr lang="ru-RU" smtClean="0"/>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B4C71EC6-210F-42DE-9C53-41977AD35B3D}" type="datetimeFigureOut">
              <a:rPr lang="ru-RU" smtClean="0"/>
              <a:t>12.12.2018</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B4C71EC6-210F-42DE-9C53-41977AD35B3D}" type="datetimeFigureOut">
              <a:rPr lang="ru-RU" smtClean="0"/>
              <a:t>12.12.2018</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B4C71EC6-210F-42DE-9C53-41977AD35B3D}" type="datetimeFigureOut">
              <a:rPr lang="ru-RU" smtClean="0"/>
              <a:t>12.12.2018</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B4C71EC6-210F-42DE-9C53-41977AD35B3D}" type="datetimeFigureOut">
              <a:rPr lang="ru-RU" smtClean="0"/>
              <a:t>12.12.2018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19B0651-EE4F-4900-A07F-96A6BFA9D0F0}" type="slidenum">
              <a:rPr lang="ru-RU" smtClean="0"/>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4C71EC6-210F-42DE-9C53-41977AD35B3D}" type="datetimeFigureOut">
              <a:rPr lang="ru-RU" smtClean="0"/>
              <a:t>12.12.2018</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19B0651-EE4F-4900-A07F-96A6BFA9D0F0}" type="slidenum">
              <a:rPr lang="ru-RU" smtClean="0"/>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67544" y="2780928"/>
            <a:ext cx="8458200" cy="1274440"/>
          </a:xfrm>
        </p:spPr>
        <p:txBody>
          <a:bodyPr>
            <a:noAutofit/>
          </a:bodyPr>
          <a:lstStyle/>
          <a:p>
            <a:pPr algn="ctr"/>
            <a:r>
              <a:rPr lang="uk-UA" sz="4800" dirty="0" smtClean="0"/>
              <a:t>ТЕМА: </a:t>
            </a:r>
            <a:r>
              <a:rPr lang="uk-UA" sz="4800" b="1" dirty="0" smtClean="0"/>
              <a:t>ПЕРИНАТАЛЬНА ПСИХОЛОГІЯ ЯК НАУКА</a:t>
            </a:r>
            <a:endParaRPr lang="ru-RU" sz="4800" b="1" dirty="0"/>
          </a:p>
        </p:txBody>
      </p:sp>
      <p:pic>
        <p:nvPicPr>
          <p:cNvPr id="1026" name="Picture 2" descr="ÐÐ°ÑÑÐ¸Ð½ÐºÐ¸ Ð¿Ð¾ Ð·Ð°Ð¿ÑÐ¾ÑÑ ÐÐÐ ÐÐÐÐ¢ÐÐÐ¬ÐÐÐ ÐÐ¡ÐÐ¥ÐÐÐÐÐ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995936" cy="239824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28" name="Picture 4" descr="ÐÐ°ÑÑÐ¸Ð½ÐºÐ¸ Ð¿Ð¾ Ð·Ð°Ð¿ÑÐ¾ÑÑ ÐÐÐ ÐÐÐÐ¢ÐÐÐ¬ÐÐÐ ÐÐ¡ÐÐ¥ÐÐÐÐÐÐ"/>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67536" y="4581128"/>
            <a:ext cx="4176464" cy="226471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4293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6555641"/>
          </a:xfrm>
          <a:prstGeom prst="rect">
            <a:avLst/>
          </a:prstGeom>
        </p:spPr>
        <p:txBody>
          <a:bodyPr wrap="square">
            <a:spAutoFit/>
          </a:bodyPr>
          <a:lstStyle/>
          <a:p>
            <a:pPr algn="just"/>
            <a:r>
              <a:rPr lang="uk-UA" sz="2800" dirty="0">
                <a:solidFill>
                  <a:srgbClr val="0070C0"/>
                </a:solidFill>
              </a:rPr>
              <a:t>На думку І. В. </a:t>
            </a:r>
            <a:r>
              <a:rPr lang="uk-UA" sz="2800" dirty="0" err="1" smtClean="0">
                <a:solidFill>
                  <a:srgbClr val="0070C0"/>
                </a:solidFill>
              </a:rPr>
              <a:t>Добрякова</a:t>
            </a:r>
            <a:r>
              <a:rPr lang="uk-UA" sz="2800" dirty="0" smtClean="0">
                <a:solidFill>
                  <a:srgbClr val="0070C0"/>
                </a:solidFill>
              </a:rPr>
              <a:t>, </a:t>
            </a:r>
            <a:r>
              <a:rPr lang="uk-UA" sz="2800" b="1" u="sng" dirty="0"/>
              <a:t>тривалість перинатального періоду обумовлена тим часом, впродовж якого існує система «Мати-дитина»</a:t>
            </a:r>
            <a:r>
              <a:rPr lang="uk-UA" sz="2800" u="sng" dirty="0"/>
              <a:t>, що характеризується наступними </a:t>
            </a:r>
            <a:r>
              <a:rPr lang="uk-UA" sz="2800" b="1" u="sng" dirty="0"/>
              <a:t>ознаками</a:t>
            </a:r>
            <a:r>
              <a:rPr lang="uk-UA" sz="2800" u="sng" dirty="0"/>
              <a:t> : </a:t>
            </a:r>
            <a:endParaRPr lang="uk-UA" sz="2800" u="sng" dirty="0" smtClean="0"/>
          </a:p>
          <a:p>
            <a:pPr algn="just"/>
            <a:r>
              <a:rPr lang="uk-UA" sz="2800" dirty="0" smtClean="0"/>
              <a:t>– </a:t>
            </a:r>
            <a:r>
              <a:rPr lang="uk-UA" sz="2800" dirty="0"/>
              <a:t>наявність симбіотичного зв'язку матері і дитини; </a:t>
            </a:r>
            <a:endParaRPr lang="ru-RU" sz="2800" dirty="0"/>
          </a:p>
          <a:p>
            <a:pPr algn="just"/>
            <a:r>
              <a:rPr lang="uk-UA" sz="2800" dirty="0"/>
              <a:t>– несамостійність психіки дитини, залежність її від особливостей материнських психічних функцій; </a:t>
            </a:r>
            <a:endParaRPr lang="ru-RU" sz="2800" dirty="0"/>
          </a:p>
          <a:p>
            <a:pPr algn="just"/>
            <a:r>
              <a:rPr lang="uk-UA" sz="2800" dirty="0"/>
              <a:t>– відсутність у дитини самосвідомості, тобто чітких тілесних меж і меж психіки, нездатність виділяти себе з навколишнього світу. </a:t>
            </a:r>
            <a:endParaRPr lang="uk-UA" sz="2800" dirty="0" smtClean="0"/>
          </a:p>
          <a:p>
            <a:pPr algn="just"/>
            <a:endParaRPr lang="ru-RU" sz="2800" dirty="0"/>
          </a:p>
          <a:p>
            <a:pPr algn="just"/>
            <a:r>
              <a:rPr lang="ru-RU" sz="2800" dirty="0" err="1" smtClean="0">
                <a:solidFill>
                  <a:srgbClr val="0070C0"/>
                </a:solidFill>
              </a:rPr>
              <a:t>Усі</a:t>
            </a:r>
            <a:r>
              <a:rPr lang="ru-RU" sz="2800" dirty="0" smtClean="0">
                <a:solidFill>
                  <a:srgbClr val="0070C0"/>
                </a:solidFill>
              </a:rPr>
              <a:t> </a:t>
            </a:r>
            <a:r>
              <a:rPr lang="ru-RU" sz="2800" dirty="0" err="1">
                <a:solidFill>
                  <a:srgbClr val="0070C0"/>
                </a:solidFill>
              </a:rPr>
              <a:t>ці</a:t>
            </a:r>
            <a:r>
              <a:rPr lang="ru-RU" sz="2800" dirty="0">
                <a:solidFill>
                  <a:srgbClr val="0070C0"/>
                </a:solidFill>
              </a:rPr>
              <a:t> </a:t>
            </a:r>
            <a:r>
              <a:rPr lang="ru-RU" sz="2800" dirty="0" err="1">
                <a:solidFill>
                  <a:srgbClr val="0070C0"/>
                </a:solidFill>
              </a:rPr>
              <a:t>ознаки</a:t>
            </a:r>
            <a:r>
              <a:rPr lang="ru-RU" sz="2800" dirty="0">
                <a:solidFill>
                  <a:srgbClr val="0070C0"/>
                </a:solidFill>
              </a:rPr>
              <a:t> </a:t>
            </a:r>
            <a:r>
              <a:rPr lang="ru-RU" sz="2800" dirty="0" err="1">
                <a:solidFill>
                  <a:srgbClr val="0070C0"/>
                </a:solidFill>
              </a:rPr>
              <a:t>можна</a:t>
            </a:r>
            <a:r>
              <a:rPr lang="ru-RU" sz="2800" dirty="0">
                <a:solidFill>
                  <a:srgbClr val="0070C0"/>
                </a:solidFill>
              </a:rPr>
              <a:t> </a:t>
            </a:r>
            <a:r>
              <a:rPr lang="ru-RU" sz="2800" dirty="0" err="1">
                <a:solidFill>
                  <a:srgbClr val="0070C0"/>
                </a:solidFill>
              </a:rPr>
              <a:t>виявити</a:t>
            </a:r>
            <a:r>
              <a:rPr lang="ru-RU" sz="2800" dirty="0">
                <a:solidFill>
                  <a:srgbClr val="0070C0"/>
                </a:solidFill>
              </a:rPr>
              <a:t> </a:t>
            </a:r>
            <a:r>
              <a:rPr lang="ru-RU" sz="2800" dirty="0" err="1">
                <a:solidFill>
                  <a:srgbClr val="0070C0"/>
                </a:solidFill>
              </a:rPr>
              <a:t>приблизно</a:t>
            </a:r>
            <a:r>
              <a:rPr lang="ru-RU" sz="2800" dirty="0">
                <a:solidFill>
                  <a:srgbClr val="0070C0"/>
                </a:solidFill>
              </a:rPr>
              <a:t> до </a:t>
            </a:r>
            <a:r>
              <a:rPr lang="ru-RU" sz="2800" dirty="0" err="1">
                <a:solidFill>
                  <a:srgbClr val="0070C0"/>
                </a:solidFill>
              </a:rPr>
              <a:t>трьох</a:t>
            </a:r>
            <a:r>
              <a:rPr lang="ru-RU" sz="2800" dirty="0">
                <a:solidFill>
                  <a:srgbClr val="0070C0"/>
                </a:solidFill>
              </a:rPr>
              <a:t> </a:t>
            </a:r>
            <a:r>
              <a:rPr lang="ru-RU" sz="2800" dirty="0" err="1">
                <a:solidFill>
                  <a:srgbClr val="0070C0"/>
                </a:solidFill>
              </a:rPr>
              <a:t>років</a:t>
            </a:r>
            <a:r>
              <a:rPr lang="ru-RU" sz="2800" dirty="0">
                <a:solidFill>
                  <a:srgbClr val="0070C0"/>
                </a:solidFill>
              </a:rPr>
              <a:t> </a:t>
            </a:r>
            <a:r>
              <a:rPr lang="ru-RU" sz="2800" dirty="0" err="1">
                <a:solidFill>
                  <a:srgbClr val="0070C0"/>
                </a:solidFill>
              </a:rPr>
              <a:t>життя</a:t>
            </a:r>
            <a:r>
              <a:rPr lang="ru-RU" sz="2800" dirty="0">
                <a:solidFill>
                  <a:srgbClr val="0070C0"/>
                </a:solidFill>
              </a:rPr>
              <a:t> дитини. У </a:t>
            </a:r>
            <a:r>
              <a:rPr lang="ru-RU" sz="2800" dirty="0" err="1">
                <a:solidFill>
                  <a:srgbClr val="0070C0"/>
                </a:solidFill>
              </a:rPr>
              <a:t>трирічному</a:t>
            </a:r>
            <a:r>
              <a:rPr lang="ru-RU" sz="2800" dirty="0">
                <a:solidFill>
                  <a:srgbClr val="0070C0"/>
                </a:solidFill>
              </a:rPr>
              <a:t> </a:t>
            </a:r>
            <a:r>
              <a:rPr lang="ru-RU" sz="2800" dirty="0" err="1">
                <a:solidFill>
                  <a:srgbClr val="0070C0"/>
                </a:solidFill>
              </a:rPr>
              <a:t>віці</a:t>
            </a:r>
            <a:r>
              <a:rPr lang="ru-RU" sz="2800" dirty="0">
                <a:solidFill>
                  <a:srgbClr val="0070C0"/>
                </a:solidFill>
              </a:rPr>
              <a:t> у дитини </a:t>
            </a:r>
            <a:r>
              <a:rPr lang="ru-RU" sz="2800" dirty="0" err="1">
                <a:solidFill>
                  <a:srgbClr val="0070C0"/>
                </a:solidFill>
              </a:rPr>
              <a:t>з'являється</a:t>
            </a:r>
            <a:r>
              <a:rPr lang="ru-RU" sz="2800" dirty="0">
                <a:solidFill>
                  <a:srgbClr val="0070C0"/>
                </a:solidFill>
              </a:rPr>
              <a:t> </a:t>
            </a:r>
            <a:r>
              <a:rPr lang="ru-RU" sz="2800" dirty="0" err="1">
                <a:solidFill>
                  <a:srgbClr val="0070C0"/>
                </a:solidFill>
              </a:rPr>
              <a:t>самосвідомість</a:t>
            </a:r>
            <a:r>
              <a:rPr lang="ru-RU" sz="2800" dirty="0">
                <a:solidFill>
                  <a:srgbClr val="0070C0"/>
                </a:solidFill>
              </a:rPr>
              <a:t>, </a:t>
            </a:r>
            <a:r>
              <a:rPr lang="ru-RU" sz="2800" dirty="0" err="1">
                <a:solidFill>
                  <a:srgbClr val="0070C0"/>
                </a:solidFill>
              </a:rPr>
              <a:t>власні</a:t>
            </a:r>
            <a:r>
              <a:rPr lang="ru-RU" sz="2800" dirty="0">
                <a:solidFill>
                  <a:srgbClr val="0070C0"/>
                </a:solidFill>
              </a:rPr>
              <a:t> </a:t>
            </a:r>
            <a:r>
              <a:rPr lang="ru-RU" sz="2800" dirty="0" err="1">
                <a:solidFill>
                  <a:srgbClr val="0070C0"/>
                </a:solidFill>
              </a:rPr>
              <a:t>межі</a:t>
            </a:r>
            <a:r>
              <a:rPr lang="ru-RU" sz="2800" dirty="0">
                <a:solidFill>
                  <a:srgbClr val="0070C0"/>
                </a:solidFill>
              </a:rPr>
              <a:t>, і система «</a:t>
            </a:r>
            <a:r>
              <a:rPr lang="ru-RU" sz="2800" dirty="0" err="1">
                <a:solidFill>
                  <a:srgbClr val="0070C0"/>
                </a:solidFill>
              </a:rPr>
              <a:t>Мати</a:t>
            </a:r>
            <a:r>
              <a:rPr lang="ru-RU" sz="2800" dirty="0">
                <a:solidFill>
                  <a:srgbClr val="0070C0"/>
                </a:solidFill>
              </a:rPr>
              <a:t>-дитина» </a:t>
            </a:r>
            <a:r>
              <a:rPr lang="ru-RU" sz="2800" dirty="0" err="1">
                <a:solidFill>
                  <a:srgbClr val="0070C0"/>
                </a:solidFill>
              </a:rPr>
              <a:t>припиняє</a:t>
            </a:r>
            <a:r>
              <a:rPr lang="ru-RU" sz="2800" dirty="0">
                <a:solidFill>
                  <a:srgbClr val="0070C0"/>
                </a:solidFill>
              </a:rPr>
              <a:t> </a:t>
            </a:r>
            <a:r>
              <a:rPr lang="ru-RU" sz="2800" dirty="0" err="1">
                <a:solidFill>
                  <a:srgbClr val="0070C0"/>
                </a:solidFill>
              </a:rPr>
              <a:t>своє</a:t>
            </a:r>
            <a:r>
              <a:rPr lang="ru-RU" sz="2800" dirty="0">
                <a:solidFill>
                  <a:srgbClr val="0070C0"/>
                </a:solidFill>
              </a:rPr>
              <a:t> </a:t>
            </a:r>
            <a:r>
              <a:rPr lang="ru-RU" sz="2800" dirty="0" err="1">
                <a:solidFill>
                  <a:srgbClr val="0070C0"/>
                </a:solidFill>
              </a:rPr>
              <a:t>існування</a:t>
            </a:r>
            <a:r>
              <a:rPr lang="ru-RU" sz="2800" dirty="0">
                <a:solidFill>
                  <a:srgbClr val="0070C0"/>
                </a:solidFill>
              </a:rPr>
              <a:t>. </a:t>
            </a:r>
          </a:p>
        </p:txBody>
      </p:sp>
    </p:spTree>
    <p:extLst>
      <p:ext uri="{BB962C8B-B14F-4D97-AF65-F5344CB8AC3E}">
        <p14:creationId xmlns:p14="http://schemas.microsoft.com/office/powerpoint/2010/main" val="3266102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Горизонтальный свиток 3"/>
          <p:cNvSpPr/>
          <p:nvPr/>
        </p:nvSpPr>
        <p:spPr>
          <a:xfrm>
            <a:off x="467544" y="188640"/>
            <a:ext cx="8496944" cy="6669360"/>
          </a:xfrm>
          <a:prstGeom prst="horizontalScroll">
            <a:avLst/>
          </a:prstGeom>
          <a:solidFill>
            <a:srgbClr val="B1ED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ru-RU" sz="3200" b="1" dirty="0" smtClean="0">
              <a:solidFill>
                <a:schemeClr val="tx1"/>
              </a:solidFill>
            </a:endParaRPr>
          </a:p>
          <a:p>
            <a:pPr algn="just"/>
            <a:r>
              <a:rPr lang="ru-RU" sz="3200" b="1" dirty="0" smtClean="0">
                <a:solidFill>
                  <a:schemeClr val="tx1"/>
                </a:solidFill>
              </a:rPr>
              <a:t>Перший</a:t>
            </a:r>
            <a:r>
              <a:rPr lang="uk-UA" sz="3200" b="1" dirty="0">
                <a:solidFill>
                  <a:schemeClr val="tx1"/>
                </a:solidFill>
              </a:rPr>
              <a:t>,</a:t>
            </a:r>
            <a:r>
              <a:rPr lang="uk-UA" sz="3200" dirty="0">
                <a:solidFill>
                  <a:schemeClr val="tx1"/>
                </a:solidFill>
              </a:rPr>
              <a:t> </a:t>
            </a:r>
            <a:r>
              <a:rPr lang="ru-RU" sz="3200" b="1" dirty="0" err="1">
                <a:solidFill>
                  <a:schemeClr val="tx1"/>
                </a:solidFill>
              </a:rPr>
              <a:t>пренатальний</a:t>
            </a:r>
            <a:r>
              <a:rPr lang="uk-UA" sz="3200" dirty="0">
                <a:solidFill>
                  <a:schemeClr val="tx1"/>
                </a:solidFill>
              </a:rPr>
              <a:t>, </a:t>
            </a:r>
            <a:r>
              <a:rPr lang="ru-RU" sz="3200" dirty="0" err="1">
                <a:solidFill>
                  <a:schemeClr val="tx1"/>
                </a:solidFill>
              </a:rPr>
              <a:t>розглядають</a:t>
            </a:r>
            <a:r>
              <a:rPr lang="ru-RU" sz="3200" dirty="0">
                <a:solidFill>
                  <a:schemeClr val="tx1"/>
                </a:solidFill>
              </a:rPr>
              <a:t> </a:t>
            </a:r>
            <a:r>
              <a:rPr lang="ru-RU" sz="3200" dirty="0" err="1">
                <a:solidFill>
                  <a:schemeClr val="tx1"/>
                </a:solidFill>
              </a:rPr>
              <a:t>від</a:t>
            </a:r>
            <a:r>
              <a:rPr lang="ru-RU" sz="3200" dirty="0">
                <a:solidFill>
                  <a:schemeClr val="tx1"/>
                </a:solidFill>
              </a:rPr>
              <a:t> </a:t>
            </a:r>
            <a:r>
              <a:rPr lang="ru-RU" sz="3200" dirty="0" err="1">
                <a:solidFill>
                  <a:schemeClr val="tx1"/>
                </a:solidFill>
              </a:rPr>
              <a:t>прийняття</a:t>
            </a:r>
            <a:r>
              <a:rPr lang="ru-RU" sz="3200" dirty="0">
                <a:solidFill>
                  <a:schemeClr val="tx1"/>
                </a:solidFill>
              </a:rPr>
              <a:t> </a:t>
            </a:r>
            <a:r>
              <a:rPr lang="ru-RU" sz="3200" dirty="0" err="1">
                <a:solidFill>
                  <a:schemeClr val="tx1"/>
                </a:solidFill>
              </a:rPr>
              <a:t>рішення</a:t>
            </a:r>
            <a:r>
              <a:rPr lang="ru-RU" sz="3200" dirty="0">
                <a:solidFill>
                  <a:schemeClr val="tx1"/>
                </a:solidFill>
              </a:rPr>
              <a:t> </a:t>
            </a:r>
            <a:r>
              <a:rPr lang="ru-RU" sz="3200" dirty="0" err="1">
                <a:solidFill>
                  <a:schemeClr val="tx1"/>
                </a:solidFill>
              </a:rPr>
              <a:t>народити</a:t>
            </a:r>
            <a:r>
              <a:rPr lang="ru-RU" sz="3200" dirty="0">
                <a:solidFill>
                  <a:schemeClr val="tx1"/>
                </a:solidFill>
              </a:rPr>
              <a:t> </a:t>
            </a:r>
            <a:r>
              <a:rPr lang="ru-RU" sz="3200" dirty="0" err="1">
                <a:solidFill>
                  <a:schemeClr val="tx1"/>
                </a:solidFill>
              </a:rPr>
              <a:t>дитину</a:t>
            </a:r>
            <a:r>
              <a:rPr lang="ru-RU" sz="3200" dirty="0">
                <a:solidFill>
                  <a:schemeClr val="tx1"/>
                </a:solidFill>
              </a:rPr>
              <a:t> батьками до 22 </a:t>
            </a:r>
            <a:r>
              <a:rPr lang="ru-RU" sz="3200" dirty="0" err="1">
                <a:solidFill>
                  <a:schemeClr val="tx1"/>
                </a:solidFill>
              </a:rPr>
              <a:t>тижнів</a:t>
            </a:r>
            <a:r>
              <a:rPr lang="ru-RU" sz="3200" dirty="0">
                <a:solidFill>
                  <a:schemeClr val="tx1"/>
                </a:solidFill>
              </a:rPr>
              <a:t> </a:t>
            </a:r>
            <a:r>
              <a:rPr lang="ru-RU" sz="3200" dirty="0" err="1">
                <a:solidFill>
                  <a:schemeClr val="tx1"/>
                </a:solidFill>
              </a:rPr>
              <a:t>вагітності</a:t>
            </a:r>
            <a:r>
              <a:rPr lang="ru-RU" sz="3200" dirty="0">
                <a:solidFill>
                  <a:schemeClr val="tx1"/>
                </a:solidFill>
              </a:rPr>
              <a:t>. </a:t>
            </a:r>
            <a:endParaRPr lang="ru-RU" sz="3200" dirty="0" smtClean="0">
              <a:solidFill>
                <a:schemeClr val="tx1"/>
              </a:solidFill>
            </a:endParaRPr>
          </a:p>
          <a:p>
            <a:pPr algn="just"/>
            <a:endParaRPr lang="ru-RU" sz="3200" dirty="0">
              <a:solidFill>
                <a:schemeClr val="tx1"/>
              </a:solidFill>
            </a:endParaRPr>
          </a:p>
          <a:p>
            <a:pPr algn="just"/>
            <a:r>
              <a:rPr lang="ru-RU" sz="3200" b="1" dirty="0" err="1">
                <a:solidFill>
                  <a:schemeClr val="tx1"/>
                </a:solidFill>
              </a:rPr>
              <a:t>Другий</a:t>
            </a:r>
            <a:r>
              <a:rPr lang="uk-UA" sz="3200" b="1" dirty="0">
                <a:solidFill>
                  <a:schemeClr val="tx1"/>
                </a:solidFill>
              </a:rPr>
              <a:t>, </a:t>
            </a:r>
            <a:r>
              <a:rPr lang="ru-RU" sz="3200" b="1" dirty="0" err="1">
                <a:solidFill>
                  <a:schemeClr val="tx1"/>
                </a:solidFill>
              </a:rPr>
              <a:t>перинатальний</a:t>
            </a:r>
            <a:r>
              <a:rPr lang="uk-UA" sz="3200" dirty="0">
                <a:solidFill>
                  <a:schemeClr val="tx1"/>
                </a:solidFill>
              </a:rPr>
              <a:t>,  </a:t>
            </a:r>
            <a:r>
              <a:rPr lang="ru-RU" sz="3200" dirty="0">
                <a:solidFill>
                  <a:schemeClr val="tx1"/>
                </a:solidFill>
              </a:rPr>
              <a:t>– </a:t>
            </a:r>
            <a:r>
              <a:rPr lang="ru-RU" sz="3200" dirty="0" err="1">
                <a:solidFill>
                  <a:schemeClr val="tx1"/>
                </a:solidFill>
              </a:rPr>
              <a:t>розвиток</a:t>
            </a:r>
            <a:r>
              <a:rPr lang="ru-RU" sz="3200" dirty="0">
                <a:solidFill>
                  <a:schemeClr val="tx1"/>
                </a:solidFill>
              </a:rPr>
              <a:t> </a:t>
            </a:r>
            <a:r>
              <a:rPr lang="ru-RU" sz="3200" dirty="0" err="1">
                <a:solidFill>
                  <a:schemeClr val="tx1"/>
                </a:solidFill>
              </a:rPr>
              <a:t>індивіда</a:t>
            </a:r>
            <a:r>
              <a:rPr lang="ru-RU" sz="3200" dirty="0">
                <a:solidFill>
                  <a:schemeClr val="tx1"/>
                </a:solidFill>
              </a:rPr>
              <a:t> з 22 </a:t>
            </a:r>
            <a:r>
              <a:rPr lang="ru-RU" sz="3200" dirty="0" err="1">
                <a:solidFill>
                  <a:schemeClr val="tx1"/>
                </a:solidFill>
              </a:rPr>
              <a:t>тижня</a:t>
            </a:r>
            <a:r>
              <a:rPr lang="ru-RU" sz="3200" dirty="0">
                <a:solidFill>
                  <a:schemeClr val="tx1"/>
                </a:solidFill>
              </a:rPr>
              <a:t> </a:t>
            </a:r>
            <a:r>
              <a:rPr lang="ru-RU" sz="3200" dirty="0" err="1">
                <a:solidFill>
                  <a:schemeClr val="tx1"/>
                </a:solidFill>
              </a:rPr>
              <a:t>вагітності</a:t>
            </a:r>
            <a:r>
              <a:rPr lang="ru-RU" sz="3200" dirty="0">
                <a:solidFill>
                  <a:schemeClr val="tx1"/>
                </a:solidFill>
              </a:rPr>
              <a:t> до 10 </a:t>
            </a:r>
            <a:r>
              <a:rPr lang="ru-RU" sz="3200" dirty="0" err="1">
                <a:solidFill>
                  <a:schemeClr val="tx1"/>
                </a:solidFill>
              </a:rPr>
              <a:t>днів</a:t>
            </a:r>
            <a:r>
              <a:rPr lang="ru-RU" sz="3200" dirty="0">
                <a:solidFill>
                  <a:schemeClr val="tx1"/>
                </a:solidFill>
              </a:rPr>
              <a:t> </a:t>
            </a:r>
            <a:r>
              <a:rPr lang="ru-RU" sz="3200" dirty="0" err="1">
                <a:solidFill>
                  <a:schemeClr val="tx1"/>
                </a:solidFill>
              </a:rPr>
              <a:t>життя</a:t>
            </a:r>
            <a:r>
              <a:rPr lang="ru-RU" sz="3200" dirty="0">
                <a:solidFill>
                  <a:schemeClr val="tx1"/>
                </a:solidFill>
              </a:rPr>
              <a:t> дитини </a:t>
            </a:r>
            <a:r>
              <a:rPr lang="ru-RU" sz="3200" dirty="0" err="1">
                <a:solidFill>
                  <a:schemeClr val="tx1"/>
                </a:solidFill>
              </a:rPr>
              <a:t>під</a:t>
            </a:r>
            <a:r>
              <a:rPr lang="ru-RU" sz="3200" dirty="0">
                <a:solidFill>
                  <a:schemeClr val="tx1"/>
                </a:solidFill>
              </a:rPr>
              <a:t> час </a:t>
            </a:r>
            <a:r>
              <a:rPr lang="ru-RU" sz="3200" dirty="0" err="1">
                <a:solidFill>
                  <a:schemeClr val="tx1"/>
                </a:solidFill>
              </a:rPr>
              <a:t>якого</a:t>
            </a:r>
            <a:r>
              <a:rPr lang="ru-RU" sz="3200" dirty="0">
                <a:solidFill>
                  <a:schemeClr val="tx1"/>
                </a:solidFill>
              </a:rPr>
              <a:t> </a:t>
            </a:r>
            <a:r>
              <a:rPr lang="ru-RU" sz="3200" dirty="0" err="1">
                <a:solidFill>
                  <a:schemeClr val="tx1"/>
                </a:solidFill>
              </a:rPr>
              <a:t>відбувається</a:t>
            </a:r>
            <a:r>
              <a:rPr lang="ru-RU" sz="3200" dirty="0">
                <a:solidFill>
                  <a:schemeClr val="tx1"/>
                </a:solidFill>
              </a:rPr>
              <a:t> </a:t>
            </a:r>
            <a:r>
              <a:rPr lang="ru-RU" sz="3200" dirty="0" err="1">
                <a:solidFill>
                  <a:schemeClr val="tx1"/>
                </a:solidFill>
              </a:rPr>
              <a:t>розгортання</a:t>
            </a:r>
            <a:r>
              <a:rPr lang="ru-RU" sz="3200" dirty="0">
                <a:solidFill>
                  <a:schemeClr val="tx1"/>
                </a:solidFill>
              </a:rPr>
              <a:t> </a:t>
            </a:r>
            <a:r>
              <a:rPr lang="ru-RU" sz="3200" dirty="0" err="1">
                <a:solidFill>
                  <a:schemeClr val="tx1"/>
                </a:solidFill>
              </a:rPr>
              <a:t>успадкованого</a:t>
            </a:r>
            <a:r>
              <a:rPr lang="ru-RU" sz="3200" dirty="0">
                <a:solidFill>
                  <a:schemeClr val="tx1"/>
                </a:solidFill>
              </a:rPr>
              <a:t> ним </a:t>
            </a:r>
            <a:r>
              <a:rPr lang="ru-RU" sz="3200" dirty="0" err="1">
                <a:solidFill>
                  <a:schemeClr val="tx1"/>
                </a:solidFill>
              </a:rPr>
              <a:t>потенціалу</a:t>
            </a:r>
            <a:r>
              <a:rPr lang="ru-RU" sz="3200" dirty="0">
                <a:solidFill>
                  <a:schemeClr val="tx1"/>
                </a:solidFill>
              </a:rPr>
              <a:t>. </a:t>
            </a:r>
          </a:p>
        </p:txBody>
      </p:sp>
    </p:spTree>
    <p:extLst>
      <p:ext uri="{BB962C8B-B14F-4D97-AF65-F5344CB8AC3E}">
        <p14:creationId xmlns:p14="http://schemas.microsoft.com/office/powerpoint/2010/main" val="3266102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120299762"/>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6102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8756"/>
            <a:ext cx="8458200" cy="914400"/>
          </a:xfrm>
          <a:solidFill>
            <a:schemeClr val="accent1"/>
          </a:solidFill>
        </p:spPr>
        <p:txBody>
          <a:bodyPr>
            <a:normAutofit fontScale="32500" lnSpcReduction="20000"/>
          </a:bodyPr>
          <a:lstStyle/>
          <a:p>
            <a:pPr algn="ctr"/>
            <a:endParaRPr lang="uk-UA" sz="4600" b="1" dirty="0" smtClean="0"/>
          </a:p>
          <a:p>
            <a:pPr algn="ctr"/>
            <a:r>
              <a:rPr lang="uk-UA" sz="7000" b="1" dirty="0" smtClean="0">
                <a:solidFill>
                  <a:schemeClr val="tx1"/>
                </a:solidFill>
              </a:rPr>
              <a:t>Ч</a:t>
            </a:r>
            <a:r>
              <a:rPr lang="ru-RU" sz="7000" b="1" dirty="0" err="1" smtClean="0">
                <a:solidFill>
                  <a:schemeClr val="tx1"/>
                </a:solidFill>
              </a:rPr>
              <a:t>отири</a:t>
            </a:r>
            <a:r>
              <a:rPr lang="ru-RU" sz="7000" b="1" dirty="0" smtClean="0">
                <a:solidFill>
                  <a:schemeClr val="tx1"/>
                </a:solidFill>
              </a:rPr>
              <a:t> </a:t>
            </a:r>
            <a:r>
              <a:rPr lang="ru-RU" sz="7000" b="1" dirty="0" err="1">
                <a:solidFill>
                  <a:schemeClr val="tx1"/>
                </a:solidFill>
              </a:rPr>
              <a:t>підходи</a:t>
            </a:r>
            <a:r>
              <a:rPr lang="ru-RU" sz="7000" b="1" dirty="0">
                <a:solidFill>
                  <a:schemeClr val="tx1"/>
                </a:solidFill>
              </a:rPr>
              <a:t> до </a:t>
            </a:r>
            <a:r>
              <a:rPr lang="ru-RU" sz="7000" b="1" dirty="0" err="1">
                <a:solidFill>
                  <a:schemeClr val="tx1"/>
                </a:solidFill>
              </a:rPr>
              <a:t>обгрунтування</a:t>
            </a:r>
            <a:r>
              <a:rPr lang="ru-RU" sz="7000" b="1" dirty="0">
                <a:solidFill>
                  <a:schemeClr val="tx1"/>
                </a:solidFill>
              </a:rPr>
              <a:t> перинатальної психології: </a:t>
            </a:r>
          </a:p>
          <a:p>
            <a:pPr algn="ctr"/>
            <a:endParaRPr lang="ru-RU" dirty="0"/>
          </a:p>
        </p:txBody>
      </p:sp>
      <p:graphicFrame>
        <p:nvGraphicFramePr>
          <p:cNvPr id="4" name="Схема 3"/>
          <p:cNvGraphicFramePr/>
          <p:nvPr>
            <p:extLst>
              <p:ext uri="{D42A27DB-BD31-4B8C-83A1-F6EECF244321}">
                <p14:modId xmlns:p14="http://schemas.microsoft.com/office/powerpoint/2010/main" val="139447863"/>
              </p:ext>
            </p:extLst>
          </p:nvPr>
        </p:nvGraphicFramePr>
        <p:xfrm>
          <a:off x="0" y="1052736"/>
          <a:ext cx="9144000"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6102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Горизонтальный свиток 3"/>
          <p:cNvSpPr/>
          <p:nvPr/>
        </p:nvSpPr>
        <p:spPr>
          <a:xfrm>
            <a:off x="3784" y="0"/>
            <a:ext cx="9144000" cy="6813376"/>
          </a:xfrm>
          <a:prstGeom prst="horizontalScroll">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ru-RU" dirty="0"/>
          </a:p>
        </p:txBody>
      </p:sp>
      <p:sp>
        <p:nvSpPr>
          <p:cNvPr id="5" name="Прямоугольник 4"/>
          <p:cNvSpPr/>
          <p:nvPr/>
        </p:nvSpPr>
        <p:spPr>
          <a:xfrm>
            <a:off x="909274" y="764704"/>
            <a:ext cx="7776864" cy="4955203"/>
          </a:xfrm>
          <a:prstGeom prst="rect">
            <a:avLst/>
          </a:prstGeom>
        </p:spPr>
        <p:txBody>
          <a:bodyPr wrap="square">
            <a:spAutoFit/>
          </a:bodyPr>
          <a:lstStyle/>
          <a:p>
            <a:pPr algn="just"/>
            <a:r>
              <a:rPr lang="uk-UA" sz="3200" b="1" dirty="0"/>
              <a:t>Етіологічний принцип </a:t>
            </a:r>
            <a:r>
              <a:rPr lang="uk-UA" sz="3200" b="1" dirty="0" err="1"/>
              <a:t>біопсихосоціальної</a:t>
            </a:r>
            <a:r>
              <a:rPr lang="uk-UA" sz="3200" b="1" dirty="0"/>
              <a:t> моделі </a:t>
            </a:r>
            <a:r>
              <a:rPr lang="uk-UA" sz="2800" dirty="0"/>
              <a:t>– </a:t>
            </a:r>
            <a:r>
              <a:rPr lang="uk-UA" sz="2800" dirty="0" err="1"/>
              <a:t>мультифакторність</a:t>
            </a:r>
            <a:r>
              <a:rPr lang="uk-UA" sz="2800" dirty="0"/>
              <a:t>, означає </a:t>
            </a:r>
            <a:r>
              <a:rPr lang="uk-UA" sz="2800" dirty="0" err="1"/>
              <a:t>мультипричинність</a:t>
            </a:r>
            <a:r>
              <a:rPr lang="uk-UA" sz="2800" dirty="0"/>
              <a:t> і </a:t>
            </a:r>
            <a:r>
              <a:rPr lang="uk-UA" sz="2800" dirty="0" err="1"/>
              <a:t>ситуативність</a:t>
            </a:r>
            <a:r>
              <a:rPr lang="uk-UA" sz="2800" dirty="0"/>
              <a:t> співвідношення психологічних і непсихологічних факторів. </a:t>
            </a:r>
            <a:r>
              <a:rPr lang="ru-RU" sz="2800" dirty="0" err="1"/>
              <a:t>Згідно</a:t>
            </a:r>
            <a:r>
              <a:rPr lang="ru-RU" sz="2800" dirty="0"/>
              <a:t> з </a:t>
            </a:r>
            <a:r>
              <a:rPr lang="ru-RU" sz="2800" dirty="0" err="1"/>
              <a:t>біопсихосоціальною</a:t>
            </a:r>
            <a:r>
              <a:rPr lang="ru-RU" sz="2800" dirty="0"/>
              <a:t> </a:t>
            </a:r>
            <a:r>
              <a:rPr lang="ru-RU" sz="2800" dirty="0" err="1"/>
              <a:t>моделлю</a:t>
            </a:r>
            <a:r>
              <a:rPr lang="ru-RU" sz="2800" dirty="0"/>
              <a:t>, </a:t>
            </a:r>
            <a:r>
              <a:rPr lang="ru-RU" sz="2800" dirty="0" err="1"/>
              <a:t>розвиток</a:t>
            </a:r>
            <a:r>
              <a:rPr lang="ru-RU" sz="2800" dirty="0"/>
              <a:t> </a:t>
            </a:r>
            <a:r>
              <a:rPr lang="ru-RU" sz="2800" dirty="0" err="1"/>
              <a:t>особистості</a:t>
            </a:r>
            <a:r>
              <a:rPr lang="ru-RU" sz="2800" dirty="0"/>
              <a:t>, </a:t>
            </a:r>
            <a:r>
              <a:rPr lang="ru-RU" sz="2800" dirty="0" err="1"/>
              <a:t>її</a:t>
            </a:r>
            <a:r>
              <a:rPr lang="ru-RU" sz="2800" dirty="0"/>
              <a:t> </a:t>
            </a:r>
            <a:r>
              <a:rPr lang="ru-RU" sz="2800" dirty="0" err="1"/>
              <a:t>здоров’я</a:t>
            </a:r>
            <a:r>
              <a:rPr lang="ru-RU" sz="2800" dirty="0"/>
              <a:t>, </a:t>
            </a:r>
            <a:r>
              <a:rPr lang="ru-RU" sz="2800" dirty="0" err="1"/>
              <a:t>адаптація</a:t>
            </a:r>
            <a:r>
              <a:rPr lang="ru-RU" sz="2800" dirty="0"/>
              <a:t> до </a:t>
            </a:r>
            <a:r>
              <a:rPr lang="ru-RU" sz="2800" dirty="0" err="1"/>
              <a:t>життя</a:t>
            </a:r>
            <a:r>
              <a:rPr lang="ru-RU" sz="2800" dirty="0"/>
              <a:t> </a:t>
            </a:r>
            <a:r>
              <a:rPr lang="ru-RU" sz="2800" dirty="0" err="1"/>
              <a:t>чи</a:t>
            </a:r>
            <a:r>
              <a:rPr lang="ru-RU" sz="2800" dirty="0"/>
              <a:t> </a:t>
            </a:r>
            <a:r>
              <a:rPr lang="ru-RU" sz="2800" dirty="0" err="1"/>
              <a:t>поява</a:t>
            </a:r>
            <a:r>
              <a:rPr lang="ru-RU" sz="2800" dirty="0"/>
              <a:t> </a:t>
            </a:r>
            <a:r>
              <a:rPr lang="ru-RU" sz="2800" dirty="0" err="1"/>
              <a:t>захворювання</a:t>
            </a:r>
            <a:r>
              <a:rPr lang="ru-RU" sz="2800" dirty="0"/>
              <a:t> є </a:t>
            </a:r>
            <a:r>
              <a:rPr lang="ru-RU" sz="2800" dirty="0" err="1"/>
              <a:t>індивідуальними</a:t>
            </a:r>
            <a:r>
              <a:rPr lang="ru-RU" sz="2800" dirty="0"/>
              <a:t> </a:t>
            </a:r>
            <a:r>
              <a:rPr lang="ru-RU" sz="2800" dirty="0" err="1"/>
              <a:t>процесами</a:t>
            </a:r>
            <a:r>
              <a:rPr lang="ru-RU" sz="2800" dirty="0"/>
              <a:t>, </a:t>
            </a:r>
            <a:r>
              <a:rPr lang="ru-RU" sz="2800" dirty="0" err="1"/>
              <a:t>що</a:t>
            </a:r>
            <a:r>
              <a:rPr lang="ru-RU" sz="2800" dirty="0"/>
              <a:t> </a:t>
            </a:r>
            <a:r>
              <a:rPr lang="ru-RU" sz="2800" dirty="0" err="1"/>
              <a:t>залежать</a:t>
            </a:r>
            <a:r>
              <a:rPr lang="ru-RU" sz="2800" dirty="0"/>
              <a:t> </a:t>
            </a:r>
            <a:r>
              <a:rPr lang="ru-RU" sz="2800" dirty="0" err="1"/>
              <a:t>від</a:t>
            </a:r>
            <a:r>
              <a:rPr lang="ru-RU" sz="2800" dirty="0"/>
              <a:t> </a:t>
            </a:r>
            <a:r>
              <a:rPr lang="ru-RU" sz="2800" dirty="0" err="1"/>
              <a:t>комбінації</a:t>
            </a:r>
            <a:r>
              <a:rPr lang="ru-RU" sz="2800" dirty="0"/>
              <a:t> </a:t>
            </a:r>
            <a:r>
              <a:rPr lang="ru-RU" sz="2800" dirty="0" err="1"/>
              <a:t>генетичних</a:t>
            </a:r>
            <a:r>
              <a:rPr lang="ru-RU" sz="2800" dirty="0"/>
              <a:t> та </a:t>
            </a:r>
            <a:r>
              <a:rPr lang="ru-RU" sz="2800" dirty="0" err="1"/>
              <a:t>соціальних</a:t>
            </a:r>
            <a:r>
              <a:rPr lang="ru-RU" sz="2800" dirty="0"/>
              <a:t> </a:t>
            </a:r>
            <a:r>
              <a:rPr lang="ru-RU" sz="2800" dirty="0" err="1"/>
              <a:t>факторів</a:t>
            </a:r>
            <a:r>
              <a:rPr lang="ru-RU" sz="2800" dirty="0"/>
              <a:t> </a:t>
            </a:r>
            <a:r>
              <a:rPr lang="ru-RU" sz="2800" dirty="0" err="1"/>
              <a:t>людини</a:t>
            </a:r>
            <a:r>
              <a:rPr lang="ru-RU" sz="2800" dirty="0"/>
              <a:t>. Для </a:t>
            </a:r>
            <a:r>
              <a:rPr lang="ru-RU" sz="2800" dirty="0" err="1"/>
              <a:t>різних</a:t>
            </a:r>
            <a:r>
              <a:rPr lang="ru-RU" sz="2800" dirty="0"/>
              <a:t> людей </a:t>
            </a:r>
            <a:r>
              <a:rPr lang="ru-RU" sz="2800" dirty="0" err="1"/>
              <a:t>комбінація</a:t>
            </a:r>
            <a:r>
              <a:rPr lang="ru-RU" sz="2800" dirty="0"/>
              <a:t> </a:t>
            </a:r>
            <a:r>
              <a:rPr lang="ru-RU" sz="2800" dirty="0" err="1"/>
              <a:t>цих</a:t>
            </a:r>
            <a:r>
              <a:rPr lang="ru-RU" sz="2800" dirty="0"/>
              <a:t> </a:t>
            </a:r>
            <a:r>
              <a:rPr lang="ru-RU" sz="2800" dirty="0" err="1"/>
              <a:t>факторів</a:t>
            </a:r>
            <a:r>
              <a:rPr lang="ru-RU" sz="2800" dirty="0"/>
              <a:t> </a:t>
            </a:r>
            <a:r>
              <a:rPr lang="ru-RU" sz="2800" dirty="0" err="1"/>
              <a:t>різна</a:t>
            </a:r>
            <a:r>
              <a:rPr lang="ru-RU" sz="2800" dirty="0"/>
              <a:t> та </a:t>
            </a:r>
            <a:r>
              <a:rPr lang="ru-RU" sz="2800" dirty="0" err="1"/>
              <a:t>властива</a:t>
            </a:r>
            <a:r>
              <a:rPr lang="ru-RU" sz="2800" dirty="0"/>
              <a:t> </a:t>
            </a:r>
            <a:r>
              <a:rPr lang="ru-RU" sz="2800" dirty="0" err="1"/>
              <a:t>лише</a:t>
            </a:r>
            <a:r>
              <a:rPr lang="ru-RU" sz="2800" dirty="0"/>
              <a:t> </a:t>
            </a:r>
            <a:r>
              <a:rPr lang="ru-RU" sz="2800" dirty="0" err="1"/>
              <a:t>цій</a:t>
            </a:r>
            <a:r>
              <a:rPr lang="ru-RU" sz="2800" dirty="0"/>
              <a:t> </a:t>
            </a:r>
            <a:r>
              <a:rPr lang="ru-RU" sz="2800" dirty="0" err="1"/>
              <a:t>особі</a:t>
            </a:r>
            <a:r>
              <a:rPr lang="ru-RU" sz="2800" dirty="0"/>
              <a:t>/</a:t>
            </a:r>
            <a:r>
              <a:rPr lang="ru-RU" sz="2800" dirty="0" err="1"/>
              <a:t>ситуації</a:t>
            </a:r>
            <a:r>
              <a:rPr lang="ru-RU" sz="2800" dirty="0"/>
              <a:t> </a:t>
            </a:r>
          </a:p>
        </p:txBody>
      </p:sp>
    </p:spTree>
    <p:extLst>
      <p:ext uri="{BB962C8B-B14F-4D97-AF65-F5344CB8AC3E}">
        <p14:creationId xmlns:p14="http://schemas.microsoft.com/office/powerpoint/2010/main" val="3266102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вал 3"/>
          <p:cNvSpPr/>
          <p:nvPr/>
        </p:nvSpPr>
        <p:spPr>
          <a:xfrm>
            <a:off x="539552" y="836712"/>
            <a:ext cx="7848872" cy="58326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3200" b="1" dirty="0">
                <a:solidFill>
                  <a:schemeClr val="tx1"/>
                </a:solidFill>
              </a:rPr>
              <a:t>Перинатальна </a:t>
            </a:r>
            <a:r>
              <a:rPr lang="ru-RU" sz="3200" b="1" dirty="0" err="1" smtClean="0">
                <a:solidFill>
                  <a:schemeClr val="tx1"/>
                </a:solidFill>
              </a:rPr>
              <a:t>психологія</a:t>
            </a:r>
            <a:r>
              <a:rPr lang="ru-RU" sz="3200" b="1" dirty="0" smtClean="0">
                <a:solidFill>
                  <a:schemeClr val="tx1"/>
                </a:solidFill>
              </a:rPr>
              <a:t> –</a:t>
            </a:r>
            <a:r>
              <a:rPr lang="ru-RU" sz="3200" dirty="0" smtClean="0">
                <a:solidFill>
                  <a:schemeClr val="tx1"/>
                </a:solidFill>
              </a:rPr>
              <a:t> </a:t>
            </a:r>
            <a:r>
              <a:rPr lang="ru-RU" sz="3200" dirty="0" err="1" smtClean="0">
                <a:solidFill>
                  <a:schemeClr val="tx1"/>
                </a:solidFill>
              </a:rPr>
              <a:t>це</a:t>
            </a:r>
            <a:r>
              <a:rPr lang="ru-RU" sz="3200" dirty="0" smtClean="0">
                <a:solidFill>
                  <a:schemeClr val="tx1"/>
                </a:solidFill>
              </a:rPr>
              <a:t> </a:t>
            </a:r>
            <a:r>
              <a:rPr lang="ru-RU" sz="3200" dirty="0" err="1" smtClean="0">
                <a:solidFill>
                  <a:schemeClr val="tx1"/>
                </a:solidFill>
              </a:rPr>
              <a:t>галузь</a:t>
            </a:r>
            <a:r>
              <a:rPr lang="ru-RU" sz="3200" dirty="0" smtClean="0">
                <a:solidFill>
                  <a:schemeClr val="tx1"/>
                </a:solidFill>
              </a:rPr>
              <a:t> </a:t>
            </a:r>
            <a:r>
              <a:rPr lang="ru-RU" sz="3200" dirty="0" err="1">
                <a:solidFill>
                  <a:schemeClr val="tx1"/>
                </a:solidFill>
              </a:rPr>
              <a:t>психологічної</a:t>
            </a:r>
            <a:r>
              <a:rPr lang="ru-RU" sz="3200" dirty="0">
                <a:solidFill>
                  <a:schemeClr val="tx1"/>
                </a:solidFill>
              </a:rPr>
              <a:t> науки, яка </a:t>
            </a:r>
            <a:r>
              <a:rPr lang="ru-RU" sz="3200" dirty="0" err="1">
                <a:solidFill>
                  <a:schemeClr val="tx1"/>
                </a:solidFill>
              </a:rPr>
              <a:t>вивчає</a:t>
            </a:r>
            <a:r>
              <a:rPr lang="ru-RU" sz="3200" dirty="0">
                <a:solidFill>
                  <a:schemeClr val="tx1"/>
                </a:solidFill>
              </a:rPr>
              <a:t> </a:t>
            </a:r>
            <a:r>
              <a:rPr lang="ru-RU" sz="3200" dirty="0" err="1">
                <a:solidFill>
                  <a:schemeClr val="tx1"/>
                </a:solidFill>
              </a:rPr>
              <a:t>виникнення</a:t>
            </a:r>
            <a:r>
              <a:rPr lang="ru-RU" sz="3200" dirty="0">
                <a:solidFill>
                  <a:schemeClr val="tx1"/>
                </a:solidFill>
              </a:rPr>
              <a:t>, </a:t>
            </a:r>
            <a:r>
              <a:rPr lang="ru-RU" sz="3200" dirty="0" err="1">
                <a:solidFill>
                  <a:schemeClr val="tx1"/>
                </a:solidFill>
              </a:rPr>
              <a:t>динаміку</a:t>
            </a:r>
            <a:r>
              <a:rPr lang="ru-RU" sz="3200" dirty="0">
                <a:solidFill>
                  <a:schemeClr val="tx1"/>
                </a:solidFill>
              </a:rPr>
              <a:t> і </a:t>
            </a:r>
            <a:r>
              <a:rPr lang="ru-RU" sz="3200" dirty="0" err="1">
                <a:solidFill>
                  <a:schemeClr val="tx1"/>
                </a:solidFill>
              </a:rPr>
              <a:t>особливості</a:t>
            </a:r>
            <a:r>
              <a:rPr lang="ru-RU" sz="3200" dirty="0">
                <a:solidFill>
                  <a:schemeClr val="tx1"/>
                </a:solidFill>
              </a:rPr>
              <a:t> </a:t>
            </a:r>
            <a:r>
              <a:rPr lang="ru-RU" sz="3200" dirty="0" err="1">
                <a:solidFill>
                  <a:schemeClr val="tx1"/>
                </a:solidFill>
              </a:rPr>
              <a:t>психологічного</a:t>
            </a:r>
            <a:r>
              <a:rPr lang="ru-RU" sz="3200" dirty="0">
                <a:solidFill>
                  <a:schemeClr val="tx1"/>
                </a:solidFill>
              </a:rPr>
              <a:t> і </a:t>
            </a:r>
            <a:r>
              <a:rPr lang="ru-RU" sz="3200" dirty="0" err="1">
                <a:solidFill>
                  <a:schemeClr val="tx1"/>
                </a:solidFill>
              </a:rPr>
              <a:t>психічного</a:t>
            </a:r>
            <a:r>
              <a:rPr lang="ru-RU" sz="3200" dirty="0">
                <a:solidFill>
                  <a:schemeClr val="tx1"/>
                </a:solidFill>
              </a:rPr>
              <a:t> </a:t>
            </a:r>
            <a:r>
              <a:rPr lang="ru-RU" sz="3200" dirty="0" err="1">
                <a:solidFill>
                  <a:schemeClr val="tx1"/>
                </a:solidFill>
              </a:rPr>
              <a:t>розвитку</a:t>
            </a:r>
            <a:r>
              <a:rPr lang="ru-RU" sz="3200" dirty="0">
                <a:solidFill>
                  <a:schemeClr val="tx1"/>
                </a:solidFill>
              </a:rPr>
              <a:t> </a:t>
            </a:r>
            <a:r>
              <a:rPr lang="ru-RU" sz="3200" dirty="0" err="1">
                <a:solidFill>
                  <a:schemeClr val="tx1"/>
                </a:solidFill>
              </a:rPr>
              <a:t>системи</a:t>
            </a:r>
            <a:r>
              <a:rPr lang="ru-RU" sz="3200" dirty="0">
                <a:solidFill>
                  <a:schemeClr val="tx1"/>
                </a:solidFill>
              </a:rPr>
              <a:t> "</a:t>
            </a:r>
            <a:r>
              <a:rPr lang="ru-RU" sz="3200" dirty="0" err="1">
                <a:solidFill>
                  <a:schemeClr val="tx1"/>
                </a:solidFill>
              </a:rPr>
              <a:t>мати</a:t>
            </a:r>
            <a:r>
              <a:rPr lang="ru-RU" sz="3200" dirty="0">
                <a:solidFill>
                  <a:schemeClr val="tx1"/>
                </a:solidFill>
              </a:rPr>
              <a:t>-дитя", </a:t>
            </a:r>
            <a:r>
              <a:rPr lang="ru-RU" sz="3200" dirty="0" err="1">
                <a:solidFill>
                  <a:schemeClr val="tx1"/>
                </a:solidFill>
              </a:rPr>
              <a:t>закономірності</a:t>
            </a:r>
            <a:r>
              <a:rPr lang="ru-RU" sz="3200" dirty="0">
                <a:solidFill>
                  <a:schemeClr val="tx1"/>
                </a:solidFill>
              </a:rPr>
              <a:t> </a:t>
            </a:r>
            <a:r>
              <a:rPr lang="ru-RU" sz="3200" dirty="0" err="1">
                <a:solidFill>
                  <a:schemeClr val="tx1"/>
                </a:solidFill>
              </a:rPr>
              <a:t>ранніх</a:t>
            </a:r>
            <a:r>
              <a:rPr lang="ru-RU" sz="3200" dirty="0">
                <a:solidFill>
                  <a:schemeClr val="tx1"/>
                </a:solidFill>
              </a:rPr>
              <a:t> </a:t>
            </a:r>
            <a:r>
              <a:rPr lang="ru-RU" sz="3200" dirty="0" err="1">
                <a:solidFill>
                  <a:schemeClr val="tx1"/>
                </a:solidFill>
              </a:rPr>
              <a:t>етапів</a:t>
            </a:r>
            <a:r>
              <a:rPr lang="ru-RU" sz="3200" dirty="0">
                <a:solidFill>
                  <a:schemeClr val="tx1"/>
                </a:solidFill>
              </a:rPr>
              <a:t> онтогенезу </a:t>
            </a:r>
            <a:r>
              <a:rPr lang="ru-RU" sz="3200" dirty="0" err="1">
                <a:solidFill>
                  <a:schemeClr val="tx1"/>
                </a:solidFill>
              </a:rPr>
              <a:t>людини</a:t>
            </a:r>
            <a:r>
              <a:rPr lang="ru-RU" sz="3200" dirty="0">
                <a:solidFill>
                  <a:schemeClr val="tx1"/>
                </a:solidFill>
              </a:rPr>
              <a:t> </a:t>
            </a:r>
            <a:r>
              <a:rPr lang="ru-RU" sz="3200" dirty="0" err="1">
                <a:solidFill>
                  <a:schemeClr val="tx1"/>
                </a:solidFill>
              </a:rPr>
              <a:t>від</a:t>
            </a:r>
            <a:r>
              <a:rPr lang="ru-RU" sz="3200" dirty="0">
                <a:solidFill>
                  <a:schemeClr val="tx1"/>
                </a:solidFill>
              </a:rPr>
              <a:t> </a:t>
            </a:r>
            <a:r>
              <a:rPr lang="ru-RU" sz="3200" dirty="0" err="1">
                <a:solidFill>
                  <a:schemeClr val="tx1"/>
                </a:solidFill>
              </a:rPr>
              <a:t>зачаття</a:t>
            </a:r>
            <a:r>
              <a:rPr lang="ru-RU" sz="3200" dirty="0">
                <a:solidFill>
                  <a:schemeClr val="tx1"/>
                </a:solidFill>
              </a:rPr>
              <a:t> до перших </a:t>
            </a:r>
            <a:r>
              <a:rPr lang="ru-RU" sz="3200" dirty="0" err="1">
                <a:solidFill>
                  <a:schemeClr val="tx1"/>
                </a:solidFill>
              </a:rPr>
              <a:t>років</a:t>
            </a:r>
            <a:r>
              <a:rPr lang="ru-RU" sz="3200" dirty="0">
                <a:solidFill>
                  <a:schemeClr val="tx1"/>
                </a:solidFill>
              </a:rPr>
              <a:t> </a:t>
            </a:r>
            <a:r>
              <a:rPr lang="ru-RU" sz="3200" dirty="0" err="1">
                <a:solidFill>
                  <a:schemeClr val="tx1"/>
                </a:solidFill>
              </a:rPr>
              <a:t>життя</a:t>
            </a:r>
            <a:r>
              <a:rPr lang="ru-RU" sz="3200" dirty="0">
                <a:solidFill>
                  <a:schemeClr val="tx1"/>
                </a:solidFill>
              </a:rPr>
              <a:t> </a:t>
            </a:r>
            <a:r>
              <a:rPr lang="ru-RU" sz="3200" dirty="0" err="1">
                <a:solidFill>
                  <a:schemeClr val="tx1"/>
                </a:solidFill>
              </a:rPr>
              <a:t>після</a:t>
            </a:r>
            <a:r>
              <a:rPr lang="ru-RU" sz="3200" dirty="0">
                <a:solidFill>
                  <a:schemeClr val="tx1"/>
                </a:solidFill>
              </a:rPr>
              <a:t> </a:t>
            </a:r>
            <a:r>
              <a:rPr lang="ru-RU" sz="3200" dirty="0" err="1">
                <a:solidFill>
                  <a:schemeClr val="tx1"/>
                </a:solidFill>
              </a:rPr>
              <a:t>народження</a:t>
            </a:r>
            <a:r>
              <a:rPr lang="ru-RU" sz="3200" dirty="0">
                <a:solidFill>
                  <a:schemeClr val="tx1"/>
                </a:solidFill>
              </a:rPr>
              <a:t> в </a:t>
            </a:r>
            <a:r>
              <a:rPr lang="ru-RU" sz="3200" dirty="0" err="1">
                <a:solidFill>
                  <a:schemeClr val="tx1"/>
                </a:solidFill>
              </a:rPr>
              <a:t>його</a:t>
            </a:r>
            <a:r>
              <a:rPr lang="ru-RU" sz="3200" dirty="0">
                <a:solidFill>
                  <a:schemeClr val="tx1"/>
                </a:solidFill>
              </a:rPr>
              <a:t> </a:t>
            </a:r>
            <a:r>
              <a:rPr lang="ru-RU" sz="3200" dirty="0" err="1">
                <a:solidFill>
                  <a:schemeClr val="tx1"/>
                </a:solidFill>
              </a:rPr>
              <a:t>взаємодії</a:t>
            </a:r>
            <a:r>
              <a:rPr lang="ru-RU" sz="3200" dirty="0">
                <a:solidFill>
                  <a:schemeClr val="tx1"/>
                </a:solidFill>
              </a:rPr>
              <a:t> з </a:t>
            </a:r>
            <a:r>
              <a:rPr lang="ru-RU" sz="3200" dirty="0" err="1">
                <a:solidFill>
                  <a:schemeClr val="tx1"/>
                </a:solidFill>
              </a:rPr>
              <a:t>матір'ю</a:t>
            </a:r>
            <a:r>
              <a:rPr lang="ru-RU" sz="3200" dirty="0">
                <a:solidFill>
                  <a:schemeClr val="tx1"/>
                </a:solidFill>
              </a:rPr>
              <a:t>. </a:t>
            </a:r>
          </a:p>
        </p:txBody>
      </p:sp>
    </p:spTree>
    <p:extLst>
      <p:ext uri="{BB962C8B-B14F-4D97-AF65-F5344CB8AC3E}">
        <p14:creationId xmlns:p14="http://schemas.microsoft.com/office/powerpoint/2010/main" val="32661024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2348880"/>
            <a:ext cx="8111455" cy="1793167"/>
          </a:xfrm>
        </p:spPr>
        <p:txBody>
          <a:bodyPr/>
          <a:lstStyle/>
          <a:p>
            <a:pPr marL="182880" indent="0" algn="ctr">
              <a:buNone/>
            </a:pPr>
            <a:r>
              <a:rPr lang="uk-UA" dirty="0" err="1" smtClean="0">
                <a:solidFill>
                  <a:schemeClr val="accent2">
                    <a:lumMod val="75000"/>
                  </a:schemeClr>
                </a:solidFill>
                <a:effectLst/>
              </a:rPr>
              <a:t>Перинатальні</a:t>
            </a:r>
            <a:r>
              <a:rPr lang="uk-UA" dirty="0" smtClean="0">
                <a:solidFill>
                  <a:schemeClr val="accent2">
                    <a:lumMod val="75000"/>
                  </a:schemeClr>
                </a:solidFill>
                <a:effectLst/>
              </a:rPr>
              <a:t> матриці Станіслава Грофа</a:t>
            </a:r>
            <a:endParaRPr lang="uk-UA" dirty="0">
              <a:solidFill>
                <a:schemeClr val="accent2">
                  <a:lumMod val="75000"/>
                </a:schemeClr>
              </a:solidFill>
            </a:endParaRPr>
          </a:p>
        </p:txBody>
      </p:sp>
      <p:pic>
        <p:nvPicPr>
          <p:cNvPr id="1026" name="Picture 2" descr="ÐÐ°ÑÑÐ¸Ð½ÐºÐ¸ Ð¿Ð¾ Ð·Ð°Ð¿ÑÐ¾ÑÑ ÐÐµÑÐ¸Ð½Ð°ÑÐ°Ð»ÑÐ½Ñ Ð¼Ð°ÑÑÐ¸ÑÑ Ð¡ÑÐ°Ð½ÑÑÐ»Ð°Ð²Ð° ÐÑÐ¾Ñ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5896" y="46177"/>
            <a:ext cx="1872208" cy="251872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28" name="Picture 4" descr="ÐÐ°ÑÑÐ¸Ð½ÐºÐ¸ Ð¿Ð¾ Ð·Ð°Ð¿ÑÐ¾ÑÑ ÐÐµÑÐ¸Ð½Ð°ÑÐ°Ð»ÑÐ½Ñ Ð¼Ð°ÑÑÐ¸ÑÑ Ð¡ÑÐ°Ð½ÑÑÐ»Ð°Ð²Ð° ÐÑÐ¾ÑÐ°"/>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22" y="4291016"/>
            <a:ext cx="4580722" cy="257144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AutoShape 6" descr="ÐÐ°ÑÑÐ¸Ð½ÐºÐ¸ Ð¿Ð¾ Ð·Ð°Ð¿ÑÐ¾ÑÑ ÐÐµÑÐ¸Ð½Ð°ÑÐ°Ð»ÑÐ½Ñ Ð¼Ð°ÑÑÐ¸ÑÑ Ð¡ÑÐ°Ð½ÑÑÐ»Ð°Ð²Ð° ÐÑÐ¾ÑÐ°"/>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 name="AutoShape 8" descr="ÐÐ°ÑÑÐ¸Ð½ÐºÐ¸ Ð¿Ð¾ Ð·Ð°Ð¿ÑÐ¾ÑÑ ÐÐµÑÐ¸Ð½Ð°ÑÐ°Ð»ÑÐ½Ñ Ð¼Ð°ÑÑÐ¸ÑÑ Ð¡ÑÐ°Ð½ÑÑÐ»Ð°Ð²Ð° ÐÑÐ¾ÑÐ°"/>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6" name="AutoShape 10" descr="ÐÐ°ÑÑÐ¸Ð½ÐºÐ¸ Ð¿Ð¾ Ð·Ð°Ð¿ÑÐ¾ÑÑ ÐÐµÑÐ¸Ð½Ð°ÑÐ°Ð»ÑÐ½Ñ Ð¼Ð°ÑÑÐ¸ÑÑ Ð¡ÑÐ°Ð½ÑÑÐ»Ð°Ð²Ð° ÐÑÐ¾ÑÐ°"/>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1036" name="Picture 12" descr="ÐÐ¾ÑÐ¾Ð¶ÐµÐµ Ð¸Ð·Ð¾Ð±ÑÐ°Ð¶ÐµÐ½Ð¸Ðµ"/>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0032" y="4291016"/>
            <a:ext cx="4176464" cy="258757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3899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497279" y="200"/>
            <a:ext cx="6149440" cy="1323439"/>
          </a:xfrm>
          <a:prstGeom prst="rect">
            <a:avLst/>
          </a:prstGeom>
          <a:noFill/>
        </p:spPr>
        <p:txBody>
          <a:bodyPr wrap="none" lIns="91440" tIns="45720" rIns="91440" bIns="45720">
            <a:spAutoFit/>
          </a:bodyPr>
          <a:lstStyle/>
          <a:p>
            <a:pPr algn="ctr"/>
            <a:r>
              <a:rPr lang="uk-UA" sz="4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Теорія долі ще </a:t>
            </a:r>
            <a:endParaRPr lang="en-US"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a:r>
              <a:rPr lang="uk-UA"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ненародженого </a:t>
            </a:r>
            <a:r>
              <a:rPr lang="uk-UA" sz="4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малюка</a:t>
            </a:r>
            <a:endParaRPr lang="ru-RU" sz="4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6" name="Схема 5"/>
          <p:cNvGraphicFramePr/>
          <p:nvPr>
            <p:extLst>
              <p:ext uri="{D42A27DB-BD31-4B8C-83A1-F6EECF244321}">
                <p14:modId xmlns:p14="http://schemas.microsoft.com/office/powerpoint/2010/main" val="4207654161"/>
              </p:ext>
            </p:extLst>
          </p:nvPr>
        </p:nvGraphicFramePr>
        <p:xfrm>
          <a:off x="0" y="1397000"/>
          <a:ext cx="9144000" cy="546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58442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144655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uk-UA"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Етапи розвитку особистості. </a:t>
            </a:r>
            <a:endParaRPr lang="uk-UA"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uk-UA"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Матриця  </a:t>
            </a:r>
            <a:r>
              <a:rPr lang="uk-UA"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народження </a:t>
            </a:r>
            <a:endParaRPr lang="ru-RU"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Скругленный прямоугольник 5"/>
          <p:cNvSpPr/>
          <p:nvPr/>
        </p:nvSpPr>
        <p:spPr>
          <a:xfrm>
            <a:off x="611560" y="1916832"/>
            <a:ext cx="7920880" cy="4248472"/>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3200" dirty="0">
                <a:solidFill>
                  <a:schemeClr val="tx1"/>
                </a:solidFill>
              </a:rPr>
              <a:t>С. </a:t>
            </a:r>
            <a:r>
              <a:rPr lang="uk-UA" sz="3200" dirty="0" err="1">
                <a:solidFill>
                  <a:schemeClr val="tx1"/>
                </a:solidFill>
              </a:rPr>
              <a:t>Гроф</a:t>
            </a:r>
            <a:r>
              <a:rPr lang="uk-UA" sz="3200" dirty="0">
                <a:solidFill>
                  <a:schemeClr val="tx1"/>
                </a:solidFill>
              </a:rPr>
              <a:t> вважає процес пологів ключовим у формуванні психіки і свідомості людини. Йому належить </a:t>
            </a:r>
            <a:r>
              <a:rPr lang="uk-UA" sz="3200" b="1" i="1" dirty="0">
                <a:solidFill>
                  <a:schemeClr val="tx1"/>
                </a:solidFill>
              </a:rPr>
              <a:t>теорія базових пренатальних  матриць</a:t>
            </a:r>
            <a:r>
              <a:rPr lang="uk-UA" sz="3200" dirty="0">
                <a:solidFill>
                  <a:schemeClr val="tx1"/>
                </a:solidFill>
              </a:rPr>
              <a:t>, стійких функціональних структур (―кліше‖), які є базовими для багатьох психічних і фізичних реакцій протягом  усього подальшого життя людини. </a:t>
            </a:r>
            <a:endParaRPr lang="ru-RU" sz="3200" dirty="0">
              <a:solidFill>
                <a:schemeClr val="tx1"/>
              </a:solidFill>
            </a:endParaRPr>
          </a:p>
        </p:txBody>
      </p:sp>
    </p:spTree>
    <p:extLst>
      <p:ext uri="{BB962C8B-B14F-4D97-AF65-F5344CB8AC3E}">
        <p14:creationId xmlns:p14="http://schemas.microsoft.com/office/powerpoint/2010/main" val="2495853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2051035518"/>
              </p:ext>
            </p:extLst>
          </p:nvPr>
        </p:nvGraphicFramePr>
        <p:xfrm>
          <a:off x="-6086" y="0"/>
          <a:ext cx="9150086"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05548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2188108950"/>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6102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2226879201"/>
              </p:ext>
            </p:extLst>
          </p:nvPr>
        </p:nvGraphicFramePr>
        <p:xfrm>
          <a:off x="28600" y="15820"/>
          <a:ext cx="9115400" cy="68421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6219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79512" y="0"/>
            <a:ext cx="8892480" cy="4708981"/>
          </a:xfrm>
          <a:prstGeom prst="rect">
            <a:avLst/>
          </a:prstGeom>
        </p:spPr>
        <p:txBody>
          <a:bodyPr wrap="square">
            <a:spAutoFit/>
          </a:bodyPr>
          <a:lstStyle/>
          <a:p>
            <a:pPr algn="just" fontAlgn="base"/>
            <a:r>
              <a:rPr lang="uk-UA" sz="2000" dirty="0">
                <a:solidFill>
                  <a:schemeClr val="accent5">
                    <a:lumMod val="75000"/>
                  </a:schemeClr>
                </a:solidFill>
              </a:rPr>
              <a:t>Перші хвилини після народження є критичними і характеризуються особливою чутливістю дитини до зовнішніх впливів. </a:t>
            </a:r>
            <a:endParaRPr lang="uk-UA" sz="2000" dirty="0" smtClean="0">
              <a:solidFill>
                <a:schemeClr val="accent5">
                  <a:lumMod val="75000"/>
                </a:schemeClr>
              </a:solidFill>
            </a:endParaRPr>
          </a:p>
          <a:p>
            <a:pPr algn="just" fontAlgn="base"/>
            <a:endParaRPr lang="uk-UA" sz="2000" dirty="0"/>
          </a:p>
          <a:p>
            <a:pPr algn="just" fontAlgn="base"/>
            <a:r>
              <a:rPr lang="uk-UA" sz="2000" dirty="0" smtClean="0">
                <a:solidFill>
                  <a:schemeClr val="accent2">
                    <a:lumMod val="75000"/>
                  </a:schemeClr>
                </a:solidFill>
              </a:rPr>
              <a:t>Це </a:t>
            </a:r>
            <a:r>
              <a:rPr lang="uk-UA" sz="2000" dirty="0">
                <a:solidFill>
                  <a:schemeClr val="accent2">
                    <a:lumMod val="75000"/>
                  </a:schemeClr>
                </a:solidFill>
              </a:rPr>
              <a:t>час активного запам’ятовування об’єктів навколишнього середовища, отримання первинного постнатального досвіду, завдяки чому вибірково запускаються інстинктивні реакції. </a:t>
            </a:r>
            <a:endParaRPr lang="uk-UA" sz="2000" dirty="0" smtClean="0">
              <a:solidFill>
                <a:schemeClr val="accent2">
                  <a:lumMod val="75000"/>
                </a:schemeClr>
              </a:solidFill>
            </a:endParaRPr>
          </a:p>
          <a:p>
            <a:pPr algn="just" fontAlgn="base"/>
            <a:endParaRPr lang="uk-UA" sz="2000" dirty="0"/>
          </a:p>
          <a:p>
            <a:pPr algn="just" fontAlgn="base"/>
            <a:r>
              <a:rPr lang="uk-UA" sz="2000" dirty="0" err="1" smtClean="0">
                <a:solidFill>
                  <a:srgbClr val="00B050"/>
                </a:solidFill>
              </a:rPr>
              <a:t>К.Лоренц</a:t>
            </a:r>
            <a:r>
              <a:rPr lang="uk-UA" sz="2000" dirty="0" smtClean="0">
                <a:solidFill>
                  <a:srgbClr val="00B050"/>
                </a:solidFill>
              </a:rPr>
              <a:t> </a:t>
            </a:r>
            <a:r>
              <a:rPr lang="uk-UA" sz="2000" dirty="0">
                <a:solidFill>
                  <a:srgbClr val="00B050"/>
                </a:solidFill>
              </a:rPr>
              <a:t>описав це явище в 1935 р. та назвав його імпринтингом. Імпринтинг являє собою спадково запрограмовану здатність організму миттєво і </a:t>
            </a:r>
            <a:r>
              <a:rPr lang="uk-UA" sz="2000" dirty="0" err="1">
                <a:solidFill>
                  <a:srgbClr val="00B050"/>
                </a:solidFill>
              </a:rPr>
              <a:t>стійко</a:t>
            </a:r>
            <a:r>
              <a:rPr lang="uk-UA" sz="2000" dirty="0">
                <a:solidFill>
                  <a:srgbClr val="00B050"/>
                </a:solidFill>
              </a:rPr>
              <a:t> фіксувати певні переживання. </a:t>
            </a:r>
            <a:endParaRPr lang="uk-UA" sz="2000" dirty="0" smtClean="0">
              <a:solidFill>
                <a:srgbClr val="00B050"/>
              </a:solidFill>
            </a:endParaRPr>
          </a:p>
          <a:p>
            <a:pPr algn="just" fontAlgn="base"/>
            <a:endParaRPr lang="uk-UA" sz="2000" dirty="0"/>
          </a:p>
          <a:p>
            <a:pPr algn="just" fontAlgn="base"/>
            <a:r>
              <a:rPr lang="uk-UA" sz="2000" dirty="0" smtClean="0">
                <a:solidFill>
                  <a:srgbClr val="FF0000"/>
                </a:solidFill>
              </a:rPr>
              <a:t>Момент </a:t>
            </a:r>
            <a:r>
              <a:rPr lang="uk-UA" sz="2000" dirty="0">
                <a:solidFill>
                  <a:srgbClr val="FF0000"/>
                </a:solidFill>
              </a:rPr>
              <a:t>пологів та перші кілька годин після них надають унікальний досвід і дитині, і матері, коли створюються певні поведінкові моделі, що використовуються в дорослому віці у вигляді поведінкових реакцій. </a:t>
            </a:r>
            <a:endParaRPr lang="ru-RU" sz="2000" dirty="0">
              <a:solidFill>
                <a:srgbClr val="FF0000"/>
              </a:solidFill>
            </a:endParaRPr>
          </a:p>
          <a:p>
            <a:pPr fontAlgn="base"/>
            <a:r>
              <a:rPr lang="uk-UA" sz="2000" dirty="0"/>
              <a:t> </a:t>
            </a:r>
            <a:endParaRPr lang="ru-RU" sz="2000" dirty="0"/>
          </a:p>
        </p:txBody>
      </p:sp>
      <p:sp>
        <p:nvSpPr>
          <p:cNvPr id="6" name="Горизонтальный свиток 5"/>
          <p:cNvSpPr/>
          <p:nvPr/>
        </p:nvSpPr>
        <p:spPr>
          <a:xfrm>
            <a:off x="1187624" y="4221089"/>
            <a:ext cx="7344816" cy="2376264"/>
          </a:xfrm>
          <a:prstGeom prst="horizontalScroll">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uk-UA" sz="2800" dirty="0">
                <a:solidFill>
                  <a:schemeClr val="tx1"/>
                </a:solidFill>
              </a:rPr>
              <a:t>Отже, за сприятливих обставин імпринтинг сприяє збереженню </a:t>
            </a:r>
            <a:r>
              <a:rPr lang="uk-UA" sz="2800" dirty="0" err="1">
                <a:solidFill>
                  <a:schemeClr val="tx1"/>
                </a:solidFill>
              </a:rPr>
              <a:t>діади</a:t>
            </a:r>
            <a:r>
              <a:rPr lang="uk-UA" sz="2800" dirty="0">
                <a:solidFill>
                  <a:schemeClr val="tx1"/>
                </a:solidFill>
              </a:rPr>
              <a:t> </a:t>
            </a:r>
            <a:r>
              <a:rPr lang="uk-UA" sz="2800" dirty="0" smtClean="0">
                <a:solidFill>
                  <a:schemeClr val="tx1"/>
                </a:solidFill>
              </a:rPr>
              <a:t>«мати-дитина», </a:t>
            </a:r>
            <a:r>
              <a:rPr lang="uk-UA" sz="2800" dirty="0">
                <a:solidFill>
                  <a:schemeClr val="tx1"/>
                </a:solidFill>
              </a:rPr>
              <a:t>іншими словами, формуванню </a:t>
            </a:r>
            <a:r>
              <a:rPr lang="uk-UA" sz="2800" dirty="0" err="1">
                <a:solidFill>
                  <a:schemeClr val="tx1"/>
                </a:solidFill>
              </a:rPr>
              <a:t>бондинга</a:t>
            </a:r>
            <a:r>
              <a:rPr lang="uk-UA" sz="2800" dirty="0">
                <a:solidFill>
                  <a:schemeClr val="tx1"/>
                </a:solidFill>
              </a:rPr>
              <a:t> (</a:t>
            </a:r>
            <a:r>
              <a:rPr lang="uk-UA" sz="2800" dirty="0" err="1">
                <a:solidFill>
                  <a:schemeClr val="tx1"/>
                </a:solidFill>
              </a:rPr>
              <a:t>англ</a:t>
            </a:r>
            <a:r>
              <a:rPr lang="uk-UA" sz="2800" dirty="0">
                <a:solidFill>
                  <a:schemeClr val="tx1"/>
                </a:solidFill>
              </a:rPr>
              <a:t>. </a:t>
            </a:r>
            <a:r>
              <a:rPr lang="uk-UA" sz="2800" dirty="0" err="1">
                <a:solidFill>
                  <a:schemeClr val="tx1"/>
                </a:solidFill>
              </a:rPr>
              <a:t>bond</a:t>
            </a:r>
            <a:r>
              <a:rPr lang="uk-UA" sz="2800" dirty="0">
                <a:solidFill>
                  <a:schemeClr val="tx1"/>
                </a:solidFill>
              </a:rPr>
              <a:t> – зв’язок). </a:t>
            </a:r>
            <a:endParaRPr lang="ru-RU" sz="2800" dirty="0">
              <a:solidFill>
                <a:schemeClr val="tx1"/>
              </a:solidFill>
            </a:endParaRPr>
          </a:p>
        </p:txBody>
      </p:sp>
    </p:spTree>
    <p:extLst>
      <p:ext uri="{BB962C8B-B14F-4D97-AF65-F5344CB8AC3E}">
        <p14:creationId xmlns:p14="http://schemas.microsoft.com/office/powerpoint/2010/main" val="36618966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1600" y="188640"/>
            <a:ext cx="7175351" cy="692695"/>
          </a:xfrm>
        </p:spPr>
        <p:txBody>
          <a:bodyPr>
            <a:noAutofit/>
          </a:bodyPr>
          <a:lstStyle/>
          <a:p>
            <a:pPr marL="182880" indent="0" algn="ctr">
              <a:buNone/>
            </a:pPr>
            <a:r>
              <a:rPr lang="uk-UA" dirty="0" err="1" smtClean="0">
                <a:solidFill>
                  <a:schemeClr val="tx1"/>
                </a:solidFill>
                <a:effectLst/>
              </a:rPr>
              <a:t>ПЕринатальні</a:t>
            </a:r>
            <a:r>
              <a:rPr lang="uk-UA" dirty="0" smtClean="0">
                <a:solidFill>
                  <a:schemeClr val="tx1"/>
                </a:solidFill>
                <a:effectLst/>
              </a:rPr>
              <a:t> </a:t>
            </a:r>
            <a:r>
              <a:rPr lang="uk-UA" dirty="0">
                <a:solidFill>
                  <a:schemeClr val="tx1"/>
                </a:solidFill>
                <a:effectLst/>
              </a:rPr>
              <a:t>матриці</a:t>
            </a:r>
            <a:r>
              <a:rPr lang="ru-RU" dirty="0">
                <a:solidFill>
                  <a:schemeClr val="tx1"/>
                </a:solidFill>
                <a:effectLst/>
              </a:rPr>
              <a:t/>
            </a:r>
            <a:br>
              <a:rPr lang="ru-RU" dirty="0">
                <a:solidFill>
                  <a:schemeClr val="tx1"/>
                </a:solidFill>
                <a:effectLst/>
              </a:rPr>
            </a:br>
            <a:endParaRPr lang="ru-RU" dirty="0">
              <a:solidFill>
                <a:schemeClr val="tx1"/>
              </a:solidFill>
            </a:endParaRPr>
          </a:p>
        </p:txBody>
      </p:sp>
      <p:graphicFrame>
        <p:nvGraphicFramePr>
          <p:cNvPr id="4" name="Схема 3"/>
          <p:cNvGraphicFramePr/>
          <p:nvPr>
            <p:extLst>
              <p:ext uri="{D42A27DB-BD31-4B8C-83A1-F6EECF244321}">
                <p14:modId xmlns:p14="http://schemas.microsoft.com/office/powerpoint/2010/main" val="856538121"/>
              </p:ext>
            </p:extLst>
          </p:nvPr>
        </p:nvGraphicFramePr>
        <p:xfrm>
          <a:off x="-3450" y="908720"/>
          <a:ext cx="9147450" cy="5949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45958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2482888927"/>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29322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2253723627"/>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94643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1412316851"/>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10051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algn="ctr"/>
            <a:r>
              <a:rPr lang="uk-UA" sz="4000" b="1" dirty="0"/>
              <a:t>ВИСНОВОК</a:t>
            </a:r>
            <a:endParaRPr lang="ru-RU" sz="4000" b="1" dirty="0"/>
          </a:p>
        </p:txBody>
      </p:sp>
    </p:spTree>
    <p:extLst>
      <p:ext uri="{BB962C8B-B14F-4D97-AF65-F5344CB8AC3E}">
        <p14:creationId xmlns:p14="http://schemas.microsoft.com/office/powerpoint/2010/main" val="759041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Горизонтальный свиток 3"/>
          <p:cNvSpPr/>
          <p:nvPr/>
        </p:nvSpPr>
        <p:spPr>
          <a:xfrm>
            <a:off x="0" y="35446"/>
            <a:ext cx="9144000" cy="3240360"/>
          </a:xfrm>
          <a:prstGeom prst="horizontalScroll">
            <a:avLst/>
          </a:prstGeom>
          <a:solidFill>
            <a:srgbClr val="B1ED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2400" b="1" dirty="0">
                <a:solidFill>
                  <a:schemeClr val="tx1"/>
                </a:solidFill>
              </a:rPr>
              <a:t>Пренатальний період розуміють як допологовий, від прийняття рішення народити дитину батьками до 22 тижнів вагітності. Перинатальний період – з 22 тижня вагітності до 10 днів життя дитини.</a:t>
            </a:r>
            <a:endParaRPr lang="ru-RU" sz="2400" dirty="0">
              <a:solidFill>
                <a:schemeClr val="tx1"/>
              </a:solidFill>
            </a:endParaRPr>
          </a:p>
          <a:p>
            <a:r>
              <a:rPr lang="en-US" sz="2400" dirty="0">
                <a:solidFill>
                  <a:schemeClr val="tx1"/>
                </a:solidFill>
              </a:rPr>
              <a:t> </a:t>
            </a:r>
            <a:endParaRPr lang="ru-RU" sz="2400" dirty="0">
              <a:solidFill>
                <a:schemeClr val="tx1"/>
              </a:solidFill>
            </a:endParaRPr>
          </a:p>
        </p:txBody>
      </p:sp>
      <p:sp>
        <p:nvSpPr>
          <p:cNvPr id="5" name="Горизонтальный свиток 4"/>
          <p:cNvSpPr/>
          <p:nvPr/>
        </p:nvSpPr>
        <p:spPr>
          <a:xfrm>
            <a:off x="0" y="3068960"/>
            <a:ext cx="9144000" cy="3456384"/>
          </a:xfrm>
          <a:prstGeom prst="horizontalScroll">
            <a:avLst/>
          </a:prstGeom>
          <a:solidFill>
            <a:srgbClr val="B1ED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2400" dirty="0">
                <a:solidFill>
                  <a:schemeClr val="tx1"/>
                </a:solidFill>
              </a:rPr>
              <a:t>Материнський організм, її психіка - це неначе колиска, у який дитина  живе з моменту зачаття. Вона  постійно контактує з матір’ю, обмінюючись емоціями,   які впливають на психіку плода. </a:t>
            </a:r>
            <a:endParaRPr lang="ru-RU" sz="2400" dirty="0">
              <a:solidFill>
                <a:schemeClr val="tx1"/>
              </a:solidFill>
            </a:endParaRPr>
          </a:p>
        </p:txBody>
      </p:sp>
    </p:spTree>
    <p:extLst>
      <p:ext uri="{BB962C8B-B14F-4D97-AF65-F5344CB8AC3E}">
        <p14:creationId xmlns:p14="http://schemas.microsoft.com/office/powerpoint/2010/main" val="3266102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1681053594"/>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6102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666874"/>
            <a:ext cx="9144000" cy="2374032"/>
          </a:xfrm>
        </p:spPr>
        <p:txBody>
          <a:bodyPr>
            <a:normAutofit/>
          </a:bodyPr>
          <a:lstStyle/>
          <a:p>
            <a:pPr algn="ctr"/>
            <a:r>
              <a:rPr lang="ru-RU" sz="3600" dirty="0">
                <a:solidFill>
                  <a:srgbClr val="7030A0"/>
                </a:solidFill>
              </a:rPr>
              <a:t>Постановка </a:t>
            </a:r>
            <a:r>
              <a:rPr lang="ru-RU" sz="3600" dirty="0" err="1">
                <a:solidFill>
                  <a:srgbClr val="7030A0"/>
                </a:solidFill>
              </a:rPr>
              <a:t>проблеми</a:t>
            </a:r>
            <a:r>
              <a:rPr lang="ru-RU" sz="3600" dirty="0">
                <a:solidFill>
                  <a:srgbClr val="7030A0"/>
                </a:solidFill>
              </a:rPr>
              <a:t>. </a:t>
            </a:r>
            <a:r>
              <a:rPr lang="ru-RU" sz="3600" dirty="0" err="1">
                <a:solidFill>
                  <a:srgbClr val="7030A0"/>
                </a:solidFill>
              </a:rPr>
              <a:t>Інтерес</a:t>
            </a:r>
            <a:r>
              <a:rPr lang="ru-RU" sz="3600" dirty="0">
                <a:solidFill>
                  <a:srgbClr val="7030A0"/>
                </a:solidFill>
              </a:rPr>
              <a:t> до перинатальної психології за </a:t>
            </a:r>
            <a:r>
              <a:rPr lang="ru-RU" sz="3600" dirty="0" err="1">
                <a:solidFill>
                  <a:srgbClr val="7030A0"/>
                </a:solidFill>
              </a:rPr>
              <a:t>останні</a:t>
            </a:r>
            <a:r>
              <a:rPr lang="ru-RU" sz="3600" dirty="0">
                <a:solidFill>
                  <a:srgbClr val="7030A0"/>
                </a:solidFill>
              </a:rPr>
              <a:t> роки </a:t>
            </a:r>
            <a:r>
              <a:rPr lang="ru-RU" sz="3600" dirty="0" err="1">
                <a:solidFill>
                  <a:srgbClr val="7030A0"/>
                </a:solidFill>
              </a:rPr>
              <a:t>зріс</a:t>
            </a:r>
            <a:r>
              <a:rPr lang="ru-RU" sz="3600" dirty="0">
                <a:solidFill>
                  <a:srgbClr val="7030A0"/>
                </a:solidFill>
              </a:rPr>
              <a:t> у </a:t>
            </a:r>
            <a:r>
              <a:rPr lang="ru-RU" sz="3600" dirty="0" err="1">
                <a:solidFill>
                  <a:srgbClr val="7030A0"/>
                </a:solidFill>
              </a:rPr>
              <a:t>зв’язку</a:t>
            </a:r>
            <a:r>
              <a:rPr lang="ru-RU" sz="3600" dirty="0">
                <a:solidFill>
                  <a:srgbClr val="7030A0"/>
                </a:solidFill>
              </a:rPr>
              <a:t> </a:t>
            </a:r>
            <a:r>
              <a:rPr lang="ru-RU" sz="3600" dirty="0" err="1">
                <a:solidFill>
                  <a:srgbClr val="7030A0"/>
                </a:solidFill>
              </a:rPr>
              <a:t>із</a:t>
            </a:r>
            <a:r>
              <a:rPr lang="ru-RU" sz="3600" dirty="0">
                <a:solidFill>
                  <a:srgbClr val="7030A0"/>
                </a:solidFill>
              </a:rPr>
              <a:t> </a:t>
            </a:r>
            <a:r>
              <a:rPr lang="ru-RU" sz="3600" dirty="0" err="1">
                <a:solidFill>
                  <a:srgbClr val="7030A0"/>
                </a:solidFill>
              </a:rPr>
              <a:t>необхідністю</a:t>
            </a:r>
            <a:r>
              <a:rPr lang="ru-RU" sz="3600" dirty="0">
                <a:solidFill>
                  <a:srgbClr val="7030A0"/>
                </a:solidFill>
              </a:rPr>
              <a:t> </a:t>
            </a:r>
            <a:r>
              <a:rPr lang="ru-RU" sz="3600" dirty="0" err="1">
                <a:solidFill>
                  <a:srgbClr val="7030A0"/>
                </a:solidFill>
              </a:rPr>
              <a:t>пошуку</a:t>
            </a:r>
            <a:r>
              <a:rPr lang="ru-RU" sz="3600" dirty="0">
                <a:solidFill>
                  <a:srgbClr val="7030A0"/>
                </a:solidFill>
              </a:rPr>
              <a:t> </a:t>
            </a:r>
            <a:r>
              <a:rPr lang="ru-RU" sz="3600" dirty="0" err="1">
                <a:solidFill>
                  <a:srgbClr val="7030A0"/>
                </a:solidFill>
              </a:rPr>
              <a:t>способів</a:t>
            </a:r>
            <a:r>
              <a:rPr lang="ru-RU" sz="3600" dirty="0">
                <a:solidFill>
                  <a:srgbClr val="7030A0"/>
                </a:solidFill>
              </a:rPr>
              <a:t>, </a:t>
            </a:r>
            <a:r>
              <a:rPr lang="ru-RU" sz="3600" dirty="0" err="1">
                <a:solidFill>
                  <a:srgbClr val="7030A0"/>
                </a:solidFill>
              </a:rPr>
              <a:t>які</a:t>
            </a:r>
            <a:r>
              <a:rPr lang="ru-RU" sz="3600" dirty="0">
                <a:solidFill>
                  <a:srgbClr val="7030A0"/>
                </a:solidFill>
              </a:rPr>
              <a:t> </a:t>
            </a:r>
            <a:r>
              <a:rPr lang="ru-RU" sz="3600" dirty="0" err="1">
                <a:solidFill>
                  <a:srgbClr val="7030A0"/>
                </a:solidFill>
              </a:rPr>
              <a:t>дозволяють</a:t>
            </a:r>
            <a:r>
              <a:rPr lang="uk-UA" sz="3600" dirty="0">
                <a:solidFill>
                  <a:srgbClr val="7030A0"/>
                </a:solidFill>
              </a:rPr>
              <a:t>:</a:t>
            </a:r>
            <a:endParaRPr lang="ru-RU" sz="3600" dirty="0">
              <a:solidFill>
                <a:srgbClr val="7030A0"/>
              </a:solidFill>
            </a:endParaRPr>
          </a:p>
          <a:p>
            <a:pPr algn="ctr"/>
            <a:endParaRPr lang="uk-UA" sz="3600" dirty="0">
              <a:solidFill>
                <a:srgbClr val="7030A0"/>
              </a:solidFill>
            </a:endParaRPr>
          </a:p>
        </p:txBody>
      </p:sp>
      <p:sp>
        <p:nvSpPr>
          <p:cNvPr id="4" name="Прямоугольник 3"/>
          <p:cNvSpPr/>
          <p:nvPr/>
        </p:nvSpPr>
        <p:spPr>
          <a:xfrm>
            <a:off x="0" y="3070994"/>
            <a:ext cx="9252520" cy="2862322"/>
          </a:xfrm>
          <a:prstGeom prst="rect">
            <a:avLst/>
          </a:prstGeom>
        </p:spPr>
        <p:txBody>
          <a:bodyPr wrap="square">
            <a:spAutoFit/>
          </a:bodyPr>
          <a:lstStyle/>
          <a:p>
            <a:pPr lvl="0"/>
            <a:r>
              <a:rPr lang="uk-UA" sz="3600" dirty="0"/>
              <a:t> </a:t>
            </a:r>
            <a:r>
              <a:rPr lang="uk-UA" sz="3600" dirty="0" smtClean="0"/>
              <a:t>1)покращити </a:t>
            </a:r>
            <a:r>
              <a:rPr lang="uk-UA" sz="3600" dirty="0"/>
              <a:t>демографічну ситуацію</a:t>
            </a:r>
            <a:r>
              <a:rPr lang="uk-UA" sz="3600" dirty="0" smtClean="0"/>
              <a:t>,</a:t>
            </a:r>
          </a:p>
          <a:p>
            <a:pPr lvl="0"/>
            <a:endParaRPr lang="ru-RU" sz="3600" dirty="0"/>
          </a:p>
          <a:p>
            <a:pPr lvl="0"/>
            <a:r>
              <a:rPr lang="uk-UA" sz="3600" dirty="0"/>
              <a:t> </a:t>
            </a:r>
            <a:r>
              <a:rPr lang="uk-UA" sz="3600" dirty="0" smtClean="0"/>
              <a:t>2)зупинити </a:t>
            </a:r>
            <a:r>
              <a:rPr lang="uk-UA" sz="3600" dirty="0"/>
              <a:t>тенденцію збільшення кількості новонароджених із нервово-психічними розладами. </a:t>
            </a:r>
            <a:endParaRPr lang="ru-RU" sz="3600" dirty="0"/>
          </a:p>
        </p:txBody>
      </p:sp>
    </p:spTree>
    <p:extLst>
      <p:ext uri="{BB962C8B-B14F-4D97-AF65-F5344CB8AC3E}">
        <p14:creationId xmlns:p14="http://schemas.microsoft.com/office/powerpoint/2010/main" val="3266102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184650706"/>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6102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4118547753"/>
              </p:ext>
            </p:extLst>
          </p:nvPr>
        </p:nvGraphicFramePr>
        <p:xfrm>
          <a:off x="0" y="0"/>
          <a:ext cx="9144000" cy="6741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6102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4239709301"/>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6102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2070029663"/>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610242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52</TotalTime>
  <Words>2344</Words>
  <Application>Microsoft Office PowerPoint</Application>
  <PresentationFormat>Экран (4:3)</PresentationFormat>
  <Paragraphs>95</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Трек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Перинатальні матриці Станіслава Грофа</vt:lpstr>
      <vt:lpstr>Презентация PowerPoint</vt:lpstr>
      <vt:lpstr>Презентация PowerPoint</vt:lpstr>
      <vt:lpstr>Презентация PowerPoint</vt:lpstr>
      <vt:lpstr>Презентация PowerPoint</vt:lpstr>
      <vt:lpstr>Презентация PowerPoint</vt:lpstr>
      <vt:lpstr>ПЕринатальні матриці </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СВЕТА</dc:creator>
  <cp:lastModifiedBy>User</cp:lastModifiedBy>
  <cp:revision>9</cp:revision>
  <dcterms:created xsi:type="dcterms:W3CDTF">2018-11-07T16:58:22Z</dcterms:created>
  <dcterms:modified xsi:type="dcterms:W3CDTF">2018-12-11T23:08:14Z</dcterms:modified>
</cp:coreProperties>
</file>