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175E3F-983F-4F0C-9E34-E3B4665CCD1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F60B2B-95E3-493A-9630-5E2E7B04EC42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uk-UA" sz="2000" b="1" dirty="0" smtClean="0">
              <a:solidFill>
                <a:schemeClr val="accent6">
                  <a:lumMod val="75000"/>
                </a:schemeClr>
              </a:solidFill>
            </a:rPr>
            <a:t>Пре- і  перинатальна педагогіка</a:t>
          </a:r>
          <a:endParaRPr lang="ru-RU" sz="2000" b="1" dirty="0">
            <a:solidFill>
              <a:schemeClr val="accent6">
                <a:lumMod val="75000"/>
              </a:schemeClr>
            </a:solidFill>
          </a:endParaRPr>
        </a:p>
      </dgm:t>
    </dgm:pt>
    <dgm:pt modelId="{6D8EB220-9FEA-4C26-B4F2-D84158F306DE}" type="parTrans" cxnId="{A23717A4-D397-4533-ACEC-30F9C0995B36}">
      <dgm:prSet/>
      <dgm:spPr/>
      <dgm:t>
        <a:bodyPr/>
        <a:lstStyle/>
        <a:p>
          <a:endParaRPr lang="ru-RU" sz="2800"/>
        </a:p>
      </dgm:t>
    </dgm:pt>
    <dgm:pt modelId="{25BA6DD0-278A-4AD5-BD10-37601BB9F82B}" type="sibTrans" cxnId="{A23717A4-D397-4533-ACEC-30F9C0995B36}">
      <dgm:prSet/>
      <dgm:spPr/>
      <dgm:t>
        <a:bodyPr/>
        <a:lstStyle/>
        <a:p>
          <a:endParaRPr lang="ru-RU" sz="2800"/>
        </a:p>
      </dgm:t>
    </dgm:pt>
    <dgm:pt modelId="{1B8B0B43-066A-4528-B0C7-D18513CE6CD1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uk-UA" sz="1600" dirty="0" smtClean="0">
              <a:solidFill>
                <a:schemeClr val="accent6">
                  <a:lumMod val="75000"/>
                </a:schemeClr>
              </a:solidFill>
            </a:rPr>
            <a:t> галузь педагогіки, що вивчає комплексний вплив різноманітних засобів(через музику, сприймання творів мистецтва, природу, спілкування тощо), отриманих естетичних вражень, позитивних емоцій на вагітну жінку, плід, новонароджену дитину сімейну систему в цілому  з метою  оптимізації розвитку дитини у до пологовий період і на  першому році життя. </a:t>
          </a:r>
          <a:endParaRPr lang="ru-RU" sz="1600" dirty="0">
            <a:solidFill>
              <a:schemeClr val="accent6">
                <a:lumMod val="75000"/>
              </a:schemeClr>
            </a:solidFill>
          </a:endParaRPr>
        </a:p>
      </dgm:t>
    </dgm:pt>
    <dgm:pt modelId="{E814AF96-17FC-4D7E-8272-54DB122A882F}" type="parTrans" cxnId="{48F9CAD2-EEE4-41F8-8500-B14836BC23FD}">
      <dgm:prSet/>
      <dgm:spPr/>
      <dgm:t>
        <a:bodyPr/>
        <a:lstStyle/>
        <a:p>
          <a:endParaRPr lang="ru-RU" sz="2800"/>
        </a:p>
      </dgm:t>
    </dgm:pt>
    <dgm:pt modelId="{B7ACECB3-2009-4D41-A77A-C4BDC6622947}" type="sibTrans" cxnId="{48F9CAD2-EEE4-41F8-8500-B14836BC23FD}">
      <dgm:prSet/>
      <dgm:spPr/>
      <dgm:t>
        <a:bodyPr/>
        <a:lstStyle/>
        <a:p>
          <a:endParaRPr lang="ru-RU" sz="2800"/>
        </a:p>
      </dgm:t>
    </dgm:pt>
    <dgm:pt modelId="{EEB26060-DC02-4792-8B14-4FA8570B1EB1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uk-UA" sz="1600" dirty="0" smtClean="0">
              <a:solidFill>
                <a:schemeClr val="accent6">
                  <a:lumMod val="75000"/>
                </a:schemeClr>
              </a:solidFill>
            </a:rPr>
            <a:t>Сучасна пре- і перинатальна педагогіка  бере знання з психології, акушерства, гінекології, педіатрії, неонатології.</a:t>
          </a:r>
          <a:endParaRPr lang="ru-RU" sz="1600" dirty="0">
            <a:solidFill>
              <a:schemeClr val="accent6">
                <a:lumMod val="75000"/>
              </a:schemeClr>
            </a:solidFill>
          </a:endParaRPr>
        </a:p>
      </dgm:t>
    </dgm:pt>
    <dgm:pt modelId="{2F54D0D2-D834-4A06-8731-7AFA853898EF}" type="parTrans" cxnId="{975F9CA2-2AF6-4E7E-A29F-27249D308EE8}">
      <dgm:prSet/>
      <dgm:spPr/>
      <dgm:t>
        <a:bodyPr/>
        <a:lstStyle/>
        <a:p>
          <a:endParaRPr lang="ru-RU" sz="2800"/>
        </a:p>
      </dgm:t>
    </dgm:pt>
    <dgm:pt modelId="{8657B26F-0327-456F-ADE2-E894B156810A}" type="sibTrans" cxnId="{975F9CA2-2AF6-4E7E-A29F-27249D308EE8}">
      <dgm:prSet/>
      <dgm:spPr/>
      <dgm:t>
        <a:bodyPr/>
        <a:lstStyle/>
        <a:p>
          <a:endParaRPr lang="ru-RU" sz="2800"/>
        </a:p>
      </dgm:t>
    </dgm:pt>
    <dgm:pt modelId="{DA1C6EBE-C46E-45C1-9716-95FE31D029FB}" type="pres">
      <dgm:prSet presAssocID="{C7175E3F-983F-4F0C-9E34-E3B4665CCD1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B4CA53-DCFC-40B6-A636-793832E96780}" type="pres">
      <dgm:prSet presAssocID="{E4F60B2B-95E3-493A-9630-5E2E7B04EC42}" presName="node" presStyleLbl="node1" presStyleIdx="0" presStyleCnt="3" custScaleX="146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A52FC-DDF9-4DFD-B6BC-951357CC6701}" type="pres">
      <dgm:prSet presAssocID="{25BA6DD0-278A-4AD5-BD10-37601BB9F82B}" presName="sibTrans" presStyleCnt="0"/>
      <dgm:spPr/>
    </dgm:pt>
    <dgm:pt modelId="{0A6D3ABE-F6BF-4489-A0C0-93CE3768F536}" type="pres">
      <dgm:prSet presAssocID="{1B8B0B43-066A-4528-B0C7-D18513CE6CD1}" presName="node" presStyleLbl="node1" presStyleIdx="1" presStyleCnt="3" custScaleX="180803" custLinFactNeighborX="-453" custLinFactNeighborY="-15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261A2F-DFF0-44F2-B4F2-86ACBE47A37D}" type="pres">
      <dgm:prSet presAssocID="{B7ACECB3-2009-4D41-A77A-C4BDC6622947}" presName="sibTrans" presStyleCnt="0"/>
      <dgm:spPr/>
    </dgm:pt>
    <dgm:pt modelId="{4882B82D-4177-4338-9B73-46ED684F9576}" type="pres">
      <dgm:prSet presAssocID="{EEB26060-DC02-4792-8B14-4FA8570B1EB1}" presName="node" presStyleLbl="node1" presStyleIdx="2" presStyleCnt="3" custScaleX="1771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5F9CA2-2AF6-4E7E-A29F-27249D308EE8}" srcId="{C7175E3F-983F-4F0C-9E34-E3B4665CCD1A}" destId="{EEB26060-DC02-4792-8B14-4FA8570B1EB1}" srcOrd="2" destOrd="0" parTransId="{2F54D0D2-D834-4A06-8731-7AFA853898EF}" sibTransId="{8657B26F-0327-456F-ADE2-E894B156810A}"/>
    <dgm:cxn modelId="{B58EF8D9-2052-4B22-A7B7-467126243F91}" type="presOf" srcId="{E4F60B2B-95E3-493A-9630-5E2E7B04EC42}" destId="{73B4CA53-DCFC-40B6-A636-793832E96780}" srcOrd="0" destOrd="0" presId="urn:microsoft.com/office/officeart/2005/8/layout/default"/>
    <dgm:cxn modelId="{A1C688A2-A487-4B1D-A469-59E1E4AC790F}" type="presOf" srcId="{EEB26060-DC02-4792-8B14-4FA8570B1EB1}" destId="{4882B82D-4177-4338-9B73-46ED684F9576}" srcOrd="0" destOrd="0" presId="urn:microsoft.com/office/officeart/2005/8/layout/default"/>
    <dgm:cxn modelId="{A23717A4-D397-4533-ACEC-30F9C0995B36}" srcId="{C7175E3F-983F-4F0C-9E34-E3B4665CCD1A}" destId="{E4F60B2B-95E3-493A-9630-5E2E7B04EC42}" srcOrd="0" destOrd="0" parTransId="{6D8EB220-9FEA-4C26-B4F2-D84158F306DE}" sibTransId="{25BA6DD0-278A-4AD5-BD10-37601BB9F82B}"/>
    <dgm:cxn modelId="{79690D14-5DFA-4906-84FA-D45A6109D814}" type="presOf" srcId="{1B8B0B43-066A-4528-B0C7-D18513CE6CD1}" destId="{0A6D3ABE-F6BF-4489-A0C0-93CE3768F536}" srcOrd="0" destOrd="0" presId="urn:microsoft.com/office/officeart/2005/8/layout/default"/>
    <dgm:cxn modelId="{6DCF153F-D7F9-4ECE-897F-B9DEA80F0023}" type="presOf" srcId="{C7175E3F-983F-4F0C-9E34-E3B4665CCD1A}" destId="{DA1C6EBE-C46E-45C1-9716-95FE31D029FB}" srcOrd="0" destOrd="0" presId="urn:microsoft.com/office/officeart/2005/8/layout/default"/>
    <dgm:cxn modelId="{48F9CAD2-EEE4-41F8-8500-B14836BC23FD}" srcId="{C7175E3F-983F-4F0C-9E34-E3B4665CCD1A}" destId="{1B8B0B43-066A-4528-B0C7-D18513CE6CD1}" srcOrd="1" destOrd="0" parTransId="{E814AF96-17FC-4D7E-8272-54DB122A882F}" sibTransId="{B7ACECB3-2009-4D41-A77A-C4BDC6622947}"/>
    <dgm:cxn modelId="{0DBD4ADA-B427-444E-9E7B-54ECB3E03C66}" type="presParOf" srcId="{DA1C6EBE-C46E-45C1-9716-95FE31D029FB}" destId="{73B4CA53-DCFC-40B6-A636-793832E96780}" srcOrd="0" destOrd="0" presId="urn:microsoft.com/office/officeart/2005/8/layout/default"/>
    <dgm:cxn modelId="{055A649B-EE2C-4CF0-8155-2DBDD49CB5E4}" type="presParOf" srcId="{DA1C6EBE-C46E-45C1-9716-95FE31D029FB}" destId="{093A52FC-DDF9-4DFD-B6BC-951357CC6701}" srcOrd="1" destOrd="0" presId="urn:microsoft.com/office/officeart/2005/8/layout/default"/>
    <dgm:cxn modelId="{9DD9780C-832B-4F3A-8B5E-457AE2E6C1AF}" type="presParOf" srcId="{DA1C6EBE-C46E-45C1-9716-95FE31D029FB}" destId="{0A6D3ABE-F6BF-4489-A0C0-93CE3768F536}" srcOrd="2" destOrd="0" presId="urn:microsoft.com/office/officeart/2005/8/layout/default"/>
    <dgm:cxn modelId="{910A2D59-3A67-4E5D-B05D-22AFF6A2DE6C}" type="presParOf" srcId="{DA1C6EBE-C46E-45C1-9716-95FE31D029FB}" destId="{D4261A2F-DFF0-44F2-B4F2-86ACBE47A37D}" srcOrd="3" destOrd="0" presId="urn:microsoft.com/office/officeart/2005/8/layout/default"/>
    <dgm:cxn modelId="{82477080-AE78-4370-9860-D92EA0D5FBC0}" type="presParOf" srcId="{DA1C6EBE-C46E-45C1-9716-95FE31D029FB}" destId="{4882B82D-4177-4338-9B73-46ED684F957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1D3FB1-84DE-47F7-94E3-E7BD88047AF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CEE697-3A66-4EFC-92B9-2A5D203390EB}">
      <dgm:prSet phldrT="[Текст]" custT="1"/>
      <dgm:spPr/>
      <dgm:t>
        <a:bodyPr/>
        <a:lstStyle/>
        <a:p>
          <a:r>
            <a:rPr lang="uk-UA" sz="1400" dirty="0" smtClean="0">
              <a:solidFill>
                <a:schemeClr val="accent6">
                  <a:lumMod val="75000"/>
                </a:schemeClr>
              </a:solidFill>
            </a:rPr>
            <a:t>Перші кроки пре-  і перинатології почалися в 1920-1950 </a:t>
          </a:r>
          <a:r>
            <a:rPr lang="uk-UA" sz="1400" dirty="0" err="1" smtClean="0">
              <a:solidFill>
                <a:schemeClr val="accent6">
                  <a:lumMod val="75000"/>
                </a:schemeClr>
              </a:solidFill>
            </a:rPr>
            <a:t>рр</a:t>
          </a:r>
          <a:r>
            <a:rPr lang="uk-UA" sz="1400" dirty="0" smtClean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en-US" sz="1400" dirty="0" smtClean="0">
              <a:solidFill>
                <a:schemeClr val="accent6">
                  <a:lumMod val="75000"/>
                </a:schemeClr>
              </a:solidFill>
            </a:rPr>
            <a:t>XX</a:t>
          </a:r>
          <a:r>
            <a:rPr lang="uk-UA" sz="1400" dirty="0" smtClean="0">
              <a:solidFill>
                <a:schemeClr val="accent6">
                  <a:lumMod val="75000"/>
                </a:schemeClr>
              </a:solidFill>
            </a:rPr>
            <a:t>ст.. </a:t>
          </a:r>
          <a:endParaRPr lang="ru-RU" sz="1400" dirty="0">
            <a:solidFill>
              <a:schemeClr val="accent6">
                <a:lumMod val="75000"/>
              </a:schemeClr>
            </a:solidFill>
          </a:endParaRPr>
        </a:p>
      </dgm:t>
    </dgm:pt>
    <dgm:pt modelId="{39442D50-7FDE-49EB-90BA-526EC9E1FE08}" type="parTrans" cxnId="{3D630147-6615-41C5-8A3A-6767B3C976FD}">
      <dgm:prSet/>
      <dgm:spPr/>
      <dgm:t>
        <a:bodyPr/>
        <a:lstStyle/>
        <a:p>
          <a:endParaRPr lang="ru-RU" sz="2400"/>
        </a:p>
      </dgm:t>
    </dgm:pt>
    <dgm:pt modelId="{04CF6247-7A04-4F1E-BA0B-BB5DFED9D6A9}" type="sibTrans" cxnId="{3D630147-6615-41C5-8A3A-6767B3C976FD}">
      <dgm:prSet/>
      <dgm:spPr/>
      <dgm:t>
        <a:bodyPr/>
        <a:lstStyle/>
        <a:p>
          <a:endParaRPr lang="ru-RU" sz="2400"/>
        </a:p>
      </dgm:t>
    </dgm:pt>
    <dgm:pt modelId="{00D071B9-46CE-4908-9C08-7C20E40AEFA6}">
      <dgm:prSet custT="1"/>
      <dgm:spPr/>
      <dgm:t>
        <a:bodyPr/>
        <a:lstStyle/>
        <a:p>
          <a:r>
            <a:rPr lang="uk-UA" sz="1400" dirty="0" smtClean="0">
              <a:solidFill>
                <a:schemeClr val="accent6">
                  <a:lumMod val="75000"/>
                </a:schemeClr>
              </a:solidFill>
            </a:rPr>
            <a:t>У 70-80 роки </a:t>
          </a:r>
          <a:r>
            <a:rPr lang="en-US" sz="1400" dirty="0" smtClean="0">
              <a:solidFill>
                <a:schemeClr val="accent6">
                  <a:lumMod val="75000"/>
                </a:schemeClr>
              </a:solidFill>
            </a:rPr>
            <a:t>XX </a:t>
          </a:r>
          <a:r>
            <a:rPr lang="uk-UA" sz="1400" dirty="0" smtClean="0">
              <a:solidFill>
                <a:schemeClr val="accent6">
                  <a:lumMod val="75000"/>
                </a:schemeClr>
              </a:solidFill>
            </a:rPr>
            <a:t>ст.. спочатку в Європі, потім в Америці  з’явилися ідеї про виховання, розвиток дитини ще в до пологовий період і, як наслідок , нові спеціальні галузі психології, і педагогіки. </a:t>
          </a:r>
          <a:endParaRPr lang="ru-RU" sz="1400" dirty="0">
            <a:solidFill>
              <a:schemeClr val="accent6">
                <a:lumMod val="75000"/>
              </a:schemeClr>
            </a:solidFill>
          </a:endParaRPr>
        </a:p>
      </dgm:t>
    </dgm:pt>
    <dgm:pt modelId="{F20AC3EB-3E52-4266-80C4-01C6ED2A8FDA}" type="parTrans" cxnId="{6404CD9F-C72E-495B-BB45-BF55B150834F}">
      <dgm:prSet/>
      <dgm:spPr/>
      <dgm:t>
        <a:bodyPr/>
        <a:lstStyle/>
        <a:p>
          <a:endParaRPr lang="ru-RU" sz="2400"/>
        </a:p>
      </dgm:t>
    </dgm:pt>
    <dgm:pt modelId="{BFAFF275-B488-4B5D-BCFC-45CB929CF5AA}" type="sibTrans" cxnId="{6404CD9F-C72E-495B-BB45-BF55B150834F}">
      <dgm:prSet/>
      <dgm:spPr/>
      <dgm:t>
        <a:bodyPr/>
        <a:lstStyle/>
        <a:p>
          <a:endParaRPr lang="ru-RU" sz="2400"/>
        </a:p>
      </dgm:t>
    </dgm:pt>
    <dgm:pt modelId="{15E30C46-3684-4E11-A388-DEDF03CEFBEC}">
      <dgm:prSet custT="1"/>
      <dgm:spPr/>
      <dgm:t>
        <a:bodyPr/>
        <a:lstStyle/>
        <a:p>
          <a:r>
            <a:rPr lang="uk-UA" sz="1400" dirty="0" smtClean="0">
              <a:solidFill>
                <a:schemeClr val="accent6">
                  <a:lumMod val="75000"/>
                </a:schemeClr>
              </a:solidFill>
            </a:rPr>
            <a:t>У 1983 році у Франції з ініціативи М.Бертин створено Національну асоціацію пренатального виховання. Пізніше подібні асоціації стали з’являтися в інших країнах.</a:t>
          </a:r>
          <a:endParaRPr lang="ru-RU" sz="1400" dirty="0">
            <a:solidFill>
              <a:schemeClr val="accent6">
                <a:lumMod val="75000"/>
              </a:schemeClr>
            </a:solidFill>
          </a:endParaRPr>
        </a:p>
      </dgm:t>
    </dgm:pt>
    <dgm:pt modelId="{5CFCED7B-CD10-4A59-861C-842CBEEE869D}" type="parTrans" cxnId="{A3C8AB11-4B31-4D7A-9504-763CD106F443}">
      <dgm:prSet/>
      <dgm:spPr/>
      <dgm:t>
        <a:bodyPr/>
        <a:lstStyle/>
        <a:p>
          <a:endParaRPr lang="ru-RU" sz="2400"/>
        </a:p>
      </dgm:t>
    </dgm:pt>
    <dgm:pt modelId="{D8BEE140-6791-41C7-85A7-3AD081B424E2}" type="sibTrans" cxnId="{A3C8AB11-4B31-4D7A-9504-763CD106F443}">
      <dgm:prSet/>
      <dgm:spPr/>
      <dgm:t>
        <a:bodyPr/>
        <a:lstStyle/>
        <a:p>
          <a:endParaRPr lang="ru-RU" sz="2400"/>
        </a:p>
      </dgm:t>
    </dgm:pt>
    <dgm:pt modelId="{B1809883-FA6A-4210-803F-DBF9839A4D19}">
      <dgm:prSet custT="1"/>
      <dgm:spPr/>
      <dgm:t>
        <a:bodyPr/>
        <a:lstStyle/>
        <a:p>
          <a:r>
            <a:rPr lang="uk-UA" sz="1400" dirty="0" smtClean="0">
              <a:solidFill>
                <a:schemeClr val="accent6">
                  <a:lumMod val="75000"/>
                </a:schemeClr>
              </a:solidFill>
            </a:rPr>
            <a:t>В 1983 році в Торонто відбувся перший Міжнародний конгрес із пре- і перинатального виховання; </a:t>
          </a:r>
          <a:endParaRPr lang="ru-RU" sz="1400" dirty="0">
            <a:solidFill>
              <a:schemeClr val="accent6">
                <a:lumMod val="75000"/>
              </a:schemeClr>
            </a:solidFill>
          </a:endParaRPr>
        </a:p>
      </dgm:t>
    </dgm:pt>
    <dgm:pt modelId="{23785983-B71A-43EE-B03A-AACB96B5744C}" type="parTrans" cxnId="{746CB0A2-5205-4332-9339-57F48C48AB2E}">
      <dgm:prSet/>
      <dgm:spPr/>
      <dgm:t>
        <a:bodyPr/>
        <a:lstStyle/>
        <a:p>
          <a:endParaRPr lang="ru-RU" sz="2400"/>
        </a:p>
      </dgm:t>
    </dgm:pt>
    <dgm:pt modelId="{9A2E9252-53F2-4BA3-ACB7-4D3307D59696}" type="sibTrans" cxnId="{746CB0A2-5205-4332-9339-57F48C48AB2E}">
      <dgm:prSet/>
      <dgm:spPr/>
      <dgm:t>
        <a:bodyPr/>
        <a:lstStyle/>
        <a:p>
          <a:endParaRPr lang="ru-RU" sz="2400"/>
        </a:p>
      </dgm:t>
    </dgm:pt>
    <dgm:pt modelId="{A8363D13-1EA9-4037-8FD2-03AF1ADB3514}">
      <dgm:prSet custT="1"/>
      <dgm:spPr/>
      <dgm:t>
        <a:bodyPr/>
        <a:lstStyle/>
        <a:p>
          <a:r>
            <a:rPr lang="uk-UA" sz="1400" dirty="0" smtClean="0">
              <a:solidFill>
                <a:schemeClr val="accent6">
                  <a:lumMod val="75000"/>
                </a:schemeClr>
              </a:solidFill>
            </a:rPr>
            <a:t>З 1993 року створюються наукові секції та асоціації, регулярно проводяться тематичні конференції і конгреси, на яких організовуються симпозіуми. </a:t>
          </a:r>
          <a:endParaRPr lang="ru-RU" sz="1400" dirty="0">
            <a:solidFill>
              <a:schemeClr val="accent6">
                <a:lumMod val="75000"/>
              </a:schemeClr>
            </a:solidFill>
          </a:endParaRPr>
        </a:p>
      </dgm:t>
    </dgm:pt>
    <dgm:pt modelId="{210422E5-6B91-4D97-B22D-5796D9B44F14}" type="parTrans" cxnId="{C40F76B1-6F43-4891-8CA3-80DA63451621}">
      <dgm:prSet/>
      <dgm:spPr/>
      <dgm:t>
        <a:bodyPr/>
        <a:lstStyle/>
        <a:p>
          <a:endParaRPr lang="ru-RU" sz="2400"/>
        </a:p>
      </dgm:t>
    </dgm:pt>
    <dgm:pt modelId="{BE7B8F64-F2D0-44DC-BCC1-33B8D8CF22A2}" type="sibTrans" cxnId="{C40F76B1-6F43-4891-8CA3-80DA63451621}">
      <dgm:prSet/>
      <dgm:spPr/>
      <dgm:t>
        <a:bodyPr/>
        <a:lstStyle/>
        <a:p>
          <a:endParaRPr lang="ru-RU" sz="2400"/>
        </a:p>
      </dgm:t>
    </dgm:pt>
    <dgm:pt modelId="{1992AD27-160E-40E0-8E08-8C22FDD97C00}">
      <dgm:prSet custT="1"/>
      <dgm:spPr/>
      <dgm:t>
        <a:bodyPr/>
        <a:lstStyle/>
        <a:p>
          <a:r>
            <a:rPr lang="uk-UA" sz="1400" dirty="0" smtClean="0">
              <a:solidFill>
                <a:schemeClr val="accent6">
                  <a:lumMod val="75000"/>
                </a:schemeClr>
              </a:solidFill>
            </a:rPr>
            <a:t>У російській Федерації цим проблемам приділяють увагу з 1994 року. </a:t>
          </a:r>
          <a:endParaRPr lang="ru-RU" sz="1400" dirty="0">
            <a:solidFill>
              <a:schemeClr val="accent6">
                <a:lumMod val="75000"/>
              </a:schemeClr>
            </a:solidFill>
          </a:endParaRPr>
        </a:p>
      </dgm:t>
    </dgm:pt>
    <dgm:pt modelId="{FFABA1AC-0A13-4345-AA15-DAD8B506370D}" type="parTrans" cxnId="{A0F73B47-16B8-427D-8CC8-6EEC88C56233}">
      <dgm:prSet/>
      <dgm:spPr/>
      <dgm:t>
        <a:bodyPr/>
        <a:lstStyle/>
        <a:p>
          <a:endParaRPr lang="ru-RU" sz="2400"/>
        </a:p>
      </dgm:t>
    </dgm:pt>
    <dgm:pt modelId="{302C0269-B136-437B-8DB6-6E5CDA146FCD}" type="sibTrans" cxnId="{A0F73B47-16B8-427D-8CC8-6EEC88C56233}">
      <dgm:prSet/>
      <dgm:spPr/>
      <dgm:t>
        <a:bodyPr/>
        <a:lstStyle/>
        <a:p>
          <a:endParaRPr lang="ru-RU" sz="2400"/>
        </a:p>
      </dgm:t>
    </dgm:pt>
    <dgm:pt modelId="{5D88754E-44A9-4C08-B789-B7E2EFF01ED3}">
      <dgm:prSet custT="1"/>
      <dgm:spPr/>
      <dgm:t>
        <a:bodyPr/>
        <a:lstStyle/>
        <a:p>
          <a:r>
            <a:rPr lang="uk-UA" sz="1400" dirty="0" smtClean="0">
              <a:solidFill>
                <a:schemeClr val="accent6">
                  <a:lumMod val="75000"/>
                </a:schemeClr>
              </a:solidFill>
            </a:rPr>
            <a:t>В 1986 році в Бадгайстені (Австрія) пройшов перший Міжнародний конгрес під гаслом  сприяння пре- і перинатальній психології. </a:t>
          </a:r>
          <a:endParaRPr lang="ru-RU" sz="1400" dirty="0">
            <a:solidFill>
              <a:schemeClr val="accent6">
                <a:lumMod val="75000"/>
              </a:schemeClr>
            </a:solidFill>
          </a:endParaRPr>
        </a:p>
      </dgm:t>
    </dgm:pt>
    <dgm:pt modelId="{84558940-3385-4C15-8F42-EBE3329414E1}" type="parTrans" cxnId="{45B9471B-47CE-4F22-BDFE-D27EAEB1E035}">
      <dgm:prSet/>
      <dgm:spPr/>
      <dgm:t>
        <a:bodyPr/>
        <a:lstStyle/>
        <a:p>
          <a:endParaRPr lang="ru-RU" sz="2400"/>
        </a:p>
      </dgm:t>
    </dgm:pt>
    <dgm:pt modelId="{CE745BC0-4BB9-4692-862A-01E66B18B500}" type="sibTrans" cxnId="{45B9471B-47CE-4F22-BDFE-D27EAEB1E035}">
      <dgm:prSet/>
      <dgm:spPr/>
      <dgm:t>
        <a:bodyPr/>
        <a:lstStyle/>
        <a:p>
          <a:endParaRPr lang="ru-RU" sz="2400"/>
        </a:p>
      </dgm:t>
    </dgm:pt>
    <dgm:pt modelId="{D6374B9B-C940-431D-BA34-7D2496315574}">
      <dgm:prSet custT="1"/>
      <dgm:spPr/>
      <dgm:t>
        <a:bodyPr/>
        <a:lstStyle/>
        <a:p>
          <a:r>
            <a:rPr lang="uk-UA" sz="1400" dirty="0" smtClean="0">
              <a:solidFill>
                <a:schemeClr val="accent6">
                  <a:lumMod val="75000"/>
                </a:schemeClr>
              </a:solidFill>
            </a:rPr>
            <a:t>З 1989 року видається Міжнародний журнал  пренатальної  і перинатальної психології і медицини(виходить 4 рази на рік англійською і німецькою мовами).</a:t>
          </a:r>
          <a:endParaRPr lang="ru-RU" sz="1400" dirty="0">
            <a:solidFill>
              <a:schemeClr val="accent6">
                <a:lumMod val="75000"/>
              </a:schemeClr>
            </a:solidFill>
          </a:endParaRPr>
        </a:p>
      </dgm:t>
    </dgm:pt>
    <dgm:pt modelId="{EAB9FB37-6463-4C6C-AC25-6DC0C5BDE3EC}" type="parTrans" cxnId="{8E1ADF21-A83B-451D-B477-7727EF569801}">
      <dgm:prSet/>
      <dgm:spPr/>
      <dgm:t>
        <a:bodyPr/>
        <a:lstStyle/>
        <a:p>
          <a:endParaRPr lang="ru-RU"/>
        </a:p>
      </dgm:t>
    </dgm:pt>
    <dgm:pt modelId="{9CD7C61F-00C3-4D53-B640-F90A32545429}" type="sibTrans" cxnId="{8E1ADF21-A83B-451D-B477-7727EF569801}">
      <dgm:prSet/>
      <dgm:spPr/>
      <dgm:t>
        <a:bodyPr/>
        <a:lstStyle/>
        <a:p>
          <a:endParaRPr lang="ru-RU"/>
        </a:p>
      </dgm:t>
    </dgm:pt>
    <dgm:pt modelId="{A46DCDDC-E860-455D-8AAE-2B3DB210C95C}" type="pres">
      <dgm:prSet presAssocID="{F41D3FB1-84DE-47F7-94E3-E7BD88047AF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2EEEBE-EC2F-4D70-9A31-A6E1C99D885B}" type="pres">
      <dgm:prSet presAssocID="{B2CEE697-3A66-4EFC-92B9-2A5D203390EB}" presName="parentLin" presStyleCnt="0"/>
      <dgm:spPr/>
    </dgm:pt>
    <dgm:pt modelId="{6E7EB9CE-012F-4FAA-96EC-028D2BB81FF3}" type="pres">
      <dgm:prSet presAssocID="{B2CEE697-3A66-4EFC-92B9-2A5D203390EB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FDFAD0B5-9B80-4A72-8DBC-12166BA3B640}" type="pres">
      <dgm:prSet presAssocID="{B2CEE697-3A66-4EFC-92B9-2A5D203390EB}" presName="parentText" presStyleLbl="node1" presStyleIdx="0" presStyleCnt="8" custScaleX="133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222D70-0A7A-44BA-BACD-A8BA2D415B82}" type="pres">
      <dgm:prSet presAssocID="{B2CEE697-3A66-4EFC-92B9-2A5D203390EB}" presName="negativeSpace" presStyleCnt="0"/>
      <dgm:spPr/>
    </dgm:pt>
    <dgm:pt modelId="{3EBD635A-B282-4843-B718-DAAFDC7C7414}" type="pres">
      <dgm:prSet presAssocID="{B2CEE697-3A66-4EFC-92B9-2A5D203390EB}" presName="childText" presStyleLbl="conFgAcc1" presStyleIdx="0" presStyleCnt="8">
        <dgm:presLayoutVars>
          <dgm:bulletEnabled val="1"/>
        </dgm:presLayoutVars>
      </dgm:prSet>
      <dgm:spPr/>
    </dgm:pt>
    <dgm:pt modelId="{51480CEF-9F77-4C03-AC29-DA48493FE1F7}" type="pres">
      <dgm:prSet presAssocID="{04CF6247-7A04-4F1E-BA0B-BB5DFED9D6A9}" presName="spaceBetweenRectangles" presStyleCnt="0"/>
      <dgm:spPr/>
    </dgm:pt>
    <dgm:pt modelId="{931A624A-BADE-4295-9976-886B6FE25C88}" type="pres">
      <dgm:prSet presAssocID="{00D071B9-46CE-4908-9C08-7C20E40AEFA6}" presName="parentLin" presStyleCnt="0"/>
      <dgm:spPr/>
    </dgm:pt>
    <dgm:pt modelId="{8E864696-CF1B-4764-AB7C-F35C2CB07C4C}" type="pres">
      <dgm:prSet presAssocID="{00D071B9-46CE-4908-9C08-7C20E40AEFA6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A37B3F9E-0425-4BB7-9642-1BF550AB7AE3}" type="pres">
      <dgm:prSet presAssocID="{00D071B9-46CE-4908-9C08-7C20E40AEFA6}" presName="parentText" presStyleLbl="node1" presStyleIdx="1" presStyleCnt="8" custScaleX="133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46841B-625E-4EA1-B026-00E8457DE1CF}" type="pres">
      <dgm:prSet presAssocID="{00D071B9-46CE-4908-9C08-7C20E40AEFA6}" presName="negativeSpace" presStyleCnt="0"/>
      <dgm:spPr/>
    </dgm:pt>
    <dgm:pt modelId="{0694BEC7-9E7A-41E8-A9B9-F6519B98A751}" type="pres">
      <dgm:prSet presAssocID="{00D071B9-46CE-4908-9C08-7C20E40AEFA6}" presName="childText" presStyleLbl="conFgAcc1" presStyleIdx="1" presStyleCnt="8">
        <dgm:presLayoutVars>
          <dgm:bulletEnabled val="1"/>
        </dgm:presLayoutVars>
      </dgm:prSet>
      <dgm:spPr/>
    </dgm:pt>
    <dgm:pt modelId="{282EDCCD-41CE-4C95-ACA5-B7B14AEB38C6}" type="pres">
      <dgm:prSet presAssocID="{BFAFF275-B488-4B5D-BCFC-45CB929CF5AA}" presName="spaceBetweenRectangles" presStyleCnt="0"/>
      <dgm:spPr/>
    </dgm:pt>
    <dgm:pt modelId="{026D1598-54FA-41C1-9673-A4AB7D788C94}" type="pres">
      <dgm:prSet presAssocID="{15E30C46-3684-4E11-A388-DEDF03CEFBEC}" presName="parentLin" presStyleCnt="0"/>
      <dgm:spPr/>
    </dgm:pt>
    <dgm:pt modelId="{599C5F0F-8B9E-4CCA-A072-BE4123587CF2}" type="pres">
      <dgm:prSet presAssocID="{15E30C46-3684-4E11-A388-DEDF03CEFBEC}" presName="parentLeftMargin" presStyleLbl="node1" presStyleIdx="1" presStyleCnt="8"/>
      <dgm:spPr/>
      <dgm:t>
        <a:bodyPr/>
        <a:lstStyle/>
        <a:p>
          <a:endParaRPr lang="ru-RU"/>
        </a:p>
      </dgm:t>
    </dgm:pt>
    <dgm:pt modelId="{93954784-2754-40F7-8940-4E4EE8F6F551}" type="pres">
      <dgm:prSet presAssocID="{15E30C46-3684-4E11-A388-DEDF03CEFBEC}" presName="parentText" presStyleLbl="node1" presStyleIdx="2" presStyleCnt="8" custScaleX="133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15AB3B-7BFC-48FF-981F-7946C6FD3EB0}" type="pres">
      <dgm:prSet presAssocID="{15E30C46-3684-4E11-A388-DEDF03CEFBEC}" presName="negativeSpace" presStyleCnt="0"/>
      <dgm:spPr/>
    </dgm:pt>
    <dgm:pt modelId="{E2926140-96EC-420B-8429-96A0AE3637C2}" type="pres">
      <dgm:prSet presAssocID="{15E30C46-3684-4E11-A388-DEDF03CEFBEC}" presName="childText" presStyleLbl="conFgAcc1" presStyleIdx="2" presStyleCnt="8">
        <dgm:presLayoutVars>
          <dgm:bulletEnabled val="1"/>
        </dgm:presLayoutVars>
      </dgm:prSet>
      <dgm:spPr/>
    </dgm:pt>
    <dgm:pt modelId="{67F2D3AA-E992-47C3-9318-2E7F29A40B17}" type="pres">
      <dgm:prSet presAssocID="{D8BEE140-6791-41C7-85A7-3AD081B424E2}" presName="spaceBetweenRectangles" presStyleCnt="0"/>
      <dgm:spPr/>
    </dgm:pt>
    <dgm:pt modelId="{BFB81130-D0A4-43FE-8943-E907A878D399}" type="pres">
      <dgm:prSet presAssocID="{B1809883-FA6A-4210-803F-DBF9839A4D19}" presName="parentLin" presStyleCnt="0"/>
      <dgm:spPr/>
    </dgm:pt>
    <dgm:pt modelId="{816D0CBD-7B32-4D99-A4AA-B30ABC7D0AF8}" type="pres">
      <dgm:prSet presAssocID="{B1809883-FA6A-4210-803F-DBF9839A4D19}" presName="parentLeftMargin" presStyleLbl="node1" presStyleIdx="2" presStyleCnt="8"/>
      <dgm:spPr/>
      <dgm:t>
        <a:bodyPr/>
        <a:lstStyle/>
        <a:p>
          <a:endParaRPr lang="ru-RU"/>
        </a:p>
      </dgm:t>
    </dgm:pt>
    <dgm:pt modelId="{293FEE28-5DDD-4CC7-B226-7197526FA22F}" type="pres">
      <dgm:prSet presAssocID="{B1809883-FA6A-4210-803F-DBF9839A4D19}" presName="parentText" presStyleLbl="node1" presStyleIdx="3" presStyleCnt="8" custScaleX="133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5BA64-1A9D-429A-9D91-771DBA9F746A}" type="pres">
      <dgm:prSet presAssocID="{B1809883-FA6A-4210-803F-DBF9839A4D19}" presName="negativeSpace" presStyleCnt="0"/>
      <dgm:spPr/>
    </dgm:pt>
    <dgm:pt modelId="{F7C6CA9B-6488-4DA0-80ED-49DC4E63A052}" type="pres">
      <dgm:prSet presAssocID="{B1809883-FA6A-4210-803F-DBF9839A4D19}" presName="childText" presStyleLbl="conFgAcc1" presStyleIdx="3" presStyleCnt="8">
        <dgm:presLayoutVars>
          <dgm:bulletEnabled val="1"/>
        </dgm:presLayoutVars>
      </dgm:prSet>
      <dgm:spPr/>
    </dgm:pt>
    <dgm:pt modelId="{BCE33F82-2CEB-49EC-A064-036E34434A69}" type="pres">
      <dgm:prSet presAssocID="{9A2E9252-53F2-4BA3-ACB7-4D3307D59696}" presName="spaceBetweenRectangles" presStyleCnt="0"/>
      <dgm:spPr/>
    </dgm:pt>
    <dgm:pt modelId="{A273CAE6-7B38-40D5-813A-81E591F91ED1}" type="pres">
      <dgm:prSet presAssocID="{5D88754E-44A9-4C08-B789-B7E2EFF01ED3}" presName="parentLin" presStyleCnt="0"/>
      <dgm:spPr/>
    </dgm:pt>
    <dgm:pt modelId="{169D1F7C-E1F8-4BF6-BE35-A2B7EBB3BCB4}" type="pres">
      <dgm:prSet presAssocID="{5D88754E-44A9-4C08-B789-B7E2EFF01ED3}" presName="parentLeftMargin" presStyleLbl="node1" presStyleIdx="3" presStyleCnt="8"/>
      <dgm:spPr/>
      <dgm:t>
        <a:bodyPr/>
        <a:lstStyle/>
        <a:p>
          <a:endParaRPr lang="ru-RU"/>
        </a:p>
      </dgm:t>
    </dgm:pt>
    <dgm:pt modelId="{D8F4E495-2F3E-4589-99FD-004F6287A6F7}" type="pres">
      <dgm:prSet presAssocID="{5D88754E-44A9-4C08-B789-B7E2EFF01ED3}" presName="parentText" presStyleLbl="node1" presStyleIdx="4" presStyleCnt="8" custScaleX="133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FF780B-9A48-4572-BD37-093426E99E2E}" type="pres">
      <dgm:prSet presAssocID="{5D88754E-44A9-4C08-B789-B7E2EFF01ED3}" presName="negativeSpace" presStyleCnt="0"/>
      <dgm:spPr/>
    </dgm:pt>
    <dgm:pt modelId="{F9A731F3-23CF-4592-9505-C1B8E02DC66F}" type="pres">
      <dgm:prSet presAssocID="{5D88754E-44A9-4C08-B789-B7E2EFF01ED3}" presName="childText" presStyleLbl="conFgAcc1" presStyleIdx="4" presStyleCnt="8">
        <dgm:presLayoutVars>
          <dgm:bulletEnabled val="1"/>
        </dgm:presLayoutVars>
      </dgm:prSet>
      <dgm:spPr/>
    </dgm:pt>
    <dgm:pt modelId="{10AA12B9-C043-49F2-AEA3-4931314E8939}" type="pres">
      <dgm:prSet presAssocID="{CE745BC0-4BB9-4692-862A-01E66B18B500}" presName="spaceBetweenRectangles" presStyleCnt="0"/>
      <dgm:spPr/>
    </dgm:pt>
    <dgm:pt modelId="{02275B87-E3C9-4939-B3EE-9D771E81894E}" type="pres">
      <dgm:prSet presAssocID="{D6374B9B-C940-431D-BA34-7D2496315574}" presName="parentLin" presStyleCnt="0"/>
      <dgm:spPr/>
    </dgm:pt>
    <dgm:pt modelId="{D79CC51F-122D-40F8-9300-551B4C4AB917}" type="pres">
      <dgm:prSet presAssocID="{D6374B9B-C940-431D-BA34-7D2496315574}" presName="parentLeftMargin" presStyleLbl="node1" presStyleIdx="4" presStyleCnt="8"/>
      <dgm:spPr/>
      <dgm:t>
        <a:bodyPr/>
        <a:lstStyle/>
        <a:p>
          <a:endParaRPr lang="ru-RU"/>
        </a:p>
      </dgm:t>
    </dgm:pt>
    <dgm:pt modelId="{BC19EE66-44C0-49BC-A0D7-AC6B1DC49ABD}" type="pres">
      <dgm:prSet presAssocID="{D6374B9B-C940-431D-BA34-7D2496315574}" presName="parentText" presStyleLbl="node1" presStyleIdx="5" presStyleCnt="8" custScaleX="133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4C3F1B-2502-4296-9531-1F5D6D86810A}" type="pres">
      <dgm:prSet presAssocID="{D6374B9B-C940-431D-BA34-7D2496315574}" presName="negativeSpace" presStyleCnt="0"/>
      <dgm:spPr/>
    </dgm:pt>
    <dgm:pt modelId="{E3493D45-E322-475C-8AE9-D102A809E0EC}" type="pres">
      <dgm:prSet presAssocID="{D6374B9B-C940-431D-BA34-7D2496315574}" presName="childText" presStyleLbl="conFgAcc1" presStyleIdx="5" presStyleCnt="8">
        <dgm:presLayoutVars>
          <dgm:bulletEnabled val="1"/>
        </dgm:presLayoutVars>
      </dgm:prSet>
      <dgm:spPr/>
    </dgm:pt>
    <dgm:pt modelId="{2EAA065B-C539-4209-ACB5-45C49BD015B7}" type="pres">
      <dgm:prSet presAssocID="{9CD7C61F-00C3-4D53-B640-F90A32545429}" presName="spaceBetweenRectangles" presStyleCnt="0"/>
      <dgm:spPr/>
    </dgm:pt>
    <dgm:pt modelId="{0E344DD3-F235-400D-BA10-8C987F0CDFB1}" type="pres">
      <dgm:prSet presAssocID="{A8363D13-1EA9-4037-8FD2-03AF1ADB3514}" presName="parentLin" presStyleCnt="0"/>
      <dgm:spPr/>
    </dgm:pt>
    <dgm:pt modelId="{0563B4DB-9063-4824-BD11-D62A414B251A}" type="pres">
      <dgm:prSet presAssocID="{A8363D13-1EA9-4037-8FD2-03AF1ADB3514}" presName="parentLeftMargin" presStyleLbl="node1" presStyleIdx="5" presStyleCnt="8"/>
      <dgm:spPr/>
      <dgm:t>
        <a:bodyPr/>
        <a:lstStyle/>
        <a:p>
          <a:endParaRPr lang="ru-RU"/>
        </a:p>
      </dgm:t>
    </dgm:pt>
    <dgm:pt modelId="{599E3EA1-0620-4589-BE8A-5105B385AB75}" type="pres">
      <dgm:prSet presAssocID="{A8363D13-1EA9-4037-8FD2-03AF1ADB3514}" presName="parentText" presStyleLbl="node1" presStyleIdx="6" presStyleCnt="8" custScaleX="133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26EEA1-6911-4626-87FE-9D49378C0C0E}" type="pres">
      <dgm:prSet presAssocID="{A8363D13-1EA9-4037-8FD2-03AF1ADB3514}" presName="negativeSpace" presStyleCnt="0"/>
      <dgm:spPr/>
    </dgm:pt>
    <dgm:pt modelId="{A2183268-AB6B-4FAE-9505-7E45CE6F11E9}" type="pres">
      <dgm:prSet presAssocID="{A8363D13-1EA9-4037-8FD2-03AF1ADB3514}" presName="childText" presStyleLbl="conFgAcc1" presStyleIdx="6" presStyleCnt="8">
        <dgm:presLayoutVars>
          <dgm:bulletEnabled val="1"/>
        </dgm:presLayoutVars>
      </dgm:prSet>
      <dgm:spPr/>
    </dgm:pt>
    <dgm:pt modelId="{33FD20A4-6AA3-4D8E-A65F-277C1EF02377}" type="pres">
      <dgm:prSet presAssocID="{BE7B8F64-F2D0-44DC-BCC1-33B8D8CF22A2}" presName="spaceBetweenRectangles" presStyleCnt="0"/>
      <dgm:spPr/>
    </dgm:pt>
    <dgm:pt modelId="{753549C5-DB30-4536-9638-6499193E6102}" type="pres">
      <dgm:prSet presAssocID="{1992AD27-160E-40E0-8E08-8C22FDD97C00}" presName="parentLin" presStyleCnt="0"/>
      <dgm:spPr/>
    </dgm:pt>
    <dgm:pt modelId="{FB5FD3AB-865C-4174-810A-0298075423B8}" type="pres">
      <dgm:prSet presAssocID="{1992AD27-160E-40E0-8E08-8C22FDD97C00}" presName="parentLeftMargin" presStyleLbl="node1" presStyleIdx="6" presStyleCnt="8"/>
      <dgm:spPr/>
      <dgm:t>
        <a:bodyPr/>
        <a:lstStyle/>
        <a:p>
          <a:endParaRPr lang="ru-RU"/>
        </a:p>
      </dgm:t>
    </dgm:pt>
    <dgm:pt modelId="{2004CB5E-457A-4912-90C5-DB2C65ED12FA}" type="pres">
      <dgm:prSet presAssocID="{1992AD27-160E-40E0-8E08-8C22FDD97C00}" presName="parentText" presStyleLbl="node1" presStyleIdx="7" presStyleCnt="8" custScaleX="1298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7705D-1657-481B-86D7-5675DA784691}" type="pres">
      <dgm:prSet presAssocID="{1992AD27-160E-40E0-8E08-8C22FDD97C00}" presName="negativeSpace" presStyleCnt="0"/>
      <dgm:spPr/>
    </dgm:pt>
    <dgm:pt modelId="{5A168EE2-F598-4B14-A6C5-CED6C005C43D}" type="pres">
      <dgm:prSet presAssocID="{1992AD27-160E-40E0-8E08-8C22FDD97C00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8355686D-4501-45A5-AF26-AF6583734663}" type="presOf" srcId="{D6374B9B-C940-431D-BA34-7D2496315574}" destId="{BC19EE66-44C0-49BC-A0D7-AC6B1DC49ABD}" srcOrd="1" destOrd="0" presId="urn:microsoft.com/office/officeart/2005/8/layout/list1"/>
    <dgm:cxn modelId="{6404CD9F-C72E-495B-BB45-BF55B150834F}" srcId="{F41D3FB1-84DE-47F7-94E3-E7BD88047AF7}" destId="{00D071B9-46CE-4908-9C08-7C20E40AEFA6}" srcOrd="1" destOrd="0" parTransId="{F20AC3EB-3E52-4266-80C4-01C6ED2A8FDA}" sibTransId="{BFAFF275-B488-4B5D-BCFC-45CB929CF5AA}"/>
    <dgm:cxn modelId="{5C55510B-0FDA-482C-8F91-CA56B7E06BBD}" type="presOf" srcId="{B2CEE697-3A66-4EFC-92B9-2A5D203390EB}" destId="{6E7EB9CE-012F-4FAA-96EC-028D2BB81FF3}" srcOrd="0" destOrd="0" presId="urn:microsoft.com/office/officeart/2005/8/layout/list1"/>
    <dgm:cxn modelId="{46F59983-985D-4AE8-9574-15CE34AA21C0}" type="presOf" srcId="{15E30C46-3684-4E11-A388-DEDF03CEFBEC}" destId="{599C5F0F-8B9E-4CCA-A072-BE4123587CF2}" srcOrd="0" destOrd="0" presId="urn:microsoft.com/office/officeart/2005/8/layout/list1"/>
    <dgm:cxn modelId="{8EFF0D4E-4423-45E9-A38C-C235C88E5C14}" type="presOf" srcId="{A8363D13-1EA9-4037-8FD2-03AF1ADB3514}" destId="{0563B4DB-9063-4824-BD11-D62A414B251A}" srcOrd="0" destOrd="0" presId="urn:microsoft.com/office/officeart/2005/8/layout/list1"/>
    <dgm:cxn modelId="{09CF2E59-5D0A-4775-BA57-B17571671B80}" type="presOf" srcId="{00D071B9-46CE-4908-9C08-7C20E40AEFA6}" destId="{A37B3F9E-0425-4BB7-9642-1BF550AB7AE3}" srcOrd="1" destOrd="0" presId="urn:microsoft.com/office/officeart/2005/8/layout/list1"/>
    <dgm:cxn modelId="{A61092CB-107B-4141-A561-611E68DB8CC4}" type="presOf" srcId="{00D071B9-46CE-4908-9C08-7C20E40AEFA6}" destId="{8E864696-CF1B-4764-AB7C-F35C2CB07C4C}" srcOrd="0" destOrd="0" presId="urn:microsoft.com/office/officeart/2005/8/layout/list1"/>
    <dgm:cxn modelId="{3D630147-6615-41C5-8A3A-6767B3C976FD}" srcId="{F41D3FB1-84DE-47F7-94E3-E7BD88047AF7}" destId="{B2CEE697-3A66-4EFC-92B9-2A5D203390EB}" srcOrd="0" destOrd="0" parTransId="{39442D50-7FDE-49EB-90BA-526EC9E1FE08}" sibTransId="{04CF6247-7A04-4F1E-BA0B-BB5DFED9D6A9}"/>
    <dgm:cxn modelId="{BEB4ABA3-EF43-49E4-898B-C8AEE1A20286}" type="presOf" srcId="{B1809883-FA6A-4210-803F-DBF9839A4D19}" destId="{816D0CBD-7B32-4D99-A4AA-B30ABC7D0AF8}" srcOrd="0" destOrd="0" presId="urn:microsoft.com/office/officeart/2005/8/layout/list1"/>
    <dgm:cxn modelId="{45B9471B-47CE-4F22-BDFE-D27EAEB1E035}" srcId="{F41D3FB1-84DE-47F7-94E3-E7BD88047AF7}" destId="{5D88754E-44A9-4C08-B789-B7E2EFF01ED3}" srcOrd="4" destOrd="0" parTransId="{84558940-3385-4C15-8F42-EBE3329414E1}" sibTransId="{CE745BC0-4BB9-4692-862A-01E66B18B500}"/>
    <dgm:cxn modelId="{80C0829E-E26B-4D52-9C63-4CB6137D6084}" type="presOf" srcId="{D6374B9B-C940-431D-BA34-7D2496315574}" destId="{D79CC51F-122D-40F8-9300-551B4C4AB917}" srcOrd="0" destOrd="0" presId="urn:microsoft.com/office/officeart/2005/8/layout/list1"/>
    <dgm:cxn modelId="{A3C8AB11-4B31-4D7A-9504-763CD106F443}" srcId="{F41D3FB1-84DE-47F7-94E3-E7BD88047AF7}" destId="{15E30C46-3684-4E11-A388-DEDF03CEFBEC}" srcOrd="2" destOrd="0" parTransId="{5CFCED7B-CD10-4A59-861C-842CBEEE869D}" sibTransId="{D8BEE140-6791-41C7-85A7-3AD081B424E2}"/>
    <dgm:cxn modelId="{32D25D29-23BD-42E2-9A7A-2508861B9675}" type="presOf" srcId="{15E30C46-3684-4E11-A388-DEDF03CEFBEC}" destId="{93954784-2754-40F7-8940-4E4EE8F6F551}" srcOrd="1" destOrd="0" presId="urn:microsoft.com/office/officeart/2005/8/layout/list1"/>
    <dgm:cxn modelId="{C62C2C9C-FC4C-4A74-A735-D1B12BD7C855}" type="presOf" srcId="{1992AD27-160E-40E0-8E08-8C22FDD97C00}" destId="{2004CB5E-457A-4912-90C5-DB2C65ED12FA}" srcOrd="1" destOrd="0" presId="urn:microsoft.com/office/officeart/2005/8/layout/list1"/>
    <dgm:cxn modelId="{806432B8-4FA2-46B1-BABF-1C1A25F8CC1C}" type="presOf" srcId="{F41D3FB1-84DE-47F7-94E3-E7BD88047AF7}" destId="{A46DCDDC-E860-455D-8AAE-2B3DB210C95C}" srcOrd="0" destOrd="0" presId="urn:microsoft.com/office/officeart/2005/8/layout/list1"/>
    <dgm:cxn modelId="{465A52CA-BF39-4D71-8403-9FE139B2FBBC}" type="presOf" srcId="{5D88754E-44A9-4C08-B789-B7E2EFF01ED3}" destId="{D8F4E495-2F3E-4589-99FD-004F6287A6F7}" srcOrd="1" destOrd="0" presId="urn:microsoft.com/office/officeart/2005/8/layout/list1"/>
    <dgm:cxn modelId="{6440CE37-BDBA-46B6-A3B7-1C1AB6E50CBB}" type="presOf" srcId="{B1809883-FA6A-4210-803F-DBF9839A4D19}" destId="{293FEE28-5DDD-4CC7-B226-7197526FA22F}" srcOrd="1" destOrd="0" presId="urn:microsoft.com/office/officeart/2005/8/layout/list1"/>
    <dgm:cxn modelId="{44A3B745-0C1F-4752-B647-E42F3ACF49B9}" type="presOf" srcId="{5D88754E-44A9-4C08-B789-B7E2EFF01ED3}" destId="{169D1F7C-E1F8-4BF6-BE35-A2B7EBB3BCB4}" srcOrd="0" destOrd="0" presId="urn:microsoft.com/office/officeart/2005/8/layout/list1"/>
    <dgm:cxn modelId="{A0F73B47-16B8-427D-8CC8-6EEC88C56233}" srcId="{F41D3FB1-84DE-47F7-94E3-E7BD88047AF7}" destId="{1992AD27-160E-40E0-8E08-8C22FDD97C00}" srcOrd="7" destOrd="0" parTransId="{FFABA1AC-0A13-4345-AA15-DAD8B506370D}" sibTransId="{302C0269-B136-437B-8DB6-6E5CDA146FCD}"/>
    <dgm:cxn modelId="{ACBAFE5C-3472-4138-9E0E-9FD937812930}" type="presOf" srcId="{1992AD27-160E-40E0-8E08-8C22FDD97C00}" destId="{FB5FD3AB-865C-4174-810A-0298075423B8}" srcOrd="0" destOrd="0" presId="urn:microsoft.com/office/officeart/2005/8/layout/list1"/>
    <dgm:cxn modelId="{DF3CE7F0-1E76-4D26-B9EF-B05938B96B35}" type="presOf" srcId="{B2CEE697-3A66-4EFC-92B9-2A5D203390EB}" destId="{FDFAD0B5-9B80-4A72-8DBC-12166BA3B640}" srcOrd="1" destOrd="0" presId="urn:microsoft.com/office/officeart/2005/8/layout/list1"/>
    <dgm:cxn modelId="{746CB0A2-5205-4332-9339-57F48C48AB2E}" srcId="{F41D3FB1-84DE-47F7-94E3-E7BD88047AF7}" destId="{B1809883-FA6A-4210-803F-DBF9839A4D19}" srcOrd="3" destOrd="0" parTransId="{23785983-B71A-43EE-B03A-AACB96B5744C}" sibTransId="{9A2E9252-53F2-4BA3-ACB7-4D3307D59696}"/>
    <dgm:cxn modelId="{C40F76B1-6F43-4891-8CA3-80DA63451621}" srcId="{F41D3FB1-84DE-47F7-94E3-E7BD88047AF7}" destId="{A8363D13-1EA9-4037-8FD2-03AF1ADB3514}" srcOrd="6" destOrd="0" parTransId="{210422E5-6B91-4D97-B22D-5796D9B44F14}" sibTransId="{BE7B8F64-F2D0-44DC-BCC1-33B8D8CF22A2}"/>
    <dgm:cxn modelId="{8E1ADF21-A83B-451D-B477-7727EF569801}" srcId="{F41D3FB1-84DE-47F7-94E3-E7BD88047AF7}" destId="{D6374B9B-C940-431D-BA34-7D2496315574}" srcOrd="5" destOrd="0" parTransId="{EAB9FB37-6463-4C6C-AC25-6DC0C5BDE3EC}" sibTransId="{9CD7C61F-00C3-4D53-B640-F90A32545429}"/>
    <dgm:cxn modelId="{00DC66D9-5017-4631-B57B-3E9518EA5D84}" type="presOf" srcId="{A8363D13-1EA9-4037-8FD2-03AF1ADB3514}" destId="{599E3EA1-0620-4589-BE8A-5105B385AB75}" srcOrd="1" destOrd="0" presId="urn:microsoft.com/office/officeart/2005/8/layout/list1"/>
    <dgm:cxn modelId="{67C3F933-B440-4BC4-8521-9B15CB33DAA9}" type="presParOf" srcId="{A46DCDDC-E860-455D-8AAE-2B3DB210C95C}" destId="{C12EEEBE-EC2F-4D70-9A31-A6E1C99D885B}" srcOrd="0" destOrd="0" presId="urn:microsoft.com/office/officeart/2005/8/layout/list1"/>
    <dgm:cxn modelId="{3D7DF342-B3AD-4AF6-9A94-D8C3A0CC5A53}" type="presParOf" srcId="{C12EEEBE-EC2F-4D70-9A31-A6E1C99D885B}" destId="{6E7EB9CE-012F-4FAA-96EC-028D2BB81FF3}" srcOrd="0" destOrd="0" presId="urn:microsoft.com/office/officeart/2005/8/layout/list1"/>
    <dgm:cxn modelId="{FD2633F3-FF0B-4E57-9A2A-8F90705EDB75}" type="presParOf" srcId="{C12EEEBE-EC2F-4D70-9A31-A6E1C99D885B}" destId="{FDFAD0B5-9B80-4A72-8DBC-12166BA3B640}" srcOrd="1" destOrd="0" presId="urn:microsoft.com/office/officeart/2005/8/layout/list1"/>
    <dgm:cxn modelId="{25F4A15B-1AAF-429B-9033-47100F841EDA}" type="presParOf" srcId="{A46DCDDC-E860-455D-8AAE-2B3DB210C95C}" destId="{12222D70-0A7A-44BA-BACD-A8BA2D415B82}" srcOrd="1" destOrd="0" presId="urn:microsoft.com/office/officeart/2005/8/layout/list1"/>
    <dgm:cxn modelId="{4C8230E1-593F-4318-AAA4-D184DA89E5C1}" type="presParOf" srcId="{A46DCDDC-E860-455D-8AAE-2B3DB210C95C}" destId="{3EBD635A-B282-4843-B718-DAAFDC7C7414}" srcOrd="2" destOrd="0" presId="urn:microsoft.com/office/officeart/2005/8/layout/list1"/>
    <dgm:cxn modelId="{E7D25183-49B2-4BFA-A8F4-9DF0FBDD1ACD}" type="presParOf" srcId="{A46DCDDC-E860-455D-8AAE-2B3DB210C95C}" destId="{51480CEF-9F77-4C03-AC29-DA48493FE1F7}" srcOrd="3" destOrd="0" presId="urn:microsoft.com/office/officeart/2005/8/layout/list1"/>
    <dgm:cxn modelId="{71B5F16B-9B51-42DD-89D6-3DC3E582DBD9}" type="presParOf" srcId="{A46DCDDC-E860-455D-8AAE-2B3DB210C95C}" destId="{931A624A-BADE-4295-9976-886B6FE25C88}" srcOrd="4" destOrd="0" presId="urn:microsoft.com/office/officeart/2005/8/layout/list1"/>
    <dgm:cxn modelId="{F87459F3-3A2B-4608-96C1-210D100D1DC9}" type="presParOf" srcId="{931A624A-BADE-4295-9976-886B6FE25C88}" destId="{8E864696-CF1B-4764-AB7C-F35C2CB07C4C}" srcOrd="0" destOrd="0" presId="urn:microsoft.com/office/officeart/2005/8/layout/list1"/>
    <dgm:cxn modelId="{16E5F334-CBD3-409A-8293-398EBA1C4C76}" type="presParOf" srcId="{931A624A-BADE-4295-9976-886B6FE25C88}" destId="{A37B3F9E-0425-4BB7-9642-1BF550AB7AE3}" srcOrd="1" destOrd="0" presId="urn:microsoft.com/office/officeart/2005/8/layout/list1"/>
    <dgm:cxn modelId="{FEB2C43C-47CB-4C0F-BF04-A19874ADFDA3}" type="presParOf" srcId="{A46DCDDC-E860-455D-8AAE-2B3DB210C95C}" destId="{8246841B-625E-4EA1-B026-00E8457DE1CF}" srcOrd="5" destOrd="0" presId="urn:microsoft.com/office/officeart/2005/8/layout/list1"/>
    <dgm:cxn modelId="{A40DCD4C-84A7-4090-99BD-64B8FE0DE445}" type="presParOf" srcId="{A46DCDDC-E860-455D-8AAE-2B3DB210C95C}" destId="{0694BEC7-9E7A-41E8-A9B9-F6519B98A751}" srcOrd="6" destOrd="0" presId="urn:microsoft.com/office/officeart/2005/8/layout/list1"/>
    <dgm:cxn modelId="{CF0D5D64-BB6F-4BD9-B57F-160FA388A921}" type="presParOf" srcId="{A46DCDDC-E860-455D-8AAE-2B3DB210C95C}" destId="{282EDCCD-41CE-4C95-ACA5-B7B14AEB38C6}" srcOrd="7" destOrd="0" presId="urn:microsoft.com/office/officeart/2005/8/layout/list1"/>
    <dgm:cxn modelId="{D6796026-AD87-430D-8FD8-518A7C1962CB}" type="presParOf" srcId="{A46DCDDC-E860-455D-8AAE-2B3DB210C95C}" destId="{026D1598-54FA-41C1-9673-A4AB7D788C94}" srcOrd="8" destOrd="0" presId="urn:microsoft.com/office/officeart/2005/8/layout/list1"/>
    <dgm:cxn modelId="{610BC9BB-AF01-4B88-B048-0D3432CBFE82}" type="presParOf" srcId="{026D1598-54FA-41C1-9673-A4AB7D788C94}" destId="{599C5F0F-8B9E-4CCA-A072-BE4123587CF2}" srcOrd="0" destOrd="0" presId="urn:microsoft.com/office/officeart/2005/8/layout/list1"/>
    <dgm:cxn modelId="{7B55BFF0-4692-49CA-9BDE-1DB6821D8518}" type="presParOf" srcId="{026D1598-54FA-41C1-9673-A4AB7D788C94}" destId="{93954784-2754-40F7-8940-4E4EE8F6F551}" srcOrd="1" destOrd="0" presId="urn:microsoft.com/office/officeart/2005/8/layout/list1"/>
    <dgm:cxn modelId="{938D5235-9F71-40BF-AD34-530EE1B4D15F}" type="presParOf" srcId="{A46DCDDC-E860-455D-8AAE-2B3DB210C95C}" destId="{0415AB3B-7BFC-48FF-981F-7946C6FD3EB0}" srcOrd="9" destOrd="0" presId="urn:microsoft.com/office/officeart/2005/8/layout/list1"/>
    <dgm:cxn modelId="{EED465B2-6891-4621-B542-620B24A9B188}" type="presParOf" srcId="{A46DCDDC-E860-455D-8AAE-2B3DB210C95C}" destId="{E2926140-96EC-420B-8429-96A0AE3637C2}" srcOrd="10" destOrd="0" presId="urn:microsoft.com/office/officeart/2005/8/layout/list1"/>
    <dgm:cxn modelId="{5BFADE52-1D97-42D3-B9E5-8CC1A9356DE4}" type="presParOf" srcId="{A46DCDDC-E860-455D-8AAE-2B3DB210C95C}" destId="{67F2D3AA-E992-47C3-9318-2E7F29A40B17}" srcOrd="11" destOrd="0" presId="urn:microsoft.com/office/officeart/2005/8/layout/list1"/>
    <dgm:cxn modelId="{768B6312-5020-4AA1-BFEC-5424C8BCA178}" type="presParOf" srcId="{A46DCDDC-E860-455D-8AAE-2B3DB210C95C}" destId="{BFB81130-D0A4-43FE-8943-E907A878D399}" srcOrd="12" destOrd="0" presId="urn:microsoft.com/office/officeart/2005/8/layout/list1"/>
    <dgm:cxn modelId="{0DCB7318-4D23-4481-81B9-AF31C8E572AC}" type="presParOf" srcId="{BFB81130-D0A4-43FE-8943-E907A878D399}" destId="{816D0CBD-7B32-4D99-A4AA-B30ABC7D0AF8}" srcOrd="0" destOrd="0" presId="urn:microsoft.com/office/officeart/2005/8/layout/list1"/>
    <dgm:cxn modelId="{1A587596-8122-4EF2-A25F-ADA5FD28E152}" type="presParOf" srcId="{BFB81130-D0A4-43FE-8943-E907A878D399}" destId="{293FEE28-5DDD-4CC7-B226-7197526FA22F}" srcOrd="1" destOrd="0" presId="urn:microsoft.com/office/officeart/2005/8/layout/list1"/>
    <dgm:cxn modelId="{BE02D314-7F41-434C-8C7D-200E28E8D5E2}" type="presParOf" srcId="{A46DCDDC-E860-455D-8AAE-2B3DB210C95C}" destId="{E475BA64-1A9D-429A-9D91-771DBA9F746A}" srcOrd="13" destOrd="0" presId="urn:microsoft.com/office/officeart/2005/8/layout/list1"/>
    <dgm:cxn modelId="{DCA01A7A-3220-4CFE-BB50-B4DE652EA14E}" type="presParOf" srcId="{A46DCDDC-E860-455D-8AAE-2B3DB210C95C}" destId="{F7C6CA9B-6488-4DA0-80ED-49DC4E63A052}" srcOrd="14" destOrd="0" presId="urn:microsoft.com/office/officeart/2005/8/layout/list1"/>
    <dgm:cxn modelId="{6DC92F8E-D847-488E-B3BA-AEF04E00440B}" type="presParOf" srcId="{A46DCDDC-E860-455D-8AAE-2B3DB210C95C}" destId="{BCE33F82-2CEB-49EC-A064-036E34434A69}" srcOrd="15" destOrd="0" presId="urn:microsoft.com/office/officeart/2005/8/layout/list1"/>
    <dgm:cxn modelId="{189D040E-3740-4A92-B0AD-EE12AFEAC465}" type="presParOf" srcId="{A46DCDDC-E860-455D-8AAE-2B3DB210C95C}" destId="{A273CAE6-7B38-40D5-813A-81E591F91ED1}" srcOrd="16" destOrd="0" presId="urn:microsoft.com/office/officeart/2005/8/layout/list1"/>
    <dgm:cxn modelId="{0830A20E-6CB3-43E9-A0D0-FE7CFB322065}" type="presParOf" srcId="{A273CAE6-7B38-40D5-813A-81E591F91ED1}" destId="{169D1F7C-E1F8-4BF6-BE35-A2B7EBB3BCB4}" srcOrd="0" destOrd="0" presId="urn:microsoft.com/office/officeart/2005/8/layout/list1"/>
    <dgm:cxn modelId="{5DE2E671-C27A-49D1-B4CB-559E24B5052D}" type="presParOf" srcId="{A273CAE6-7B38-40D5-813A-81E591F91ED1}" destId="{D8F4E495-2F3E-4589-99FD-004F6287A6F7}" srcOrd="1" destOrd="0" presId="urn:microsoft.com/office/officeart/2005/8/layout/list1"/>
    <dgm:cxn modelId="{AC3F096D-A569-4894-B9B9-E8023901CDAC}" type="presParOf" srcId="{A46DCDDC-E860-455D-8AAE-2B3DB210C95C}" destId="{46FF780B-9A48-4572-BD37-093426E99E2E}" srcOrd="17" destOrd="0" presId="urn:microsoft.com/office/officeart/2005/8/layout/list1"/>
    <dgm:cxn modelId="{30F5F526-007F-4B53-9B4F-A39B9E5A29BC}" type="presParOf" srcId="{A46DCDDC-E860-455D-8AAE-2B3DB210C95C}" destId="{F9A731F3-23CF-4592-9505-C1B8E02DC66F}" srcOrd="18" destOrd="0" presId="urn:microsoft.com/office/officeart/2005/8/layout/list1"/>
    <dgm:cxn modelId="{C146D683-70A1-47C8-AB73-6ACF6193BC8E}" type="presParOf" srcId="{A46DCDDC-E860-455D-8AAE-2B3DB210C95C}" destId="{10AA12B9-C043-49F2-AEA3-4931314E8939}" srcOrd="19" destOrd="0" presId="urn:microsoft.com/office/officeart/2005/8/layout/list1"/>
    <dgm:cxn modelId="{D5C52FE8-74C1-4E1B-B64A-8771C7277663}" type="presParOf" srcId="{A46DCDDC-E860-455D-8AAE-2B3DB210C95C}" destId="{02275B87-E3C9-4939-B3EE-9D771E81894E}" srcOrd="20" destOrd="0" presId="urn:microsoft.com/office/officeart/2005/8/layout/list1"/>
    <dgm:cxn modelId="{E20E6B65-871F-4F4A-A981-654C0AF6D44B}" type="presParOf" srcId="{02275B87-E3C9-4939-B3EE-9D771E81894E}" destId="{D79CC51F-122D-40F8-9300-551B4C4AB917}" srcOrd="0" destOrd="0" presId="urn:microsoft.com/office/officeart/2005/8/layout/list1"/>
    <dgm:cxn modelId="{1BCB03B3-862F-4610-A87E-AE71A19799C4}" type="presParOf" srcId="{02275B87-E3C9-4939-B3EE-9D771E81894E}" destId="{BC19EE66-44C0-49BC-A0D7-AC6B1DC49ABD}" srcOrd="1" destOrd="0" presId="urn:microsoft.com/office/officeart/2005/8/layout/list1"/>
    <dgm:cxn modelId="{1915D447-1810-4A78-8DBF-091BAEB7AA74}" type="presParOf" srcId="{A46DCDDC-E860-455D-8AAE-2B3DB210C95C}" destId="{C44C3F1B-2502-4296-9531-1F5D6D86810A}" srcOrd="21" destOrd="0" presId="urn:microsoft.com/office/officeart/2005/8/layout/list1"/>
    <dgm:cxn modelId="{FAA87BDE-EE24-49F0-8071-5C29E12BC708}" type="presParOf" srcId="{A46DCDDC-E860-455D-8AAE-2B3DB210C95C}" destId="{E3493D45-E322-475C-8AE9-D102A809E0EC}" srcOrd="22" destOrd="0" presId="urn:microsoft.com/office/officeart/2005/8/layout/list1"/>
    <dgm:cxn modelId="{BD83C779-9FFE-4B0A-BA1B-3C3F578D579C}" type="presParOf" srcId="{A46DCDDC-E860-455D-8AAE-2B3DB210C95C}" destId="{2EAA065B-C539-4209-ACB5-45C49BD015B7}" srcOrd="23" destOrd="0" presId="urn:microsoft.com/office/officeart/2005/8/layout/list1"/>
    <dgm:cxn modelId="{C5561658-AD75-4E85-91A1-722616195E3D}" type="presParOf" srcId="{A46DCDDC-E860-455D-8AAE-2B3DB210C95C}" destId="{0E344DD3-F235-400D-BA10-8C987F0CDFB1}" srcOrd="24" destOrd="0" presId="urn:microsoft.com/office/officeart/2005/8/layout/list1"/>
    <dgm:cxn modelId="{CB45BAB0-106D-4D33-B2C2-280CE2633BAE}" type="presParOf" srcId="{0E344DD3-F235-400D-BA10-8C987F0CDFB1}" destId="{0563B4DB-9063-4824-BD11-D62A414B251A}" srcOrd="0" destOrd="0" presId="urn:microsoft.com/office/officeart/2005/8/layout/list1"/>
    <dgm:cxn modelId="{360EB0A1-266A-4A57-A156-A69951DE8854}" type="presParOf" srcId="{0E344DD3-F235-400D-BA10-8C987F0CDFB1}" destId="{599E3EA1-0620-4589-BE8A-5105B385AB75}" srcOrd="1" destOrd="0" presId="urn:microsoft.com/office/officeart/2005/8/layout/list1"/>
    <dgm:cxn modelId="{381F23D1-3E36-41F8-8AE1-FF66F04591A0}" type="presParOf" srcId="{A46DCDDC-E860-455D-8AAE-2B3DB210C95C}" destId="{B426EEA1-6911-4626-87FE-9D49378C0C0E}" srcOrd="25" destOrd="0" presId="urn:microsoft.com/office/officeart/2005/8/layout/list1"/>
    <dgm:cxn modelId="{21F7A9C2-CAC9-40E4-BC16-DA8F59877919}" type="presParOf" srcId="{A46DCDDC-E860-455D-8AAE-2B3DB210C95C}" destId="{A2183268-AB6B-4FAE-9505-7E45CE6F11E9}" srcOrd="26" destOrd="0" presId="urn:microsoft.com/office/officeart/2005/8/layout/list1"/>
    <dgm:cxn modelId="{9479F26F-4058-45AD-96C5-F91280B3915D}" type="presParOf" srcId="{A46DCDDC-E860-455D-8AAE-2B3DB210C95C}" destId="{33FD20A4-6AA3-4D8E-A65F-277C1EF02377}" srcOrd="27" destOrd="0" presId="urn:microsoft.com/office/officeart/2005/8/layout/list1"/>
    <dgm:cxn modelId="{D186F0A1-F187-4050-931D-7430C962CB88}" type="presParOf" srcId="{A46DCDDC-E860-455D-8AAE-2B3DB210C95C}" destId="{753549C5-DB30-4536-9638-6499193E6102}" srcOrd="28" destOrd="0" presId="urn:microsoft.com/office/officeart/2005/8/layout/list1"/>
    <dgm:cxn modelId="{35624507-6308-4484-A594-AE3C947395B7}" type="presParOf" srcId="{753549C5-DB30-4536-9638-6499193E6102}" destId="{FB5FD3AB-865C-4174-810A-0298075423B8}" srcOrd="0" destOrd="0" presId="urn:microsoft.com/office/officeart/2005/8/layout/list1"/>
    <dgm:cxn modelId="{8861241F-3DE9-4908-9B0D-25ECBA52ECC9}" type="presParOf" srcId="{753549C5-DB30-4536-9638-6499193E6102}" destId="{2004CB5E-457A-4912-90C5-DB2C65ED12FA}" srcOrd="1" destOrd="0" presId="urn:microsoft.com/office/officeart/2005/8/layout/list1"/>
    <dgm:cxn modelId="{2C86EFD0-48FC-47C9-AC68-9235F2D7B434}" type="presParOf" srcId="{A46DCDDC-E860-455D-8AAE-2B3DB210C95C}" destId="{48C7705D-1657-481B-86D7-5675DA784691}" srcOrd="29" destOrd="0" presId="urn:microsoft.com/office/officeart/2005/8/layout/list1"/>
    <dgm:cxn modelId="{2E770DF4-7B26-457B-826C-8BEAECC52913}" type="presParOf" srcId="{A46DCDDC-E860-455D-8AAE-2B3DB210C95C}" destId="{5A168EE2-F598-4B14-A6C5-CED6C005C43D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5C490F-F2B9-4DFB-828F-DCD4BD01FCC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DC178F-D6E1-452C-AA74-E828BB27798A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uk-UA" sz="1600" dirty="0" smtClean="0">
              <a:solidFill>
                <a:schemeClr val="accent3">
                  <a:lumMod val="50000"/>
                </a:schemeClr>
              </a:solidFill>
            </a:rPr>
            <a:t>В Україні питання пре-  і перинатології  актуалізувалися на початку </a:t>
          </a:r>
          <a:r>
            <a:rPr lang="en-US" sz="1600" dirty="0" smtClean="0">
              <a:solidFill>
                <a:schemeClr val="accent3">
                  <a:lumMod val="50000"/>
                </a:schemeClr>
              </a:solidFill>
            </a:rPr>
            <a:t>XX</a:t>
          </a:r>
          <a:r>
            <a:rPr lang="uk-UA" sz="1600" dirty="0" smtClean="0">
              <a:solidFill>
                <a:schemeClr val="accent3">
                  <a:lumMod val="50000"/>
                </a:schemeClr>
              </a:solidFill>
            </a:rPr>
            <a:t>І століття. </a:t>
          </a:r>
          <a:endParaRPr lang="ru-RU" sz="1600" dirty="0">
            <a:solidFill>
              <a:schemeClr val="accent3">
                <a:lumMod val="50000"/>
              </a:schemeClr>
            </a:solidFill>
          </a:endParaRPr>
        </a:p>
      </dgm:t>
    </dgm:pt>
    <dgm:pt modelId="{80F62DEC-4BF0-4134-B8FC-F1DA12A633F7}" type="parTrans" cxnId="{394391C3-9867-4F05-A1D2-5D354EDA8F26}">
      <dgm:prSet/>
      <dgm:spPr/>
      <dgm:t>
        <a:bodyPr/>
        <a:lstStyle/>
        <a:p>
          <a:endParaRPr lang="ru-RU" sz="3600"/>
        </a:p>
      </dgm:t>
    </dgm:pt>
    <dgm:pt modelId="{9726C941-31F4-43EC-BFD5-8A1D7EBA459C}" type="sibTrans" cxnId="{394391C3-9867-4F05-A1D2-5D354EDA8F26}">
      <dgm:prSet/>
      <dgm:spPr/>
      <dgm:t>
        <a:bodyPr/>
        <a:lstStyle/>
        <a:p>
          <a:endParaRPr lang="ru-RU" sz="3600"/>
        </a:p>
      </dgm:t>
    </dgm:pt>
    <dgm:pt modelId="{5064F4C4-5E24-4312-9EDF-FC3761D37036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uk-UA" sz="1600" dirty="0" smtClean="0">
              <a:solidFill>
                <a:schemeClr val="accent3">
                  <a:lumMod val="50000"/>
                </a:schemeClr>
              </a:solidFill>
            </a:rPr>
            <a:t>Першими вагомими подіями, які зосередили увагу  громадськості  навколо проблеми  розвитку пре-  і перинатології   в Україні, стали Перший  міжнародний форум недержавних  організацій «Родина від А до Я». </a:t>
          </a:r>
          <a:endParaRPr lang="ru-RU" sz="1600" dirty="0">
            <a:solidFill>
              <a:schemeClr val="accent3">
                <a:lumMod val="50000"/>
              </a:schemeClr>
            </a:solidFill>
          </a:endParaRPr>
        </a:p>
      </dgm:t>
    </dgm:pt>
    <dgm:pt modelId="{66C60FB5-2AFD-43A9-8201-C01A133B58EB}" type="parTrans" cxnId="{00DEE822-21B0-49BC-B815-3CACA6F9880C}">
      <dgm:prSet/>
      <dgm:spPr/>
      <dgm:t>
        <a:bodyPr/>
        <a:lstStyle/>
        <a:p>
          <a:endParaRPr lang="ru-RU" sz="3600"/>
        </a:p>
      </dgm:t>
    </dgm:pt>
    <dgm:pt modelId="{5412B955-A152-4D9B-819A-3ACB7D4F1AF3}" type="sibTrans" cxnId="{00DEE822-21B0-49BC-B815-3CACA6F9880C}">
      <dgm:prSet/>
      <dgm:spPr/>
      <dgm:t>
        <a:bodyPr/>
        <a:lstStyle/>
        <a:p>
          <a:endParaRPr lang="ru-RU" sz="3600"/>
        </a:p>
      </dgm:t>
    </dgm:pt>
    <dgm:pt modelId="{EE7EC79F-F763-4C85-B900-B0C896D12DF9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uk-UA" sz="1600" dirty="0" smtClean="0">
              <a:solidFill>
                <a:schemeClr val="accent3">
                  <a:lumMod val="50000"/>
                </a:schemeClr>
              </a:solidFill>
            </a:rPr>
            <a:t>Міжнародна міждисциплінарна конференція  « Перинатальна культура України – шлях д відродження націй». </a:t>
          </a:r>
          <a:endParaRPr lang="ru-RU" sz="1600" dirty="0">
            <a:solidFill>
              <a:schemeClr val="accent3">
                <a:lumMod val="50000"/>
              </a:schemeClr>
            </a:solidFill>
          </a:endParaRPr>
        </a:p>
      </dgm:t>
    </dgm:pt>
    <dgm:pt modelId="{5739D862-E1CB-4B21-8EB1-B6C0BA02ED90}" type="parTrans" cxnId="{9B759D9E-C73F-43D6-BF56-F5284F0223BD}">
      <dgm:prSet/>
      <dgm:spPr/>
      <dgm:t>
        <a:bodyPr/>
        <a:lstStyle/>
        <a:p>
          <a:endParaRPr lang="ru-RU" sz="3600"/>
        </a:p>
      </dgm:t>
    </dgm:pt>
    <dgm:pt modelId="{10D643A6-3827-441A-8331-C1E9ED8DB315}" type="sibTrans" cxnId="{9B759D9E-C73F-43D6-BF56-F5284F0223BD}">
      <dgm:prSet/>
      <dgm:spPr/>
      <dgm:t>
        <a:bodyPr/>
        <a:lstStyle/>
        <a:p>
          <a:endParaRPr lang="ru-RU" sz="3600"/>
        </a:p>
      </dgm:t>
    </dgm:pt>
    <dgm:pt modelId="{C894EC70-1B0E-4FAD-BC17-49615A43C630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accent3">
                  <a:lumMod val="50000"/>
                </a:schemeClr>
              </a:solidFill>
            </a:rPr>
            <a:t>Науково-практична конференція  із психології для лікарів акушерів-гінекологів «Дитина </a:t>
          </a:r>
          <a:r>
            <a:rPr lang="en-US" sz="1600" dirty="0" smtClean="0">
              <a:solidFill>
                <a:schemeClr val="accent3">
                  <a:lumMod val="50000"/>
                </a:schemeClr>
              </a:solidFill>
            </a:rPr>
            <a:t>XX</a:t>
          </a:r>
          <a:r>
            <a:rPr lang="uk-UA" sz="1600" dirty="0" smtClean="0">
              <a:solidFill>
                <a:schemeClr val="accent3">
                  <a:lumMod val="50000"/>
                </a:schemeClr>
              </a:solidFill>
            </a:rPr>
            <a:t>І століття»(МОЗ України).</a:t>
          </a:r>
          <a:endParaRPr lang="ru-RU" sz="1600" dirty="0">
            <a:solidFill>
              <a:schemeClr val="accent3">
                <a:lumMod val="50000"/>
              </a:schemeClr>
            </a:solidFill>
          </a:endParaRPr>
        </a:p>
      </dgm:t>
    </dgm:pt>
    <dgm:pt modelId="{A04C096B-0B42-4374-A27D-27911A351A6B}" type="parTrans" cxnId="{D711F050-E75D-497A-B384-34F7921AE788}">
      <dgm:prSet/>
      <dgm:spPr/>
      <dgm:t>
        <a:bodyPr/>
        <a:lstStyle/>
        <a:p>
          <a:endParaRPr lang="ru-RU" sz="3600"/>
        </a:p>
      </dgm:t>
    </dgm:pt>
    <dgm:pt modelId="{5F895428-8ACF-4B7D-935E-B88ED890E871}" type="sibTrans" cxnId="{D711F050-E75D-497A-B384-34F7921AE788}">
      <dgm:prSet/>
      <dgm:spPr/>
      <dgm:t>
        <a:bodyPr/>
        <a:lstStyle/>
        <a:p>
          <a:endParaRPr lang="ru-RU" sz="3600"/>
        </a:p>
      </dgm:t>
    </dgm:pt>
    <dgm:pt modelId="{C63D1D80-FEC5-414E-A201-57D5B8A1296C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uk-UA" sz="1600" dirty="0" smtClean="0">
              <a:solidFill>
                <a:schemeClr val="accent3">
                  <a:lumMod val="50000"/>
                </a:schemeClr>
              </a:solidFill>
            </a:rPr>
            <a:t>Сучасна українська наука пре-  і перинатологія розвивається на базі світових наукових досягнень і тенденцій.</a:t>
          </a:r>
          <a:endParaRPr lang="ru-RU" sz="1600" dirty="0">
            <a:solidFill>
              <a:schemeClr val="accent3">
                <a:lumMod val="50000"/>
              </a:schemeClr>
            </a:solidFill>
          </a:endParaRPr>
        </a:p>
      </dgm:t>
    </dgm:pt>
    <dgm:pt modelId="{B6F17960-FCF1-4FD3-A9B2-E3D2D2844EC2}" type="parTrans" cxnId="{9B556248-8BDD-4A41-BCE6-7E95C311FEFF}">
      <dgm:prSet/>
      <dgm:spPr/>
      <dgm:t>
        <a:bodyPr/>
        <a:lstStyle/>
        <a:p>
          <a:endParaRPr lang="ru-RU" sz="3600"/>
        </a:p>
      </dgm:t>
    </dgm:pt>
    <dgm:pt modelId="{A700F651-8387-41D8-BC58-FD10DA9DCFEC}" type="sibTrans" cxnId="{9B556248-8BDD-4A41-BCE6-7E95C311FEFF}">
      <dgm:prSet/>
      <dgm:spPr/>
      <dgm:t>
        <a:bodyPr/>
        <a:lstStyle/>
        <a:p>
          <a:endParaRPr lang="ru-RU" sz="3600"/>
        </a:p>
      </dgm:t>
    </dgm:pt>
    <dgm:pt modelId="{61123AA4-48AF-4626-8DF4-1B2D55F7648E}" type="pres">
      <dgm:prSet presAssocID="{405C490F-F2B9-4DFB-828F-DCD4BD01FCC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D860DA-F5EB-4244-A132-62E81CA33694}" type="pres">
      <dgm:prSet presAssocID="{DFDC178F-D6E1-452C-AA74-E828BB27798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DB41A3-8B25-430E-A32E-DB2BD43F0DB4}" type="pres">
      <dgm:prSet presAssocID="{9726C941-31F4-43EC-BFD5-8A1D7EBA459C}" presName="sibTrans" presStyleCnt="0"/>
      <dgm:spPr/>
    </dgm:pt>
    <dgm:pt modelId="{D81A8528-6646-424C-972C-308B1D6A3775}" type="pres">
      <dgm:prSet presAssocID="{5064F4C4-5E24-4312-9EDF-FC3761D3703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93D242-ECB0-4082-9FF5-D2C97CE3FCAE}" type="pres">
      <dgm:prSet presAssocID="{5412B955-A152-4D9B-819A-3ACB7D4F1AF3}" presName="sibTrans" presStyleCnt="0"/>
      <dgm:spPr/>
    </dgm:pt>
    <dgm:pt modelId="{E270F853-EE60-49D4-876A-991E4DD0183D}" type="pres">
      <dgm:prSet presAssocID="{EE7EC79F-F763-4C85-B900-B0C896D12DF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BFE41-5881-4EDB-A748-161B039CFB48}" type="pres">
      <dgm:prSet presAssocID="{10D643A6-3827-441A-8331-C1E9ED8DB315}" presName="sibTrans" presStyleCnt="0"/>
      <dgm:spPr/>
    </dgm:pt>
    <dgm:pt modelId="{3D2F2698-B322-49E0-8714-E63A1008B88A}" type="pres">
      <dgm:prSet presAssocID="{C894EC70-1B0E-4FAD-BC17-49615A43C63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5110DC-8D6B-4250-8010-206F0A1F1C79}" type="pres">
      <dgm:prSet presAssocID="{5F895428-8ACF-4B7D-935E-B88ED890E871}" presName="sibTrans" presStyleCnt="0"/>
      <dgm:spPr/>
    </dgm:pt>
    <dgm:pt modelId="{29B8308F-8224-4030-92B9-71A9B2DF2CC6}" type="pres">
      <dgm:prSet presAssocID="{C63D1D80-FEC5-414E-A201-57D5B8A1296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759D9E-C73F-43D6-BF56-F5284F0223BD}" srcId="{405C490F-F2B9-4DFB-828F-DCD4BD01FCCE}" destId="{EE7EC79F-F763-4C85-B900-B0C896D12DF9}" srcOrd="2" destOrd="0" parTransId="{5739D862-E1CB-4B21-8EB1-B6C0BA02ED90}" sibTransId="{10D643A6-3827-441A-8331-C1E9ED8DB315}"/>
    <dgm:cxn modelId="{0F15B881-58F6-4AA5-83A3-6774C1309BC7}" type="presOf" srcId="{405C490F-F2B9-4DFB-828F-DCD4BD01FCCE}" destId="{61123AA4-48AF-4626-8DF4-1B2D55F7648E}" srcOrd="0" destOrd="0" presId="urn:microsoft.com/office/officeart/2005/8/layout/default"/>
    <dgm:cxn modelId="{D711F050-E75D-497A-B384-34F7921AE788}" srcId="{405C490F-F2B9-4DFB-828F-DCD4BD01FCCE}" destId="{C894EC70-1B0E-4FAD-BC17-49615A43C630}" srcOrd="3" destOrd="0" parTransId="{A04C096B-0B42-4374-A27D-27911A351A6B}" sibTransId="{5F895428-8ACF-4B7D-935E-B88ED890E871}"/>
    <dgm:cxn modelId="{070FEE4E-628B-4C4C-A531-EC6DBC8EEEB1}" type="presOf" srcId="{C894EC70-1B0E-4FAD-BC17-49615A43C630}" destId="{3D2F2698-B322-49E0-8714-E63A1008B88A}" srcOrd="0" destOrd="0" presId="urn:microsoft.com/office/officeart/2005/8/layout/default"/>
    <dgm:cxn modelId="{F3247F6E-7133-4E33-BB1C-269AA91E1580}" type="presOf" srcId="{EE7EC79F-F763-4C85-B900-B0C896D12DF9}" destId="{E270F853-EE60-49D4-876A-991E4DD0183D}" srcOrd="0" destOrd="0" presId="urn:microsoft.com/office/officeart/2005/8/layout/default"/>
    <dgm:cxn modelId="{59A8026B-A0F8-465E-8AF8-CCB9AAF3ABD8}" type="presOf" srcId="{C63D1D80-FEC5-414E-A201-57D5B8A1296C}" destId="{29B8308F-8224-4030-92B9-71A9B2DF2CC6}" srcOrd="0" destOrd="0" presId="urn:microsoft.com/office/officeart/2005/8/layout/default"/>
    <dgm:cxn modelId="{00DEE822-21B0-49BC-B815-3CACA6F9880C}" srcId="{405C490F-F2B9-4DFB-828F-DCD4BD01FCCE}" destId="{5064F4C4-5E24-4312-9EDF-FC3761D37036}" srcOrd="1" destOrd="0" parTransId="{66C60FB5-2AFD-43A9-8201-C01A133B58EB}" sibTransId="{5412B955-A152-4D9B-819A-3ACB7D4F1AF3}"/>
    <dgm:cxn modelId="{64F6732C-CA5C-4715-A2E1-77534C8652B2}" type="presOf" srcId="{DFDC178F-D6E1-452C-AA74-E828BB27798A}" destId="{5AD860DA-F5EB-4244-A132-62E81CA33694}" srcOrd="0" destOrd="0" presId="urn:microsoft.com/office/officeart/2005/8/layout/default"/>
    <dgm:cxn modelId="{9B556248-8BDD-4A41-BCE6-7E95C311FEFF}" srcId="{405C490F-F2B9-4DFB-828F-DCD4BD01FCCE}" destId="{C63D1D80-FEC5-414E-A201-57D5B8A1296C}" srcOrd="4" destOrd="0" parTransId="{B6F17960-FCF1-4FD3-A9B2-E3D2D2844EC2}" sibTransId="{A700F651-8387-41D8-BC58-FD10DA9DCFEC}"/>
    <dgm:cxn modelId="{394391C3-9867-4F05-A1D2-5D354EDA8F26}" srcId="{405C490F-F2B9-4DFB-828F-DCD4BD01FCCE}" destId="{DFDC178F-D6E1-452C-AA74-E828BB27798A}" srcOrd="0" destOrd="0" parTransId="{80F62DEC-4BF0-4134-B8FC-F1DA12A633F7}" sibTransId="{9726C941-31F4-43EC-BFD5-8A1D7EBA459C}"/>
    <dgm:cxn modelId="{358F7025-E345-4FCE-A95E-EF21090C10D1}" type="presOf" srcId="{5064F4C4-5E24-4312-9EDF-FC3761D37036}" destId="{D81A8528-6646-424C-972C-308B1D6A3775}" srcOrd="0" destOrd="0" presId="urn:microsoft.com/office/officeart/2005/8/layout/default"/>
    <dgm:cxn modelId="{60F46606-6C19-4F63-8EAC-397710E64796}" type="presParOf" srcId="{61123AA4-48AF-4626-8DF4-1B2D55F7648E}" destId="{5AD860DA-F5EB-4244-A132-62E81CA33694}" srcOrd="0" destOrd="0" presId="urn:microsoft.com/office/officeart/2005/8/layout/default"/>
    <dgm:cxn modelId="{00FAB94C-147A-4436-84AD-203A2AAB4D3D}" type="presParOf" srcId="{61123AA4-48AF-4626-8DF4-1B2D55F7648E}" destId="{46DB41A3-8B25-430E-A32E-DB2BD43F0DB4}" srcOrd="1" destOrd="0" presId="urn:microsoft.com/office/officeart/2005/8/layout/default"/>
    <dgm:cxn modelId="{9F4B273C-626C-49A0-9AE5-0055B418DCED}" type="presParOf" srcId="{61123AA4-48AF-4626-8DF4-1B2D55F7648E}" destId="{D81A8528-6646-424C-972C-308B1D6A3775}" srcOrd="2" destOrd="0" presId="urn:microsoft.com/office/officeart/2005/8/layout/default"/>
    <dgm:cxn modelId="{ECDD96A0-03A7-4932-A478-A3634456C04B}" type="presParOf" srcId="{61123AA4-48AF-4626-8DF4-1B2D55F7648E}" destId="{B893D242-ECB0-4082-9FF5-D2C97CE3FCAE}" srcOrd="3" destOrd="0" presId="urn:microsoft.com/office/officeart/2005/8/layout/default"/>
    <dgm:cxn modelId="{B93A43EB-646C-447C-BD56-0C30F99DBDF8}" type="presParOf" srcId="{61123AA4-48AF-4626-8DF4-1B2D55F7648E}" destId="{E270F853-EE60-49D4-876A-991E4DD0183D}" srcOrd="4" destOrd="0" presId="urn:microsoft.com/office/officeart/2005/8/layout/default"/>
    <dgm:cxn modelId="{CF52A1FE-1AF4-4A4F-ACFE-0F4076C8360D}" type="presParOf" srcId="{61123AA4-48AF-4626-8DF4-1B2D55F7648E}" destId="{049BFE41-5881-4EDB-A748-161B039CFB48}" srcOrd="5" destOrd="0" presId="urn:microsoft.com/office/officeart/2005/8/layout/default"/>
    <dgm:cxn modelId="{BD63AEF3-6441-470C-A8E4-D593FE19D48E}" type="presParOf" srcId="{61123AA4-48AF-4626-8DF4-1B2D55F7648E}" destId="{3D2F2698-B322-49E0-8714-E63A1008B88A}" srcOrd="6" destOrd="0" presId="urn:microsoft.com/office/officeart/2005/8/layout/default"/>
    <dgm:cxn modelId="{1A193E2C-6EE6-4769-9C22-8748E0BA1AAC}" type="presParOf" srcId="{61123AA4-48AF-4626-8DF4-1B2D55F7648E}" destId="{7D5110DC-8D6B-4250-8010-206F0A1F1C79}" srcOrd="7" destOrd="0" presId="urn:microsoft.com/office/officeart/2005/8/layout/default"/>
    <dgm:cxn modelId="{10D58390-5818-4B92-A7AD-B47632A886F9}" type="presParOf" srcId="{61123AA4-48AF-4626-8DF4-1B2D55F7648E}" destId="{29B8308F-8224-4030-92B9-71A9B2DF2CC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58467C-75FE-4DF0-8FE6-B94464D5F56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18E6F6-5790-4CF2-8DE0-A8453436C537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Мати і дитина – це єдина свідомість, єдина енергетична система, яка формується під час вагітності. </a:t>
          </a:r>
          <a:endParaRPr lang="ru-RU" sz="2000" dirty="0">
            <a:solidFill>
              <a:schemeClr val="accent3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703E5A-A6D1-4B6C-9F99-55AB7640BD23}" type="parTrans" cxnId="{E7DFD89F-5B12-4A76-9717-5AB4E35FC7C3}">
      <dgm:prSet/>
      <dgm:spPr/>
      <dgm:t>
        <a:bodyPr/>
        <a:lstStyle/>
        <a:p>
          <a:endParaRPr lang="ru-RU"/>
        </a:p>
      </dgm:t>
    </dgm:pt>
    <dgm:pt modelId="{C45104E5-9E6F-4BF5-BF28-A56B3D921A6D}" type="sibTrans" cxnId="{E7DFD89F-5B12-4A76-9717-5AB4E35FC7C3}">
      <dgm:prSet/>
      <dgm:spPr/>
      <dgm:t>
        <a:bodyPr/>
        <a:lstStyle/>
        <a:p>
          <a:endParaRPr lang="ru-RU"/>
        </a:p>
      </dgm:t>
    </dgm:pt>
    <dgm:pt modelId="{41C18950-C8C4-4666-A06B-A9FC6D7E115B}">
      <dgm:prSet custT="1"/>
      <dgm:spPr/>
      <dgm:t>
        <a:bodyPr/>
        <a:lstStyle/>
        <a:p>
          <a:r>
            <a:rPr lang="uk-UA" sz="20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Тому всі негаразди довкілля, соціуму, професійної діяльності мають розбиватися об щит  ментального та фізичного захисту матері. </a:t>
          </a:r>
          <a:endParaRPr lang="ru-RU" sz="2000" dirty="0">
            <a:solidFill>
              <a:schemeClr val="accent3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73AF58-ABC3-43D4-ADBC-2B3324B81F24}" type="parTrans" cxnId="{137A3501-9297-4717-95CC-AC7B6DC2EE6B}">
      <dgm:prSet/>
      <dgm:spPr/>
      <dgm:t>
        <a:bodyPr/>
        <a:lstStyle/>
        <a:p>
          <a:endParaRPr lang="ru-RU"/>
        </a:p>
      </dgm:t>
    </dgm:pt>
    <dgm:pt modelId="{5004B6C3-6A7D-4208-B52D-138989A5845C}" type="sibTrans" cxnId="{137A3501-9297-4717-95CC-AC7B6DC2EE6B}">
      <dgm:prSet/>
      <dgm:spPr/>
      <dgm:t>
        <a:bodyPr/>
        <a:lstStyle/>
        <a:p>
          <a:endParaRPr lang="ru-RU"/>
        </a:p>
      </dgm:t>
    </dgm:pt>
    <dgm:pt modelId="{E9A4F83D-DC8D-4DE5-8766-5C03DE8343FC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Якщо ця система сформувалася неправильно, то між матір’ю і дитиною після пологів не буде згоди і порозуміння. </a:t>
          </a:r>
          <a:endParaRPr lang="ru-RU" sz="2000" dirty="0">
            <a:solidFill>
              <a:schemeClr val="accent3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EF6633-D143-4899-AAE6-34D4EDF835CC}" type="parTrans" cxnId="{D6A555D9-0755-407C-A48B-C5B7E526DEE7}">
      <dgm:prSet/>
      <dgm:spPr/>
      <dgm:t>
        <a:bodyPr/>
        <a:lstStyle/>
        <a:p>
          <a:endParaRPr lang="ru-RU"/>
        </a:p>
      </dgm:t>
    </dgm:pt>
    <dgm:pt modelId="{5139C9D1-5841-4F55-80C1-87E1258758EC}" type="sibTrans" cxnId="{D6A555D9-0755-407C-A48B-C5B7E526DEE7}">
      <dgm:prSet/>
      <dgm:spPr/>
      <dgm:t>
        <a:bodyPr/>
        <a:lstStyle/>
        <a:p>
          <a:endParaRPr lang="ru-RU"/>
        </a:p>
      </dgm:t>
    </dgm:pt>
    <dgm:pt modelId="{FF9C7697-D459-499D-B510-A35080104AFC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Розумна мама, дізнавшись про початок щасливої вагітності , має усвідомити найперший принцип пренатального  виховання </a:t>
          </a:r>
          <a:r>
            <a:rPr lang="uk-UA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Я НЕСУ НАЙБІЛЬШУ ВІДПОВІДАЛЬНІСТЬ ЗА НОВУ ІСТОТУ В ЦЬОМУ СВІТІ, за її майбутні щастя й долю.</a:t>
          </a:r>
          <a:endParaRPr lang="ru-RU" sz="2000" dirty="0">
            <a:solidFill>
              <a:schemeClr val="accent3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727CFB-35DF-4465-B7FC-7E8344F137B9}" type="parTrans" cxnId="{EAC9D4F1-829C-4393-814D-170654EE3308}">
      <dgm:prSet/>
      <dgm:spPr/>
      <dgm:t>
        <a:bodyPr/>
        <a:lstStyle/>
        <a:p>
          <a:endParaRPr lang="ru-RU"/>
        </a:p>
      </dgm:t>
    </dgm:pt>
    <dgm:pt modelId="{B9F2DC44-D15A-4428-90CF-8FBCBCF1EAB8}" type="sibTrans" cxnId="{EAC9D4F1-829C-4393-814D-170654EE3308}">
      <dgm:prSet/>
      <dgm:spPr/>
      <dgm:t>
        <a:bodyPr/>
        <a:lstStyle/>
        <a:p>
          <a:endParaRPr lang="ru-RU"/>
        </a:p>
      </dgm:t>
    </dgm:pt>
    <dgm:pt modelId="{35658902-9F02-486A-9D32-0F84D3140798}">
      <dgm:prSet custT="1"/>
      <dgm:spPr/>
      <dgm:t>
        <a:bodyPr/>
        <a:lstStyle/>
        <a:p>
          <a:r>
            <a:rPr lang="uk-UA" sz="20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Потрібно усвідомити одну просту річ – ти не майбутня мама, ти стала мамою з моменту зачаття. Твій спокій, твоя любов, твоє піклування , твоє щосекундне  спілкування з плодом формує твого найкращого друга в цьому житті, найріднішу тобі ЛЮДИНУ.</a:t>
          </a:r>
          <a:endParaRPr lang="ru-RU" sz="2000" dirty="0">
            <a:solidFill>
              <a:schemeClr val="accent3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AE9A7A-9600-40AE-8509-CCE7264C13B6}" type="parTrans" cxnId="{A4208BB6-C089-4302-95D8-459A13AD749C}">
      <dgm:prSet/>
      <dgm:spPr/>
      <dgm:t>
        <a:bodyPr/>
        <a:lstStyle/>
        <a:p>
          <a:endParaRPr lang="ru-RU"/>
        </a:p>
      </dgm:t>
    </dgm:pt>
    <dgm:pt modelId="{6F05445E-B853-4750-86FD-1DCED9484008}" type="sibTrans" cxnId="{A4208BB6-C089-4302-95D8-459A13AD749C}">
      <dgm:prSet/>
      <dgm:spPr/>
      <dgm:t>
        <a:bodyPr/>
        <a:lstStyle/>
        <a:p>
          <a:endParaRPr lang="ru-RU"/>
        </a:p>
      </dgm:t>
    </dgm:pt>
    <dgm:pt modelId="{72D42FA1-6F29-49F9-BA44-56575842A170}" type="pres">
      <dgm:prSet presAssocID="{B058467C-75FE-4DF0-8FE6-B94464D5F56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D3A69F-4862-42EE-A54D-630586A9D955}" type="pres">
      <dgm:prSet presAssocID="{F818E6F6-5790-4CF2-8DE0-A8453436C537}" presName="parentLin" presStyleCnt="0"/>
      <dgm:spPr/>
    </dgm:pt>
    <dgm:pt modelId="{D7DA4D02-1A11-4462-8F6D-C74277E2D824}" type="pres">
      <dgm:prSet presAssocID="{F818E6F6-5790-4CF2-8DE0-A8453436C537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065F160-B874-4796-B1E5-78B8CAA816DA}" type="pres">
      <dgm:prSet presAssocID="{F818E6F6-5790-4CF2-8DE0-A8453436C537}" presName="parentText" presStyleLbl="node1" presStyleIdx="0" presStyleCnt="5" custScaleX="133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7BEFDC-48CD-4622-B014-5D2C8382A587}" type="pres">
      <dgm:prSet presAssocID="{F818E6F6-5790-4CF2-8DE0-A8453436C537}" presName="negativeSpace" presStyleCnt="0"/>
      <dgm:spPr/>
    </dgm:pt>
    <dgm:pt modelId="{BC305ABC-E80E-4B2D-ADA5-3D134A69B289}" type="pres">
      <dgm:prSet presAssocID="{F818E6F6-5790-4CF2-8DE0-A8453436C537}" presName="childText" presStyleLbl="conFgAcc1" presStyleIdx="0" presStyleCnt="5">
        <dgm:presLayoutVars>
          <dgm:bulletEnabled val="1"/>
        </dgm:presLayoutVars>
      </dgm:prSet>
      <dgm:spPr/>
    </dgm:pt>
    <dgm:pt modelId="{803E5ADF-BE25-4EDD-9635-AFB295C33AF0}" type="pres">
      <dgm:prSet presAssocID="{C45104E5-9E6F-4BF5-BF28-A56B3D921A6D}" presName="spaceBetweenRectangles" presStyleCnt="0"/>
      <dgm:spPr/>
    </dgm:pt>
    <dgm:pt modelId="{4D8589F9-46E7-4AB3-AF09-BDEA12B3E135}" type="pres">
      <dgm:prSet presAssocID="{E9A4F83D-DC8D-4DE5-8766-5C03DE8343FC}" presName="parentLin" presStyleCnt="0"/>
      <dgm:spPr/>
    </dgm:pt>
    <dgm:pt modelId="{EF977BB0-2D7C-4B4D-93B7-3DB3C2A60BFB}" type="pres">
      <dgm:prSet presAssocID="{E9A4F83D-DC8D-4DE5-8766-5C03DE8343F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4A1CE347-2744-44A3-B18E-E46D20DE84BE}" type="pres">
      <dgm:prSet presAssocID="{E9A4F83D-DC8D-4DE5-8766-5C03DE8343FC}" presName="parentText" presStyleLbl="node1" presStyleIdx="1" presStyleCnt="5" custScaleX="133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97A70A-5770-4B29-A42C-2FD4F3316E1E}" type="pres">
      <dgm:prSet presAssocID="{E9A4F83D-DC8D-4DE5-8766-5C03DE8343FC}" presName="negativeSpace" presStyleCnt="0"/>
      <dgm:spPr/>
    </dgm:pt>
    <dgm:pt modelId="{B01B44F7-B592-4F47-B65D-5D3AD43558D5}" type="pres">
      <dgm:prSet presAssocID="{E9A4F83D-DC8D-4DE5-8766-5C03DE8343FC}" presName="childText" presStyleLbl="conFgAcc1" presStyleIdx="1" presStyleCnt="5">
        <dgm:presLayoutVars>
          <dgm:bulletEnabled val="1"/>
        </dgm:presLayoutVars>
      </dgm:prSet>
      <dgm:spPr/>
    </dgm:pt>
    <dgm:pt modelId="{6F977793-7CF8-43D9-84EB-C9ECCD02912F}" type="pres">
      <dgm:prSet presAssocID="{5139C9D1-5841-4F55-80C1-87E1258758EC}" presName="spaceBetweenRectangles" presStyleCnt="0"/>
      <dgm:spPr/>
    </dgm:pt>
    <dgm:pt modelId="{A5683154-83E7-4038-8309-F87483440E53}" type="pres">
      <dgm:prSet presAssocID="{FF9C7697-D459-499D-B510-A35080104AFC}" presName="parentLin" presStyleCnt="0"/>
      <dgm:spPr/>
    </dgm:pt>
    <dgm:pt modelId="{45AF0EB4-9C56-47F0-B476-7B3760A060D0}" type="pres">
      <dgm:prSet presAssocID="{FF9C7697-D459-499D-B510-A35080104AFC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CDD22938-3356-473C-ABC2-077BD0C8F169}" type="pres">
      <dgm:prSet presAssocID="{FF9C7697-D459-499D-B510-A35080104AFC}" presName="parentText" presStyleLbl="node1" presStyleIdx="2" presStyleCnt="5" custScaleX="133100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2A6E2E-4A5C-4846-B51A-7C16F96A8DFD}" type="pres">
      <dgm:prSet presAssocID="{FF9C7697-D459-499D-B510-A35080104AFC}" presName="negativeSpace" presStyleCnt="0"/>
      <dgm:spPr/>
    </dgm:pt>
    <dgm:pt modelId="{8EAFD801-AAF0-4CD8-9FDB-37E8B8155FBD}" type="pres">
      <dgm:prSet presAssocID="{FF9C7697-D459-499D-B510-A35080104AFC}" presName="childText" presStyleLbl="conFgAcc1" presStyleIdx="2" presStyleCnt="5">
        <dgm:presLayoutVars>
          <dgm:bulletEnabled val="1"/>
        </dgm:presLayoutVars>
      </dgm:prSet>
      <dgm:spPr/>
    </dgm:pt>
    <dgm:pt modelId="{8E53031E-B391-4AC5-9E7F-52EC4681516E}" type="pres">
      <dgm:prSet presAssocID="{B9F2DC44-D15A-4428-90CF-8FBCBCF1EAB8}" presName="spaceBetweenRectangles" presStyleCnt="0"/>
      <dgm:spPr/>
    </dgm:pt>
    <dgm:pt modelId="{1182348A-9DF6-43F0-A382-0E4C3745CAED}" type="pres">
      <dgm:prSet presAssocID="{41C18950-C8C4-4666-A06B-A9FC6D7E115B}" presName="parentLin" presStyleCnt="0"/>
      <dgm:spPr/>
    </dgm:pt>
    <dgm:pt modelId="{61ED7E42-4DEC-4D27-A86E-BD13D96DDFC4}" type="pres">
      <dgm:prSet presAssocID="{41C18950-C8C4-4666-A06B-A9FC6D7E115B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B9A21DCE-1F06-47ED-984F-C6B48F21F8CD}" type="pres">
      <dgm:prSet presAssocID="{41C18950-C8C4-4666-A06B-A9FC6D7E115B}" presName="parentText" presStyleLbl="node1" presStyleIdx="3" presStyleCnt="5" custScaleX="133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6C640E-82DF-419A-B92B-D4066D38AC80}" type="pres">
      <dgm:prSet presAssocID="{41C18950-C8C4-4666-A06B-A9FC6D7E115B}" presName="negativeSpace" presStyleCnt="0"/>
      <dgm:spPr/>
    </dgm:pt>
    <dgm:pt modelId="{1D7C2DA2-B861-4F76-A7B3-EAE81ADF6F05}" type="pres">
      <dgm:prSet presAssocID="{41C18950-C8C4-4666-A06B-A9FC6D7E115B}" presName="childText" presStyleLbl="conFgAcc1" presStyleIdx="3" presStyleCnt="5">
        <dgm:presLayoutVars>
          <dgm:bulletEnabled val="1"/>
        </dgm:presLayoutVars>
      </dgm:prSet>
      <dgm:spPr/>
    </dgm:pt>
    <dgm:pt modelId="{CFB9872D-062C-4165-95FD-A7D68148D1A5}" type="pres">
      <dgm:prSet presAssocID="{5004B6C3-6A7D-4208-B52D-138989A5845C}" presName="spaceBetweenRectangles" presStyleCnt="0"/>
      <dgm:spPr/>
    </dgm:pt>
    <dgm:pt modelId="{1C33E095-C7A8-4BF8-8445-082716302089}" type="pres">
      <dgm:prSet presAssocID="{35658902-9F02-486A-9D32-0F84D3140798}" presName="parentLin" presStyleCnt="0"/>
      <dgm:spPr/>
    </dgm:pt>
    <dgm:pt modelId="{FE522903-C794-41DE-98ED-52F2F8E32B38}" type="pres">
      <dgm:prSet presAssocID="{35658902-9F02-486A-9D32-0F84D3140798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2A8B7975-97C2-49E0-82DA-192278812D00}" type="pres">
      <dgm:prSet presAssocID="{35658902-9F02-486A-9D32-0F84D3140798}" presName="parentText" presStyleLbl="node1" presStyleIdx="4" presStyleCnt="5" custScaleX="133100" custScaleY="133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4A862-76FB-41C6-B15D-0FAEAD7BFCC3}" type="pres">
      <dgm:prSet presAssocID="{35658902-9F02-486A-9D32-0F84D3140798}" presName="negativeSpace" presStyleCnt="0"/>
      <dgm:spPr/>
    </dgm:pt>
    <dgm:pt modelId="{779E741A-3657-4C31-BF38-1A8BF121A11A}" type="pres">
      <dgm:prSet presAssocID="{35658902-9F02-486A-9D32-0F84D3140798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A4208BB6-C089-4302-95D8-459A13AD749C}" srcId="{B058467C-75FE-4DF0-8FE6-B94464D5F562}" destId="{35658902-9F02-486A-9D32-0F84D3140798}" srcOrd="4" destOrd="0" parTransId="{88AE9A7A-9600-40AE-8509-CCE7264C13B6}" sibTransId="{6F05445E-B853-4750-86FD-1DCED9484008}"/>
    <dgm:cxn modelId="{E7DFD89F-5B12-4A76-9717-5AB4E35FC7C3}" srcId="{B058467C-75FE-4DF0-8FE6-B94464D5F562}" destId="{F818E6F6-5790-4CF2-8DE0-A8453436C537}" srcOrd="0" destOrd="0" parTransId="{9C703E5A-A6D1-4B6C-9F99-55AB7640BD23}" sibTransId="{C45104E5-9E6F-4BF5-BF28-A56B3D921A6D}"/>
    <dgm:cxn modelId="{AD165BCB-8703-426A-B1CB-1A5C4523006B}" type="presOf" srcId="{41C18950-C8C4-4666-A06B-A9FC6D7E115B}" destId="{61ED7E42-4DEC-4D27-A86E-BD13D96DDFC4}" srcOrd="0" destOrd="0" presId="urn:microsoft.com/office/officeart/2005/8/layout/list1"/>
    <dgm:cxn modelId="{D6A555D9-0755-407C-A48B-C5B7E526DEE7}" srcId="{B058467C-75FE-4DF0-8FE6-B94464D5F562}" destId="{E9A4F83D-DC8D-4DE5-8766-5C03DE8343FC}" srcOrd="1" destOrd="0" parTransId="{DDEF6633-D143-4899-AAE6-34D4EDF835CC}" sibTransId="{5139C9D1-5841-4F55-80C1-87E1258758EC}"/>
    <dgm:cxn modelId="{FDFF2643-6D18-4233-976E-44D6CFB6178B}" type="presOf" srcId="{FF9C7697-D459-499D-B510-A35080104AFC}" destId="{CDD22938-3356-473C-ABC2-077BD0C8F169}" srcOrd="1" destOrd="0" presId="urn:microsoft.com/office/officeart/2005/8/layout/list1"/>
    <dgm:cxn modelId="{EAC9D4F1-829C-4393-814D-170654EE3308}" srcId="{B058467C-75FE-4DF0-8FE6-B94464D5F562}" destId="{FF9C7697-D459-499D-B510-A35080104AFC}" srcOrd="2" destOrd="0" parTransId="{66727CFB-35DF-4465-B7FC-7E8344F137B9}" sibTransId="{B9F2DC44-D15A-4428-90CF-8FBCBCF1EAB8}"/>
    <dgm:cxn modelId="{E0C13F55-ACAB-467E-B15E-71F11BC5D984}" type="presOf" srcId="{FF9C7697-D459-499D-B510-A35080104AFC}" destId="{45AF0EB4-9C56-47F0-B476-7B3760A060D0}" srcOrd="0" destOrd="0" presId="urn:microsoft.com/office/officeart/2005/8/layout/list1"/>
    <dgm:cxn modelId="{2BE47731-1879-495F-9C5A-D8419011376E}" type="presOf" srcId="{35658902-9F02-486A-9D32-0F84D3140798}" destId="{2A8B7975-97C2-49E0-82DA-192278812D00}" srcOrd="1" destOrd="0" presId="urn:microsoft.com/office/officeart/2005/8/layout/list1"/>
    <dgm:cxn modelId="{BF84DBA7-7EDD-4B34-BA79-6A1D9D478D5D}" type="presOf" srcId="{35658902-9F02-486A-9D32-0F84D3140798}" destId="{FE522903-C794-41DE-98ED-52F2F8E32B38}" srcOrd="0" destOrd="0" presId="urn:microsoft.com/office/officeart/2005/8/layout/list1"/>
    <dgm:cxn modelId="{CA455C93-0DD4-4930-A618-47D8E55D7EBF}" type="presOf" srcId="{E9A4F83D-DC8D-4DE5-8766-5C03DE8343FC}" destId="{EF977BB0-2D7C-4B4D-93B7-3DB3C2A60BFB}" srcOrd="0" destOrd="0" presId="urn:microsoft.com/office/officeart/2005/8/layout/list1"/>
    <dgm:cxn modelId="{D8FC8DA1-0729-4295-9B5E-A5ACC0CB5AD1}" type="presOf" srcId="{41C18950-C8C4-4666-A06B-A9FC6D7E115B}" destId="{B9A21DCE-1F06-47ED-984F-C6B48F21F8CD}" srcOrd="1" destOrd="0" presId="urn:microsoft.com/office/officeart/2005/8/layout/list1"/>
    <dgm:cxn modelId="{137A3501-9297-4717-95CC-AC7B6DC2EE6B}" srcId="{B058467C-75FE-4DF0-8FE6-B94464D5F562}" destId="{41C18950-C8C4-4666-A06B-A9FC6D7E115B}" srcOrd="3" destOrd="0" parTransId="{3973AF58-ABC3-43D4-ADBC-2B3324B81F24}" sibTransId="{5004B6C3-6A7D-4208-B52D-138989A5845C}"/>
    <dgm:cxn modelId="{DE4CCC33-DC56-433C-BAA4-2EFC671AC6FD}" type="presOf" srcId="{B058467C-75FE-4DF0-8FE6-B94464D5F562}" destId="{72D42FA1-6F29-49F9-BA44-56575842A170}" srcOrd="0" destOrd="0" presId="urn:microsoft.com/office/officeart/2005/8/layout/list1"/>
    <dgm:cxn modelId="{90DFB28E-8748-49E5-BB66-1626C4F5F511}" type="presOf" srcId="{F818E6F6-5790-4CF2-8DE0-A8453436C537}" destId="{3065F160-B874-4796-B1E5-78B8CAA816DA}" srcOrd="1" destOrd="0" presId="urn:microsoft.com/office/officeart/2005/8/layout/list1"/>
    <dgm:cxn modelId="{D8E2C02A-4513-4967-B261-00A0F0B270C5}" type="presOf" srcId="{E9A4F83D-DC8D-4DE5-8766-5C03DE8343FC}" destId="{4A1CE347-2744-44A3-B18E-E46D20DE84BE}" srcOrd="1" destOrd="0" presId="urn:microsoft.com/office/officeart/2005/8/layout/list1"/>
    <dgm:cxn modelId="{975EDA2B-BD6B-4469-9A01-8E81F4A4D160}" type="presOf" srcId="{F818E6F6-5790-4CF2-8DE0-A8453436C537}" destId="{D7DA4D02-1A11-4462-8F6D-C74277E2D824}" srcOrd="0" destOrd="0" presId="urn:microsoft.com/office/officeart/2005/8/layout/list1"/>
    <dgm:cxn modelId="{BE960E6F-A77F-4E11-821E-CE933CD3A039}" type="presParOf" srcId="{72D42FA1-6F29-49F9-BA44-56575842A170}" destId="{35D3A69F-4862-42EE-A54D-630586A9D955}" srcOrd="0" destOrd="0" presId="urn:microsoft.com/office/officeart/2005/8/layout/list1"/>
    <dgm:cxn modelId="{7D64251D-F464-4975-883D-20B4A4025B15}" type="presParOf" srcId="{35D3A69F-4862-42EE-A54D-630586A9D955}" destId="{D7DA4D02-1A11-4462-8F6D-C74277E2D824}" srcOrd="0" destOrd="0" presId="urn:microsoft.com/office/officeart/2005/8/layout/list1"/>
    <dgm:cxn modelId="{4200D637-1F62-41D7-AB2B-66034796793B}" type="presParOf" srcId="{35D3A69F-4862-42EE-A54D-630586A9D955}" destId="{3065F160-B874-4796-B1E5-78B8CAA816DA}" srcOrd="1" destOrd="0" presId="urn:microsoft.com/office/officeart/2005/8/layout/list1"/>
    <dgm:cxn modelId="{B65B0D66-8051-4672-9874-411E7883CDF8}" type="presParOf" srcId="{72D42FA1-6F29-49F9-BA44-56575842A170}" destId="{D87BEFDC-48CD-4622-B014-5D2C8382A587}" srcOrd="1" destOrd="0" presId="urn:microsoft.com/office/officeart/2005/8/layout/list1"/>
    <dgm:cxn modelId="{8C206DA0-A06C-4006-9D10-8F9B7C595BD3}" type="presParOf" srcId="{72D42FA1-6F29-49F9-BA44-56575842A170}" destId="{BC305ABC-E80E-4B2D-ADA5-3D134A69B289}" srcOrd="2" destOrd="0" presId="urn:microsoft.com/office/officeart/2005/8/layout/list1"/>
    <dgm:cxn modelId="{B265558E-2D6C-4D1D-B4E9-B3B65E2609D2}" type="presParOf" srcId="{72D42FA1-6F29-49F9-BA44-56575842A170}" destId="{803E5ADF-BE25-4EDD-9635-AFB295C33AF0}" srcOrd="3" destOrd="0" presId="urn:microsoft.com/office/officeart/2005/8/layout/list1"/>
    <dgm:cxn modelId="{407539B1-7065-41D5-98F9-0029388B2D97}" type="presParOf" srcId="{72D42FA1-6F29-49F9-BA44-56575842A170}" destId="{4D8589F9-46E7-4AB3-AF09-BDEA12B3E135}" srcOrd="4" destOrd="0" presId="urn:microsoft.com/office/officeart/2005/8/layout/list1"/>
    <dgm:cxn modelId="{4B8419F8-5A09-42F0-AA59-18694ACA6651}" type="presParOf" srcId="{4D8589F9-46E7-4AB3-AF09-BDEA12B3E135}" destId="{EF977BB0-2D7C-4B4D-93B7-3DB3C2A60BFB}" srcOrd="0" destOrd="0" presId="urn:microsoft.com/office/officeart/2005/8/layout/list1"/>
    <dgm:cxn modelId="{D649AF4F-066A-4360-844C-86BF15F922AA}" type="presParOf" srcId="{4D8589F9-46E7-4AB3-AF09-BDEA12B3E135}" destId="{4A1CE347-2744-44A3-B18E-E46D20DE84BE}" srcOrd="1" destOrd="0" presId="urn:microsoft.com/office/officeart/2005/8/layout/list1"/>
    <dgm:cxn modelId="{29CD6F00-BA15-46FA-BF85-EB713FDC583C}" type="presParOf" srcId="{72D42FA1-6F29-49F9-BA44-56575842A170}" destId="{8E97A70A-5770-4B29-A42C-2FD4F3316E1E}" srcOrd="5" destOrd="0" presId="urn:microsoft.com/office/officeart/2005/8/layout/list1"/>
    <dgm:cxn modelId="{03D083F2-26B8-484F-B125-FD2811FF1DE6}" type="presParOf" srcId="{72D42FA1-6F29-49F9-BA44-56575842A170}" destId="{B01B44F7-B592-4F47-B65D-5D3AD43558D5}" srcOrd="6" destOrd="0" presId="urn:microsoft.com/office/officeart/2005/8/layout/list1"/>
    <dgm:cxn modelId="{2076CE63-299B-4B4D-943A-B08ECD2D0CB9}" type="presParOf" srcId="{72D42FA1-6F29-49F9-BA44-56575842A170}" destId="{6F977793-7CF8-43D9-84EB-C9ECCD02912F}" srcOrd="7" destOrd="0" presId="urn:microsoft.com/office/officeart/2005/8/layout/list1"/>
    <dgm:cxn modelId="{6DBD52B6-BBF0-45AF-B9A2-EC0C2271A580}" type="presParOf" srcId="{72D42FA1-6F29-49F9-BA44-56575842A170}" destId="{A5683154-83E7-4038-8309-F87483440E53}" srcOrd="8" destOrd="0" presId="urn:microsoft.com/office/officeart/2005/8/layout/list1"/>
    <dgm:cxn modelId="{492E1C6F-5D8D-4605-A1A2-2E668AA60502}" type="presParOf" srcId="{A5683154-83E7-4038-8309-F87483440E53}" destId="{45AF0EB4-9C56-47F0-B476-7B3760A060D0}" srcOrd="0" destOrd="0" presId="urn:microsoft.com/office/officeart/2005/8/layout/list1"/>
    <dgm:cxn modelId="{2ECE64CD-AF33-44AF-AD65-8BC4D3CAA473}" type="presParOf" srcId="{A5683154-83E7-4038-8309-F87483440E53}" destId="{CDD22938-3356-473C-ABC2-077BD0C8F169}" srcOrd="1" destOrd="0" presId="urn:microsoft.com/office/officeart/2005/8/layout/list1"/>
    <dgm:cxn modelId="{9F5E780F-3351-480E-B9DB-7FE3FFD1FA02}" type="presParOf" srcId="{72D42FA1-6F29-49F9-BA44-56575842A170}" destId="{332A6E2E-4A5C-4846-B51A-7C16F96A8DFD}" srcOrd="9" destOrd="0" presId="urn:microsoft.com/office/officeart/2005/8/layout/list1"/>
    <dgm:cxn modelId="{FF4FF107-F098-44F6-9A91-1333F3AB07E2}" type="presParOf" srcId="{72D42FA1-6F29-49F9-BA44-56575842A170}" destId="{8EAFD801-AAF0-4CD8-9FDB-37E8B8155FBD}" srcOrd="10" destOrd="0" presId="urn:microsoft.com/office/officeart/2005/8/layout/list1"/>
    <dgm:cxn modelId="{4C65F476-1EC6-4918-A5DF-750B26810EC1}" type="presParOf" srcId="{72D42FA1-6F29-49F9-BA44-56575842A170}" destId="{8E53031E-B391-4AC5-9E7F-52EC4681516E}" srcOrd="11" destOrd="0" presId="urn:microsoft.com/office/officeart/2005/8/layout/list1"/>
    <dgm:cxn modelId="{A7837741-D7EE-4AB5-BACA-E1CF9D99815F}" type="presParOf" srcId="{72D42FA1-6F29-49F9-BA44-56575842A170}" destId="{1182348A-9DF6-43F0-A382-0E4C3745CAED}" srcOrd="12" destOrd="0" presId="urn:microsoft.com/office/officeart/2005/8/layout/list1"/>
    <dgm:cxn modelId="{A909CC66-2EBE-4E6A-A50B-F276E6679F2C}" type="presParOf" srcId="{1182348A-9DF6-43F0-A382-0E4C3745CAED}" destId="{61ED7E42-4DEC-4D27-A86E-BD13D96DDFC4}" srcOrd="0" destOrd="0" presId="urn:microsoft.com/office/officeart/2005/8/layout/list1"/>
    <dgm:cxn modelId="{7646DDBD-A1B6-4327-AFFE-C8657D9337D4}" type="presParOf" srcId="{1182348A-9DF6-43F0-A382-0E4C3745CAED}" destId="{B9A21DCE-1F06-47ED-984F-C6B48F21F8CD}" srcOrd="1" destOrd="0" presId="urn:microsoft.com/office/officeart/2005/8/layout/list1"/>
    <dgm:cxn modelId="{297B9C55-2A33-427E-9D57-00438A34371A}" type="presParOf" srcId="{72D42FA1-6F29-49F9-BA44-56575842A170}" destId="{B86C640E-82DF-419A-B92B-D4066D38AC80}" srcOrd="13" destOrd="0" presId="urn:microsoft.com/office/officeart/2005/8/layout/list1"/>
    <dgm:cxn modelId="{12979793-F51C-47FF-91B5-B640EA05A723}" type="presParOf" srcId="{72D42FA1-6F29-49F9-BA44-56575842A170}" destId="{1D7C2DA2-B861-4F76-A7B3-EAE81ADF6F05}" srcOrd="14" destOrd="0" presId="urn:microsoft.com/office/officeart/2005/8/layout/list1"/>
    <dgm:cxn modelId="{0E002274-51C7-4859-9B55-4A4ECA5A44A3}" type="presParOf" srcId="{72D42FA1-6F29-49F9-BA44-56575842A170}" destId="{CFB9872D-062C-4165-95FD-A7D68148D1A5}" srcOrd="15" destOrd="0" presId="urn:microsoft.com/office/officeart/2005/8/layout/list1"/>
    <dgm:cxn modelId="{AD4EFAD1-523F-48B2-A256-F11615F94D7A}" type="presParOf" srcId="{72D42FA1-6F29-49F9-BA44-56575842A170}" destId="{1C33E095-C7A8-4BF8-8445-082716302089}" srcOrd="16" destOrd="0" presId="urn:microsoft.com/office/officeart/2005/8/layout/list1"/>
    <dgm:cxn modelId="{A4AE4498-D258-4012-B115-0FE0E9C76542}" type="presParOf" srcId="{1C33E095-C7A8-4BF8-8445-082716302089}" destId="{FE522903-C794-41DE-98ED-52F2F8E32B38}" srcOrd="0" destOrd="0" presId="urn:microsoft.com/office/officeart/2005/8/layout/list1"/>
    <dgm:cxn modelId="{0076E1AE-2448-4A54-8B64-7964DE4C96E3}" type="presParOf" srcId="{1C33E095-C7A8-4BF8-8445-082716302089}" destId="{2A8B7975-97C2-49E0-82DA-192278812D00}" srcOrd="1" destOrd="0" presId="urn:microsoft.com/office/officeart/2005/8/layout/list1"/>
    <dgm:cxn modelId="{DEF03BDE-44AF-41A2-A382-050B59EF5B59}" type="presParOf" srcId="{72D42FA1-6F29-49F9-BA44-56575842A170}" destId="{4FB4A862-76FB-41C6-B15D-0FAEAD7BFCC3}" srcOrd="17" destOrd="0" presId="urn:microsoft.com/office/officeart/2005/8/layout/list1"/>
    <dgm:cxn modelId="{B671B808-E0CB-4E69-9575-29CE0BE8FB37}" type="presParOf" srcId="{72D42FA1-6F29-49F9-BA44-56575842A170}" destId="{779E741A-3657-4C31-BF38-1A8BF121A11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4ED248-15D0-4057-8D87-1D8FC678086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FB3495-060D-4296-9D45-3D84F1450C56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accent5">
                  <a:lumMod val="75000"/>
                </a:schemeClr>
              </a:solidFill>
            </a:rPr>
            <a:t>Музика, спів, поезія, мистецтво дозволяють досягти даного внутрішнього стану і виховують у дитини почуття прекрасного. </a:t>
          </a:r>
          <a:endParaRPr lang="ru-RU" sz="2000" dirty="0">
            <a:solidFill>
              <a:schemeClr val="accent5">
                <a:lumMod val="75000"/>
              </a:schemeClr>
            </a:solidFill>
          </a:endParaRPr>
        </a:p>
      </dgm:t>
    </dgm:pt>
    <dgm:pt modelId="{C3852DE9-0640-4DEF-BEAE-201CE61C844A}" type="parTrans" cxnId="{42E501DE-F247-4A83-81E0-AFA31C775259}">
      <dgm:prSet/>
      <dgm:spPr/>
      <dgm:t>
        <a:bodyPr/>
        <a:lstStyle/>
        <a:p>
          <a:endParaRPr lang="ru-RU"/>
        </a:p>
      </dgm:t>
    </dgm:pt>
    <dgm:pt modelId="{11B055E4-2E97-4702-84C8-5853C1036B47}" type="sibTrans" cxnId="{42E501DE-F247-4A83-81E0-AFA31C775259}">
      <dgm:prSet/>
      <dgm:spPr/>
      <dgm:t>
        <a:bodyPr/>
        <a:lstStyle/>
        <a:p>
          <a:endParaRPr lang="ru-RU"/>
        </a:p>
      </dgm:t>
    </dgm:pt>
    <dgm:pt modelId="{1A73D850-C6A5-4DEE-A3D5-F4D5AA294DE7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accent5">
                  <a:lumMod val="75000"/>
                </a:schemeClr>
              </a:solidFill>
            </a:rPr>
            <a:t>У цьому процесі важливу роль відіграє не тільки мати, але і майбутній батько дитини. </a:t>
          </a:r>
          <a:endParaRPr lang="ru-RU" sz="2000" dirty="0">
            <a:solidFill>
              <a:schemeClr val="accent5">
                <a:lumMod val="75000"/>
              </a:schemeClr>
            </a:solidFill>
          </a:endParaRPr>
        </a:p>
      </dgm:t>
    </dgm:pt>
    <dgm:pt modelId="{382605D9-B57B-47D8-9638-43F2595A6545}" type="parTrans" cxnId="{4F3613C5-80F1-46B1-85A6-314365D0971D}">
      <dgm:prSet/>
      <dgm:spPr/>
      <dgm:t>
        <a:bodyPr/>
        <a:lstStyle/>
        <a:p>
          <a:endParaRPr lang="ru-RU"/>
        </a:p>
      </dgm:t>
    </dgm:pt>
    <dgm:pt modelId="{E20E3E55-E343-411E-A4CE-8F3F8D743DC7}" type="sibTrans" cxnId="{4F3613C5-80F1-46B1-85A6-314365D0971D}">
      <dgm:prSet/>
      <dgm:spPr/>
      <dgm:t>
        <a:bodyPr/>
        <a:lstStyle/>
        <a:p>
          <a:endParaRPr lang="ru-RU"/>
        </a:p>
      </dgm:t>
    </dgm:pt>
    <dgm:pt modelId="{2A336F2E-AE30-449A-8AD9-BAC567168BC4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accent5">
                  <a:lumMod val="75000"/>
                </a:schemeClr>
              </a:solidFill>
            </a:rPr>
            <a:t>Ставлення до жінки, вагітності та очікуваної дитини - головний фактор, що формує в нього відчуття щастя і сили, яке передається йому через упевнену в собі і спокійну матір. </a:t>
          </a:r>
          <a:endParaRPr lang="ru-RU" sz="2000" dirty="0">
            <a:solidFill>
              <a:schemeClr val="accent5">
                <a:lumMod val="75000"/>
              </a:schemeClr>
            </a:solidFill>
          </a:endParaRPr>
        </a:p>
      </dgm:t>
    </dgm:pt>
    <dgm:pt modelId="{451F2DF6-1C74-41E3-9CE5-66BDEAE73A15}" type="parTrans" cxnId="{A3BD479B-87C0-4F70-ADC6-9CE68BB8259D}">
      <dgm:prSet/>
      <dgm:spPr/>
      <dgm:t>
        <a:bodyPr/>
        <a:lstStyle/>
        <a:p>
          <a:endParaRPr lang="ru-RU"/>
        </a:p>
      </dgm:t>
    </dgm:pt>
    <dgm:pt modelId="{D98524D9-458A-4F28-B701-96BD1D6D84D6}" type="sibTrans" cxnId="{A3BD479B-87C0-4F70-ADC6-9CE68BB8259D}">
      <dgm:prSet/>
      <dgm:spPr/>
      <dgm:t>
        <a:bodyPr/>
        <a:lstStyle/>
        <a:p>
          <a:endParaRPr lang="ru-RU"/>
        </a:p>
      </dgm:t>
    </dgm:pt>
    <dgm:pt modelId="{D5EC45DB-09F2-4A4E-8BED-445248E8CDCA}" type="pres">
      <dgm:prSet presAssocID="{664ED248-15D0-4057-8D87-1D8FC678086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018256-81CC-48FC-BC64-67A64F2E3E1D}" type="pres">
      <dgm:prSet presAssocID="{8FFB3495-060D-4296-9D45-3D84F1450C5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B24F18-856F-4AA4-974F-64A72C66C500}" type="pres">
      <dgm:prSet presAssocID="{11B055E4-2E97-4702-84C8-5853C1036B47}" presName="sibTrans" presStyleCnt="0"/>
      <dgm:spPr/>
    </dgm:pt>
    <dgm:pt modelId="{0C6B3233-5003-4899-90E2-3F760EB506EC}" type="pres">
      <dgm:prSet presAssocID="{1A73D850-C6A5-4DEE-A3D5-F4D5AA294DE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1CA30C-9487-443B-BEC5-3ABBAE88EC31}" type="pres">
      <dgm:prSet presAssocID="{E20E3E55-E343-411E-A4CE-8F3F8D743DC7}" presName="sibTrans" presStyleCnt="0"/>
      <dgm:spPr/>
    </dgm:pt>
    <dgm:pt modelId="{675D0000-B09A-4AF1-A527-AF7A73BBACB7}" type="pres">
      <dgm:prSet presAssocID="{2A336F2E-AE30-449A-8AD9-BAC567168BC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BD479B-87C0-4F70-ADC6-9CE68BB8259D}" srcId="{664ED248-15D0-4057-8D87-1D8FC6780860}" destId="{2A336F2E-AE30-449A-8AD9-BAC567168BC4}" srcOrd="2" destOrd="0" parTransId="{451F2DF6-1C74-41E3-9CE5-66BDEAE73A15}" sibTransId="{D98524D9-458A-4F28-B701-96BD1D6D84D6}"/>
    <dgm:cxn modelId="{42E501DE-F247-4A83-81E0-AFA31C775259}" srcId="{664ED248-15D0-4057-8D87-1D8FC6780860}" destId="{8FFB3495-060D-4296-9D45-3D84F1450C56}" srcOrd="0" destOrd="0" parTransId="{C3852DE9-0640-4DEF-BEAE-201CE61C844A}" sibTransId="{11B055E4-2E97-4702-84C8-5853C1036B47}"/>
    <dgm:cxn modelId="{E94F5426-667F-409B-BC31-B49589405706}" type="presOf" srcId="{664ED248-15D0-4057-8D87-1D8FC6780860}" destId="{D5EC45DB-09F2-4A4E-8BED-445248E8CDCA}" srcOrd="0" destOrd="0" presId="urn:microsoft.com/office/officeart/2005/8/layout/default"/>
    <dgm:cxn modelId="{31707D62-9DE1-400E-8284-4A1A1ABC7A84}" type="presOf" srcId="{8FFB3495-060D-4296-9D45-3D84F1450C56}" destId="{61018256-81CC-48FC-BC64-67A64F2E3E1D}" srcOrd="0" destOrd="0" presId="urn:microsoft.com/office/officeart/2005/8/layout/default"/>
    <dgm:cxn modelId="{446D9B0F-811F-4528-B462-62E275F04219}" type="presOf" srcId="{1A73D850-C6A5-4DEE-A3D5-F4D5AA294DE7}" destId="{0C6B3233-5003-4899-90E2-3F760EB506EC}" srcOrd="0" destOrd="0" presId="urn:microsoft.com/office/officeart/2005/8/layout/default"/>
    <dgm:cxn modelId="{4F3613C5-80F1-46B1-85A6-314365D0971D}" srcId="{664ED248-15D0-4057-8D87-1D8FC6780860}" destId="{1A73D850-C6A5-4DEE-A3D5-F4D5AA294DE7}" srcOrd="1" destOrd="0" parTransId="{382605D9-B57B-47D8-9638-43F2595A6545}" sibTransId="{E20E3E55-E343-411E-A4CE-8F3F8D743DC7}"/>
    <dgm:cxn modelId="{ABC8580E-177E-4760-B722-BC03AB96CEC5}" type="presOf" srcId="{2A336F2E-AE30-449A-8AD9-BAC567168BC4}" destId="{675D0000-B09A-4AF1-A527-AF7A73BBACB7}" srcOrd="0" destOrd="0" presId="urn:microsoft.com/office/officeart/2005/8/layout/default"/>
    <dgm:cxn modelId="{AC862D04-3FD7-42DC-BC14-7E15B308ABB0}" type="presParOf" srcId="{D5EC45DB-09F2-4A4E-8BED-445248E8CDCA}" destId="{61018256-81CC-48FC-BC64-67A64F2E3E1D}" srcOrd="0" destOrd="0" presId="urn:microsoft.com/office/officeart/2005/8/layout/default"/>
    <dgm:cxn modelId="{3E277725-88B7-4673-AF92-762CB5DF6C03}" type="presParOf" srcId="{D5EC45DB-09F2-4A4E-8BED-445248E8CDCA}" destId="{C7B24F18-856F-4AA4-974F-64A72C66C500}" srcOrd="1" destOrd="0" presId="urn:microsoft.com/office/officeart/2005/8/layout/default"/>
    <dgm:cxn modelId="{159B3C02-A39B-4C58-862E-2B779B47DE37}" type="presParOf" srcId="{D5EC45DB-09F2-4A4E-8BED-445248E8CDCA}" destId="{0C6B3233-5003-4899-90E2-3F760EB506EC}" srcOrd="2" destOrd="0" presId="urn:microsoft.com/office/officeart/2005/8/layout/default"/>
    <dgm:cxn modelId="{58E210F4-1FA1-4DCC-90E2-0D38F0AF7EEF}" type="presParOf" srcId="{D5EC45DB-09F2-4A4E-8BED-445248E8CDCA}" destId="{831CA30C-9487-443B-BEC5-3ABBAE88EC31}" srcOrd="3" destOrd="0" presId="urn:microsoft.com/office/officeart/2005/8/layout/default"/>
    <dgm:cxn modelId="{3A729493-89AB-4783-AF49-3A90CFCA22BB}" type="presParOf" srcId="{D5EC45DB-09F2-4A4E-8BED-445248E8CDCA}" destId="{675D0000-B09A-4AF1-A527-AF7A73BBACB7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B1F696E-E2CD-4987-9B7A-7A08C0FEC5D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38ED66-5E23-4E2E-9CB2-3FD994C59563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accent5">
                  <a:lumMod val="75000"/>
                </a:schemeClr>
              </a:solidFill>
            </a:rPr>
            <a:t>Група вчених - Г.М. Чумакова, Є.Г. </a:t>
          </a:r>
          <a:r>
            <a:rPr lang="uk-UA" sz="1600" dirty="0" err="1" smtClean="0">
              <a:solidFill>
                <a:schemeClr val="accent5">
                  <a:lumMod val="75000"/>
                </a:schemeClr>
              </a:solidFill>
            </a:rPr>
            <a:t>Щукіна</a:t>
          </a:r>
          <a:r>
            <a:rPr lang="uk-UA" sz="1600" dirty="0" smtClean="0">
              <a:solidFill>
                <a:schemeClr val="accent5">
                  <a:lumMod val="75000"/>
                </a:schemeClr>
              </a:solidFill>
            </a:rPr>
            <a:t>, А.А. Макарова - провели дослідження, метою якого було вивчення впливу тривожного ставлення до дитини під час вагітності на його фізичний і психічний стан після народження . </a:t>
          </a:r>
          <a:endParaRPr lang="ru-RU" sz="1600" dirty="0">
            <a:solidFill>
              <a:schemeClr val="accent5">
                <a:lumMod val="75000"/>
              </a:schemeClr>
            </a:solidFill>
          </a:endParaRPr>
        </a:p>
      </dgm:t>
    </dgm:pt>
    <dgm:pt modelId="{871F120C-5452-49CB-AD68-BF1B67F210A7}" type="parTrans" cxnId="{0B604549-74CF-4C29-B3EE-66BE0130275F}">
      <dgm:prSet/>
      <dgm:spPr/>
      <dgm:t>
        <a:bodyPr/>
        <a:lstStyle/>
        <a:p>
          <a:endParaRPr lang="ru-RU"/>
        </a:p>
      </dgm:t>
    </dgm:pt>
    <dgm:pt modelId="{00A0629B-40D2-44EB-8516-86AF82C72EBB}" type="sibTrans" cxnId="{0B604549-74CF-4C29-B3EE-66BE0130275F}">
      <dgm:prSet/>
      <dgm:spPr/>
      <dgm:t>
        <a:bodyPr/>
        <a:lstStyle/>
        <a:p>
          <a:endParaRPr lang="ru-RU"/>
        </a:p>
      </dgm:t>
    </dgm:pt>
    <dgm:pt modelId="{0EB7B871-34A8-439D-91F6-8E912DD7E221}">
      <dgm:prSet phldrT="[Текст]" custT="1"/>
      <dgm:spPr/>
      <dgm:t>
        <a:bodyPr/>
        <a:lstStyle/>
        <a:p>
          <a:r>
            <a:rPr lang="uk-UA" sz="1200" dirty="0" smtClean="0">
              <a:solidFill>
                <a:schemeClr val="accent5">
                  <a:lumMod val="75000"/>
                </a:schemeClr>
              </a:solidFill>
            </a:rPr>
            <a:t>У дослідженні взяли участь 41 пара «мати-дитина». Вік жінок - від 19 до 32 років (середній вік - 23,5 +3,1 року). Дітей у них не було. Вагітність була запланована у половини жінок і бажаною була у всіх. </a:t>
          </a:r>
          <a:endParaRPr lang="ru-RU" sz="1200" dirty="0">
            <a:solidFill>
              <a:schemeClr val="accent5">
                <a:lumMod val="75000"/>
              </a:schemeClr>
            </a:solidFill>
          </a:endParaRPr>
        </a:p>
      </dgm:t>
    </dgm:pt>
    <dgm:pt modelId="{EE5A208F-103F-452B-B681-4B917EF03081}" type="parTrans" cxnId="{C75C62CF-1A43-4939-B56C-B357B1DEB26C}">
      <dgm:prSet/>
      <dgm:spPr/>
      <dgm:t>
        <a:bodyPr/>
        <a:lstStyle/>
        <a:p>
          <a:endParaRPr lang="ru-RU"/>
        </a:p>
      </dgm:t>
    </dgm:pt>
    <dgm:pt modelId="{63DB9D98-7F86-4A60-8EC6-71EEC3C4485B}" type="sibTrans" cxnId="{C75C62CF-1A43-4939-B56C-B357B1DEB26C}">
      <dgm:prSet/>
      <dgm:spPr/>
      <dgm:t>
        <a:bodyPr/>
        <a:lstStyle/>
        <a:p>
          <a:endParaRPr lang="ru-RU"/>
        </a:p>
      </dgm:t>
    </dgm:pt>
    <dgm:pt modelId="{975B30E4-CA4C-44BA-A0D9-6A267831525C}">
      <dgm:prSet phldrT="[Текст]" custT="1"/>
      <dgm:spPr/>
      <dgm:t>
        <a:bodyPr/>
        <a:lstStyle/>
        <a:p>
          <a:r>
            <a:rPr lang="uk-UA" sz="1400" dirty="0" smtClean="0">
              <a:solidFill>
                <a:schemeClr val="accent5">
                  <a:lumMod val="75000"/>
                </a:schemeClr>
              </a:solidFill>
            </a:rPr>
            <a:t>У дослідженні застосовувалася наступна методика - «Тест відносин вагітної» І.В. Добрякова на виявлення особливостей психологічного ставлення вагітної до майбутньої дитини. </a:t>
          </a:r>
          <a:endParaRPr lang="ru-RU" sz="1400" dirty="0">
            <a:solidFill>
              <a:schemeClr val="accent5">
                <a:lumMod val="75000"/>
              </a:schemeClr>
            </a:solidFill>
          </a:endParaRPr>
        </a:p>
      </dgm:t>
    </dgm:pt>
    <dgm:pt modelId="{AA4179BB-F7A0-4A12-8B7D-7C6D223CF698}" type="parTrans" cxnId="{373BA4EB-3911-4B8F-8148-2CF8F248D9A2}">
      <dgm:prSet/>
      <dgm:spPr/>
      <dgm:t>
        <a:bodyPr/>
        <a:lstStyle/>
        <a:p>
          <a:endParaRPr lang="ru-RU"/>
        </a:p>
      </dgm:t>
    </dgm:pt>
    <dgm:pt modelId="{B569A953-1BB3-4FBA-8221-028BD8E32130}" type="sibTrans" cxnId="{373BA4EB-3911-4B8F-8148-2CF8F248D9A2}">
      <dgm:prSet/>
      <dgm:spPr/>
      <dgm:t>
        <a:bodyPr/>
        <a:lstStyle/>
        <a:p>
          <a:endParaRPr lang="ru-RU"/>
        </a:p>
      </dgm:t>
    </dgm:pt>
    <dgm:pt modelId="{0F30C601-4E7E-4A91-A186-4CD59A79240A}">
      <dgm:prSet phldrT="[Текст]" custT="1"/>
      <dgm:spPr/>
      <dgm:t>
        <a:bodyPr/>
        <a:lstStyle/>
        <a:p>
          <a:r>
            <a:rPr lang="uk-UA" sz="1050" dirty="0" smtClean="0">
              <a:solidFill>
                <a:schemeClr val="accent5">
                  <a:lumMod val="75000"/>
                </a:schemeClr>
              </a:solidFill>
            </a:rPr>
            <a:t>Пологи у всіх жінок пройшли на 38-40 тижнях вагітності. Діти були оглянуті після народження на 4-5 добу, потім у віці одного, трьох і шести місяців. Після народження оцінювалося соматичний стан та неврологічний статус за профілем гноблення-роздратування. </a:t>
          </a:r>
          <a:endParaRPr lang="ru-RU" sz="1050" dirty="0">
            <a:solidFill>
              <a:schemeClr val="accent5">
                <a:lumMod val="75000"/>
              </a:schemeClr>
            </a:solidFill>
          </a:endParaRPr>
        </a:p>
      </dgm:t>
    </dgm:pt>
    <dgm:pt modelId="{C88E9A54-4D56-40FA-9945-ABC1918BDBC8}" type="parTrans" cxnId="{68FC00B9-19D0-4819-B48B-09E8367BBFA6}">
      <dgm:prSet/>
      <dgm:spPr/>
      <dgm:t>
        <a:bodyPr/>
        <a:lstStyle/>
        <a:p>
          <a:endParaRPr lang="ru-RU"/>
        </a:p>
      </dgm:t>
    </dgm:pt>
    <dgm:pt modelId="{46731E32-AADC-40B5-82DA-88C56B44CFB9}" type="sibTrans" cxnId="{68FC00B9-19D0-4819-B48B-09E8367BBFA6}">
      <dgm:prSet/>
      <dgm:spPr/>
      <dgm:t>
        <a:bodyPr/>
        <a:lstStyle/>
        <a:p>
          <a:endParaRPr lang="ru-RU"/>
        </a:p>
      </dgm:t>
    </dgm:pt>
    <dgm:pt modelId="{ACA4BE4E-6B01-4AAA-A311-A36404572A84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accent5">
                  <a:lumMod val="75000"/>
                </a:schemeClr>
              </a:solidFill>
            </a:rPr>
            <a:t>Материнські поведінки оцінювалися на предмет адекватності взаємодії з дитиною. </a:t>
          </a:r>
          <a:endParaRPr lang="ru-RU" sz="1600" dirty="0">
            <a:solidFill>
              <a:schemeClr val="accent5">
                <a:lumMod val="75000"/>
              </a:schemeClr>
            </a:solidFill>
          </a:endParaRPr>
        </a:p>
      </dgm:t>
    </dgm:pt>
    <dgm:pt modelId="{2902F920-C7BB-4CD2-8E39-8904A47B7795}" type="parTrans" cxnId="{C6D688B7-671F-44F4-AD22-34FAB9429E6F}">
      <dgm:prSet/>
      <dgm:spPr/>
      <dgm:t>
        <a:bodyPr/>
        <a:lstStyle/>
        <a:p>
          <a:endParaRPr lang="ru-RU"/>
        </a:p>
      </dgm:t>
    </dgm:pt>
    <dgm:pt modelId="{1816BD5A-881C-4B11-9059-A1479B3C1A3A}" type="sibTrans" cxnId="{C6D688B7-671F-44F4-AD22-34FAB9429E6F}">
      <dgm:prSet/>
      <dgm:spPr/>
      <dgm:t>
        <a:bodyPr/>
        <a:lstStyle/>
        <a:p>
          <a:endParaRPr lang="ru-RU"/>
        </a:p>
      </dgm:t>
    </dgm:pt>
    <dgm:pt modelId="{D5728F2F-87F2-4A8C-85A1-491850A9BA5A}" type="pres">
      <dgm:prSet presAssocID="{0B1F696E-E2CD-4987-9B7A-7A08C0FEC5D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B878AC-9B37-405B-8F72-D6D9ADA2B538}" type="pres">
      <dgm:prSet presAssocID="{9D38ED66-5E23-4E2E-9CB2-3FD994C59563}" presName="node" presStyleLbl="node1" presStyleIdx="0" presStyleCnt="5" custScaleX="2853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060001-23CA-4893-92DC-CF1D261DEEF0}" type="pres">
      <dgm:prSet presAssocID="{9D38ED66-5E23-4E2E-9CB2-3FD994C59563}" presName="spNode" presStyleCnt="0"/>
      <dgm:spPr/>
    </dgm:pt>
    <dgm:pt modelId="{BCFCA3B8-8640-41A3-AB65-84ADD55669C7}" type="pres">
      <dgm:prSet presAssocID="{00A0629B-40D2-44EB-8516-86AF82C72EBB}" presName="sibTrans" presStyleLbl="sibTrans1D1" presStyleIdx="0" presStyleCnt="5"/>
      <dgm:spPr/>
      <dgm:t>
        <a:bodyPr/>
        <a:lstStyle/>
        <a:p>
          <a:endParaRPr lang="ru-RU"/>
        </a:p>
      </dgm:t>
    </dgm:pt>
    <dgm:pt modelId="{C860670F-826A-46F0-95EF-4672A69C7D69}" type="pres">
      <dgm:prSet presAssocID="{0EB7B871-34A8-439D-91F6-8E912DD7E221}" presName="node" presStyleLbl="node1" presStyleIdx="1" presStyleCnt="5" custScaleX="1771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D19922-EC07-48DD-963F-E3B50EDEDE9F}" type="pres">
      <dgm:prSet presAssocID="{0EB7B871-34A8-439D-91F6-8E912DD7E221}" presName="spNode" presStyleCnt="0"/>
      <dgm:spPr/>
    </dgm:pt>
    <dgm:pt modelId="{399090F6-8778-4238-A972-6BC8CDEA9800}" type="pres">
      <dgm:prSet presAssocID="{63DB9D98-7F86-4A60-8EC6-71EEC3C4485B}" presName="sibTrans" presStyleLbl="sibTrans1D1" presStyleIdx="1" presStyleCnt="5"/>
      <dgm:spPr/>
      <dgm:t>
        <a:bodyPr/>
        <a:lstStyle/>
        <a:p>
          <a:endParaRPr lang="ru-RU"/>
        </a:p>
      </dgm:t>
    </dgm:pt>
    <dgm:pt modelId="{FA72EC07-31EA-4C0A-84B0-5BFCF1A93836}" type="pres">
      <dgm:prSet presAssocID="{975B30E4-CA4C-44BA-A0D9-6A267831525C}" presName="node" presStyleLbl="node1" presStyleIdx="2" presStyleCnt="5" custScaleX="177156" custRadScaleRad="119791" custRadScaleInc="-38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F257B2-0F3C-4FB1-9922-3B7B05E577E2}" type="pres">
      <dgm:prSet presAssocID="{975B30E4-CA4C-44BA-A0D9-6A267831525C}" presName="spNode" presStyleCnt="0"/>
      <dgm:spPr/>
    </dgm:pt>
    <dgm:pt modelId="{C420D511-E877-439A-9AE2-40AF24D25CBC}" type="pres">
      <dgm:prSet presAssocID="{B569A953-1BB3-4FBA-8221-028BD8E32130}" presName="sibTrans" presStyleLbl="sibTrans1D1" presStyleIdx="2" presStyleCnt="5"/>
      <dgm:spPr/>
      <dgm:t>
        <a:bodyPr/>
        <a:lstStyle/>
        <a:p>
          <a:endParaRPr lang="ru-RU"/>
        </a:p>
      </dgm:t>
    </dgm:pt>
    <dgm:pt modelId="{9F3B79F8-BB25-4D08-A642-9FE2C9D41271}" type="pres">
      <dgm:prSet presAssocID="{0F30C601-4E7E-4A91-A186-4CD59A79240A}" presName="node" presStyleLbl="node1" presStyleIdx="3" presStyleCnt="5" custScaleX="177156" custRadScaleRad="122485" custRadScaleInc="436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CF0F9D-A933-4670-B4E6-B4D26EF9CFFB}" type="pres">
      <dgm:prSet presAssocID="{0F30C601-4E7E-4A91-A186-4CD59A79240A}" presName="spNode" presStyleCnt="0"/>
      <dgm:spPr/>
    </dgm:pt>
    <dgm:pt modelId="{C8CFD146-DAF5-4D1A-85CC-38579B8D31E3}" type="pres">
      <dgm:prSet presAssocID="{46731E32-AADC-40B5-82DA-88C56B44CFB9}" presName="sibTrans" presStyleLbl="sibTrans1D1" presStyleIdx="3" presStyleCnt="5"/>
      <dgm:spPr/>
      <dgm:t>
        <a:bodyPr/>
        <a:lstStyle/>
        <a:p>
          <a:endParaRPr lang="ru-RU"/>
        </a:p>
      </dgm:t>
    </dgm:pt>
    <dgm:pt modelId="{2D82E679-AFFF-4922-B0C3-0BA92C813EC7}" type="pres">
      <dgm:prSet presAssocID="{ACA4BE4E-6B01-4AAA-A311-A36404572A84}" presName="node" presStyleLbl="node1" presStyleIdx="4" presStyleCnt="5" custScaleX="1771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FA8BDF-0304-40B9-AF30-A3ADF95342C3}" type="pres">
      <dgm:prSet presAssocID="{ACA4BE4E-6B01-4AAA-A311-A36404572A84}" presName="spNode" presStyleCnt="0"/>
      <dgm:spPr/>
    </dgm:pt>
    <dgm:pt modelId="{0715F735-7673-4771-B2B9-CB6E9BC169FB}" type="pres">
      <dgm:prSet presAssocID="{1816BD5A-881C-4B11-9059-A1479B3C1A3A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7A2212DD-1006-44CB-969E-A8C20A5D4FE3}" type="presOf" srcId="{ACA4BE4E-6B01-4AAA-A311-A36404572A84}" destId="{2D82E679-AFFF-4922-B0C3-0BA92C813EC7}" srcOrd="0" destOrd="0" presId="urn:microsoft.com/office/officeart/2005/8/layout/cycle5"/>
    <dgm:cxn modelId="{66B5AC21-8BDD-4F47-B661-BBEE09534B70}" type="presOf" srcId="{46731E32-AADC-40B5-82DA-88C56B44CFB9}" destId="{C8CFD146-DAF5-4D1A-85CC-38579B8D31E3}" srcOrd="0" destOrd="0" presId="urn:microsoft.com/office/officeart/2005/8/layout/cycle5"/>
    <dgm:cxn modelId="{9A0EBB8D-7072-434A-A0E8-8B6DD7D97A9C}" type="presOf" srcId="{00A0629B-40D2-44EB-8516-86AF82C72EBB}" destId="{BCFCA3B8-8640-41A3-AB65-84ADD55669C7}" srcOrd="0" destOrd="0" presId="urn:microsoft.com/office/officeart/2005/8/layout/cycle5"/>
    <dgm:cxn modelId="{0B604549-74CF-4C29-B3EE-66BE0130275F}" srcId="{0B1F696E-E2CD-4987-9B7A-7A08C0FEC5D8}" destId="{9D38ED66-5E23-4E2E-9CB2-3FD994C59563}" srcOrd="0" destOrd="0" parTransId="{871F120C-5452-49CB-AD68-BF1B67F210A7}" sibTransId="{00A0629B-40D2-44EB-8516-86AF82C72EBB}"/>
    <dgm:cxn modelId="{68FC00B9-19D0-4819-B48B-09E8367BBFA6}" srcId="{0B1F696E-E2CD-4987-9B7A-7A08C0FEC5D8}" destId="{0F30C601-4E7E-4A91-A186-4CD59A79240A}" srcOrd="3" destOrd="0" parTransId="{C88E9A54-4D56-40FA-9945-ABC1918BDBC8}" sibTransId="{46731E32-AADC-40B5-82DA-88C56B44CFB9}"/>
    <dgm:cxn modelId="{A896B86C-2EE2-46BE-A1D7-E9DC9E7CFE4C}" type="presOf" srcId="{0F30C601-4E7E-4A91-A186-4CD59A79240A}" destId="{9F3B79F8-BB25-4D08-A642-9FE2C9D41271}" srcOrd="0" destOrd="0" presId="urn:microsoft.com/office/officeart/2005/8/layout/cycle5"/>
    <dgm:cxn modelId="{373BA4EB-3911-4B8F-8148-2CF8F248D9A2}" srcId="{0B1F696E-E2CD-4987-9B7A-7A08C0FEC5D8}" destId="{975B30E4-CA4C-44BA-A0D9-6A267831525C}" srcOrd="2" destOrd="0" parTransId="{AA4179BB-F7A0-4A12-8B7D-7C6D223CF698}" sibTransId="{B569A953-1BB3-4FBA-8221-028BD8E32130}"/>
    <dgm:cxn modelId="{75968A2F-9639-4321-B42C-AC05666D5704}" type="presOf" srcId="{B569A953-1BB3-4FBA-8221-028BD8E32130}" destId="{C420D511-E877-439A-9AE2-40AF24D25CBC}" srcOrd="0" destOrd="0" presId="urn:microsoft.com/office/officeart/2005/8/layout/cycle5"/>
    <dgm:cxn modelId="{F284DA16-3EC3-4DE0-82D8-2E0D0095ECAE}" type="presOf" srcId="{63DB9D98-7F86-4A60-8EC6-71EEC3C4485B}" destId="{399090F6-8778-4238-A972-6BC8CDEA9800}" srcOrd="0" destOrd="0" presId="urn:microsoft.com/office/officeart/2005/8/layout/cycle5"/>
    <dgm:cxn modelId="{A2ACF2A3-2B11-44AB-8A00-67277B61A9CE}" type="presOf" srcId="{9D38ED66-5E23-4E2E-9CB2-3FD994C59563}" destId="{2AB878AC-9B37-405B-8F72-D6D9ADA2B538}" srcOrd="0" destOrd="0" presId="urn:microsoft.com/office/officeart/2005/8/layout/cycle5"/>
    <dgm:cxn modelId="{0B14B14D-6C82-49FE-A17C-7A0FDA783FE5}" type="presOf" srcId="{0EB7B871-34A8-439D-91F6-8E912DD7E221}" destId="{C860670F-826A-46F0-95EF-4672A69C7D69}" srcOrd="0" destOrd="0" presId="urn:microsoft.com/office/officeart/2005/8/layout/cycle5"/>
    <dgm:cxn modelId="{C75C62CF-1A43-4939-B56C-B357B1DEB26C}" srcId="{0B1F696E-E2CD-4987-9B7A-7A08C0FEC5D8}" destId="{0EB7B871-34A8-439D-91F6-8E912DD7E221}" srcOrd="1" destOrd="0" parTransId="{EE5A208F-103F-452B-B681-4B917EF03081}" sibTransId="{63DB9D98-7F86-4A60-8EC6-71EEC3C4485B}"/>
    <dgm:cxn modelId="{4E0F5B3D-CF57-4F41-9D29-3819C9FACB9F}" type="presOf" srcId="{1816BD5A-881C-4B11-9059-A1479B3C1A3A}" destId="{0715F735-7673-4771-B2B9-CB6E9BC169FB}" srcOrd="0" destOrd="0" presId="urn:microsoft.com/office/officeart/2005/8/layout/cycle5"/>
    <dgm:cxn modelId="{CB513E28-43C0-4E1D-BFAB-ACE5DBB41D3C}" type="presOf" srcId="{0B1F696E-E2CD-4987-9B7A-7A08C0FEC5D8}" destId="{D5728F2F-87F2-4A8C-85A1-491850A9BA5A}" srcOrd="0" destOrd="0" presId="urn:microsoft.com/office/officeart/2005/8/layout/cycle5"/>
    <dgm:cxn modelId="{5140ABAB-7EBD-430E-A963-FB8556F3EA5F}" type="presOf" srcId="{975B30E4-CA4C-44BA-A0D9-6A267831525C}" destId="{FA72EC07-31EA-4C0A-84B0-5BFCF1A93836}" srcOrd="0" destOrd="0" presId="urn:microsoft.com/office/officeart/2005/8/layout/cycle5"/>
    <dgm:cxn modelId="{C6D688B7-671F-44F4-AD22-34FAB9429E6F}" srcId="{0B1F696E-E2CD-4987-9B7A-7A08C0FEC5D8}" destId="{ACA4BE4E-6B01-4AAA-A311-A36404572A84}" srcOrd="4" destOrd="0" parTransId="{2902F920-C7BB-4CD2-8E39-8904A47B7795}" sibTransId="{1816BD5A-881C-4B11-9059-A1479B3C1A3A}"/>
    <dgm:cxn modelId="{578FFDCB-2F17-43CB-B3C7-7AA8748818E7}" type="presParOf" srcId="{D5728F2F-87F2-4A8C-85A1-491850A9BA5A}" destId="{2AB878AC-9B37-405B-8F72-D6D9ADA2B538}" srcOrd="0" destOrd="0" presId="urn:microsoft.com/office/officeart/2005/8/layout/cycle5"/>
    <dgm:cxn modelId="{7546E84E-2F7A-4074-AD64-BA7D3A758A37}" type="presParOf" srcId="{D5728F2F-87F2-4A8C-85A1-491850A9BA5A}" destId="{9B060001-23CA-4893-92DC-CF1D261DEEF0}" srcOrd="1" destOrd="0" presId="urn:microsoft.com/office/officeart/2005/8/layout/cycle5"/>
    <dgm:cxn modelId="{A2CC866E-7E55-4794-86D1-BDFE8099B0F2}" type="presParOf" srcId="{D5728F2F-87F2-4A8C-85A1-491850A9BA5A}" destId="{BCFCA3B8-8640-41A3-AB65-84ADD55669C7}" srcOrd="2" destOrd="0" presId="urn:microsoft.com/office/officeart/2005/8/layout/cycle5"/>
    <dgm:cxn modelId="{E6DA3C2A-488F-4B80-9DA4-64D3554263D9}" type="presParOf" srcId="{D5728F2F-87F2-4A8C-85A1-491850A9BA5A}" destId="{C860670F-826A-46F0-95EF-4672A69C7D69}" srcOrd="3" destOrd="0" presId="urn:microsoft.com/office/officeart/2005/8/layout/cycle5"/>
    <dgm:cxn modelId="{C07E6FD6-EFA6-4A68-8950-5607D35CFB0C}" type="presParOf" srcId="{D5728F2F-87F2-4A8C-85A1-491850A9BA5A}" destId="{D4D19922-EC07-48DD-963F-E3B50EDEDE9F}" srcOrd="4" destOrd="0" presId="urn:microsoft.com/office/officeart/2005/8/layout/cycle5"/>
    <dgm:cxn modelId="{A174224F-DFF0-4453-AE2E-B41A489CD702}" type="presParOf" srcId="{D5728F2F-87F2-4A8C-85A1-491850A9BA5A}" destId="{399090F6-8778-4238-A972-6BC8CDEA9800}" srcOrd="5" destOrd="0" presId="urn:microsoft.com/office/officeart/2005/8/layout/cycle5"/>
    <dgm:cxn modelId="{0AFCD2B0-52D2-4757-884F-06F33BBCB152}" type="presParOf" srcId="{D5728F2F-87F2-4A8C-85A1-491850A9BA5A}" destId="{FA72EC07-31EA-4C0A-84B0-5BFCF1A93836}" srcOrd="6" destOrd="0" presId="urn:microsoft.com/office/officeart/2005/8/layout/cycle5"/>
    <dgm:cxn modelId="{FFD34A81-9641-4980-B6D3-91F91C926577}" type="presParOf" srcId="{D5728F2F-87F2-4A8C-85A1-491850A9BA5A}" destId="{DAF257B2-0F3C-4FB1-9922-3B7B05E577E2}" srcOrd="7" destOrd="0" presId="urn:microsoft.com/office/officeart/2005/8/layout/cycle5"/>
    <dgm:cxn modelId="{52F295F6-F611-4130-9CD3-D020B6EE370D}" type="presParOf" srcId="{D5728F2F-87F2-4A8C-85A1-491850A9BA5A}" destId="{C420D511-E877-439A-9AE2-40AF24D25CBC}" srcOrd="8" destOrd="0" presId="urn:microsoft.com/office/officeart/2005/8/layout/cycle5"/>
    <dgm:cxn modelId="{4F5FE1C1-262E-44D2-BD4A-ADF4AC9D27FC}" type="presParOf" srcId="{D5728F2F-87F2-4A8C-85A1-491850A9BA5A}" destId="{9F3B79F8-BB25-4D08-A642-9FE2C9D41271}" srcOrd="9" destOrd="0" presId="urn:microsoft.com/office/officeart/2005/8/layout/cycle5"/>
    <dgm:cxn modelId="{2B848F84-7A8A-448E-987E-F7D03D688F0B}" type="presParOf" srcId="{D5728F2F-87F2-4A8C-85A1-491850A9BA5A}" destId="{53CF0F9D-A933-4670-B4E6-B4D26EF9CFFB}" srcOrd="10" destOrd="0" presId="urn:microsoft.com/office/officeart/2005/8/layout/cycle5"/>
    <dgm:cxn modelId="{C00E0A3F-D343-458F-AE1F-ACDCA0890859}" type="presParOf" srcId="{D5728F2F-87F2-4A8C-85A1-491850A9BA5A}" destId="{C8CFD146-DAF5-4D1A-85CC-38579B8D31E3}" srcOrd="11" destOrd="0" presId="urn:microsoft.com/office/officeart/2005/8/layout/cycle5"/>
    <dgm:cxn modelId="{4EE07073-9F3A-41FF-806E-DA163CFD0B35}" type="presParOf" srcId="{D5728F2F-87F2-4A8C-85A1-491850A9BA5A}" destId="{2D82E679-AFFF-4922-B0C3-0BA92C813EC7}" srcOrd="12" destOrd="0" presId="urn:microsoft.com/office/officeart/2005/8/layout/cycle5"/>
    <dgm:cxn modelId="{01257FD0-772C-4FA8-8092-965D645F3F52}" type="presParOf" srcId="{D5728F2F-87F2-4A8C-85A1-491850A9BA5A}" destId="{A5FA8BDF-0304-40B9-AF30-A3ADF95342C3}" srcOrd="13" destOrd="0" presId="urn:microsoft.com/office/officeart/2005/8/layout/cycle5"/>
    <dgm:cxn modelId="{E08A6578-DDEA-42BF-A9A1-2FC26DE77F80}" type="presParOf" srcId="{D5728F2F-87F2-4A8C-85A1-491850A9BA5A}" destId="{0715F735-7673-4771-B2B9-CB6E9BC169FB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256E7B7-2C65-4965-B482-8598E159427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65E01D-4613-4F96-8C79-4309350E093D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accent6">
                  <a:lumMod val="75000"/>
                </a:schemeClr>
              </a:solidFill>
            </a:rPr>
            <a:t>Вагітні жінки були розділені на дві групи відповідно до обраних ними твердженнями розділу «ставлення до своєї дитини» в блоці «ставлення жінки  формується в системі         « мати - дитя »по тесту І.В. Добрякова. У першу групу увійшли жінки, відповіді яких відповідали тривожного типу: «Я постійно прислухаюся до рухів майбутньої дитини, </a:t>
          </a:r>
          <a:r>
            <a:rPr lang="uk-UA" sz="2000" dirty="0" smtClean="0">
              <a:solidFill>
                <a:schemeClr val="accent6">
                  <a:lumMod val="75000"/>
                </a:schemeClr>
              </a:solidFill>
            </a:rPr>
            <a:t>без</a:t>
          </a:r>
          <a:r>
            <a:rPr lang="uk-UA" sz="1600" dirty="0" smtClean="0">
              <a:solidFill>
                <a:schemeClr val="accent6">
                  <a:lumMod val="75000"/>
                </a:schemeClr>
              </a:solidFill>
            </a:rPr>
            <a:t> вагомих на те підстав, турбуюся про стан його здоров'я».</a:t>
          </a:r>
          <a:endParaRPr lang="ru-RU" sz="1600" dirty="0">
            <a:solidFill>
              <a:schemeClr val="accent6">
                <a:lumMod val="75000"/>
              </a:schemeClr>
            </a:solidFill>
          </a:endParaRPr>
        </a:p>
      </dgm:t>
    </dgm:pt>
    <dgm:pt modelId="{EEC649E8-31B6-48C1-B4F8-9D4ED9D2045D}" type="parTrans" cxnId="{E410EA56-7E3F-462B-8A78-75506A6640CE}">
      <dgm:prSet/>
      <dgm:spPr/>
      <dgm:t>
        <a:bodyPr/>
        <a:lstStyle/>
        <a:p>
          <a:endParaRPr lang="ru-RU"/>
        </a:p>
      </dgm:t>
    </dgm:pt>
    <dgm:pt modelId="{489BA360-A957-44F8-AB81-4E2BC0B21571}" type="sibTrans" cxnId="{E410EA56-7E3F-462B-8A78-75506A6640CE}">
      <dgm:prSet/>
      <dgm:spPr/>
      <dgm:t>
        <a:bodyPr/>
        <a:lstStyle/>
        <a:p>
          <a:endParaRPr lang="ru-RU"/>
        </a:p>
      </dgm:t>
    </dgm:pt>
    <dgm:pt modelId="{51DDA54C-DB05-4E36-A2CD-D53B7D22806D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accent6">
                  <a:lumMod val="75000"/>
                </a:schemeClr>
              </a:solidFill>
            </a:rPr>
            <a:t>Другу групу (порівняння) склали 23 жінки, відповіді яких відповідали оптимальному типу відношення до вагітності. </a:t>
          </a:r>
          <a:endParaRPr lang="ru-RU" sz="2000" dirty="0">
            <a:solidFill>
              <a:schemeClr val="accent6">
                <a:lumMod val="75000"/>
              </a:schemeClr>
            </a:solidFill>
          </a:endParaRPr>
        </a:p>
      </dgm:t>
    </dgm:pt>
    <dgm:pt modelId="{1DF1AB50-8782-46DD-8E73-49CD55925207}" type="parTrans" cxnId="{10B4107E-2FB5-4B50-B58D-D11E96F50057}">
      <dgm:prSet/>
      <dgm:spPr/>
      <dgm:t>
        <a:bodyPr/>
        <a:lstStyle/>
        <a:p>
          <a:endParaRPr lang="ru-RU"/>
        </a:p>
      </dgm:t>
    </dgm:pt>
    <dgm:pt modelId="{498CE4B1-A95F-4716-B3C6-3CB0521A1596}" type="sibTrans" cxnId="{10B4107E-2FB5-4B50-B58D-D11E96F50057}">
      <dgm:prSet/>
      <dgm:spPr/>
      <dgm:t>
        <a:bodyPr/>
        <a:lstStyle/>
        <a:p>
          <a:endParaRPr lang="ru-RU"/>
        </a:p>
      </dgm:t>
    </dgm:pt>
    <dgm:pt modelId="{6C1C3E29-69DF-450F-BEFB-A46E65DEC64F}">
      <dgm:prSet phldrT="[Текст]" custT="1"/>
      <dgm:spPr/>
      <dgm:t>
        <a:bodyPr/>
        <a:lstStyle/>
        <a:p>
          <a:r>
            <a:rPr lang="uk-UA" sz="1800" dirty="0" smtClean="0">
              <a:solidFill>
                <a:schemeClr val="accent6">
                  <a:lumMod val="75000"/>
                </a:schemeClr>
              </a:solidFill>
            </a:rPr>
            <a:t> Даний відповідь вибрали 18 жінок, які увійшли у першу (основну) групу, яку ми визначили як групу «тривожних» матерів. </a:t>
          </a:r>
          <a:endParaRPr lang="ru-RU" sz="1800" dirty="0">
            <a:solidFill>
              <a:schemeClr val="accent6">
                <a:lumMod val="75000"/>
              </a:schemeClr>
            </a:solidFill>
          </a:endParaRPr>
        </a:p>
      </dgm:t>
    </dgm:pt>
    <dgm:pt modelId="{D9C1CCDC-45B7-4BF8-B23C-A98E6FBF39DE}" type="parTrans" cxnId="{8FA83060-4B25-41F0-9A1D-19C584A978ED}">
      <dgm:prSet/>
      <dgm:spPr/>
      <dgm:t>
        <a:bodyPr/>
        <a:lstStyle/>
        <a:p>
          <a:endParaRPr lang="ru-RU"/>
        </a:p>
      </dgm:t>
    </dgm:pt>
    <dgm:pt modelId="{FA8DABA4-365F-427E-A1AD-8374E991A020}" type="sibTrans" cxnId="{8FA83060-4B25-41F0-9A1D-19C584A978ED}">
      <dgm:prSet/>
      <dgm:spPr/>
      <dgm:t>
        <a:bodyPr/>
        <a:lstStyle/>
        <a:p>
          <a:endParaRPr lang="ru-RU"/>
        </a:p>
      </dgm:t>
    </dgm:pt>
    <dgm:pt modelId="{64730189-6D61-4AA0-A7EF-7781EC056075}" type="pres">
      <dgm:prSet presAssocID="{B256E7B7-2C65-4965-B482-8598E159427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378C9A-9DA6-48EB-A5CB-FF20523504CA}" type="pres">
      <dgm:prSet presAssocID="{3D65E01D-4613-4F96-8C79-4309350E093D}" presName="parentLin" presStyleCnt="0"/>
      <dgm:spPr/>
    </dgm:pt>
    <dgm:pt modelId="{56A3BF8F-0860-474F-AE5D-96A55CFD0766}" type="pres">
      <dgm:prSet presAssocID="{3D65E01D-4613-4F96-8C79-4309350E093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2DCE627-6C2F-4438-95C2-F1860DCE0880}" type="pres">
      <dgm:prSet presAssocID="{3D65E01D-4613-4F96-8C79-4309350E093D}" presName="parentText" presStyleLbl="node1" presStyleIdx="0" presStyleCnt="3" custScaleX="133100" custScaleY="4067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83103B-2E61-4B1E-8334-92B51114A7D7}" type="pres">
      <dgm:prSet presAssocID="{3D65E01D-4613-4F96-8C79-4309350E093D}" presName="negativeSpace" presStyleCnt="0"/>
      <dgm:spPr/>
    </dgm:pt>
    <dgm:pt modelId="{F48F9C7D-E3D6-4AA7-8F89-04D96C11A7DB}" type="pres">
      <dgm:prSet presAssocID="{3D65E01D-4613-4F96-8C79-4309350E093D}" presName="childText" presStyleLbl="conFgAcc1" presStyleIdx="0" presStyleCnt="3">
        <dgm:presLayoutVars>
          <dgm:bulletEnabled val="1"/>
        </dgm:presLayoutVars>
      </dgm:prSet>
      <dgm:spPr/>
    </dgm:pt>
    <dgm:pt modelId="{AF79CB5C-ADBC-4707-9D30-E90AC8DBDCBE}" type="pres">
      <dgm:prSet presAssocID="{489BA360-A957-44F8-AB81-4E2BC0B21571}" presName="spaceBetweenRectangles" presStyleCnt="0"/>
      <dgm:spPr/>
    </dgm:pt>
    <dgm:pt modelId="{0DB7465D-CB05-4797-82B7-33C31731AF56}" type="pres">
      <dgm:prSet presAssocID="{6C1C3E29-69DF-450F-BEFB-A46E65DEC64F}" presName="parentLin" presStyleCnt="0"/>
      <dgm:spPr/>
    </dgm:pt>
    <dgm:pt modelId="{ADF20C4F-CC57-464A-B91E-BE765EE9A192}" type="pres">
      <dgm:prSet presAssocID="{6C1C3E29-69DF-450F-BEFB-A46E65DEC64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89BCA81-AEC8-4DC7-B4C9-19387931FA04}" type="pres">
      <dgm:prSet presAssocID="{6C1C3E29-69DF-450F-BEFB-A46E65DEC64F}" presName="parentText" presStyleLbl="node1" presStyleIdx="1" presStyleCnt="3" custScaleX="121000" custScaleY="4067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4FDBBD-537E-405D-A46D-9E71D3E8042D}" type="pres">
      <dgm:prSet presAssocID="{6C1C3E29-69DF-450F-BEFB-A46E65DEC64F}" presName="negativeSpace" presStyleCnt="0"/>
      <dgm:spPr/>
    </dgm:pt>
    <dgm:pt modelId="{B5C4B629-342D-443C-884D-4F7C629B2AFF}" type="pres">
      <dgm:prSet presAssocID="{6C1C3E29-69DF-450F-BEFB-A46E65DEC64F}" presName="childText" presStyleLbl="conFgAcc1" presStyleIdx="1" presStyleCnt="3">
        <dgm:presLayoutVars>
          <dgm:bulletEnabled val="1"/>
        </dgm:presLayoutVars>
      </dgm:prSet>
      <dgm:spPr/>
    </dgm:pt>
    <dgm:pt modelId="{634235F3-D769-43FB-AFD9-359C50727493}" type="pres">
      <dgm:prSet presAssocID="{FA8DABA4-365F-427E-A1AD-8374E991A020}" presName="spaceBetweenRectangles" presStyleCnt="0"/>
      <dgm:spPr/>
    </dgm:pt>
    <dgm:pt modelId="{610A0C64-237E-4F28-B6A9-F6A646EF64C6}" type="pres">
      <dgm:prSet presAssocID="{51DDA54C-DB05-4E36-A2CD-D53B7D22806D}" presName="parentLin" presStyleCnt="0"/>
      <dgm:spPr/>
    </dgm:pt>
    <dgm:pt modelId="{1B36A159-8905-4256-85E3-73F5E8A13B89}" type="pres">
      <dgm:prSet presAssocID="{51DDA54C-DB05-4E36-A2CD-D53B7D22806D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0F50326-818B-4E53-828D-36E17E4A974F}" type="pres">
      <dgm:prSet presAssocID="{51DDA54C-DB05-4E36-A2CD-D53B7D22806D}" presName="parentText" presStyleLbl="node1" presStyleIdx="2" presStyleCnt="3" custScaleX="110000" custScaleY="4067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CD495-9234-47E7-8834-0C58568595C8}" type="pres">
      <dgm:prSet presAssocID="{51DDA54C-DB05-4E36-A2CD-D53B7D22806D}" presName="negativeSpace" presStyleCnt="0"/>
      <dgm:spPr/>
    </dgm:pt>
    <dgm:pt modelId="{A6B7F387-D11D-4B60-B0A1-4E188E20FD8B}" type="pres">
      <dgm:prSet presAssocID="{51DDA54C-DB05-4E36-A2CD-D53B7D22806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FA83060-4B25-41F0-9A1D-19C584A978ED}" srcId="{B256E7B7-2C65-4965-B482-8598E159427C}" destId="{6C1C3E29-69DF-450F-BEFB-A46E65DEC64F}" srcOrd="1" destOrd="0" parTransId="{D9C1CCDC-45B7-4BF8-B23C-A98E6FBF39DE}" sibTransId="{FA8DABA4-365F-427E-A1AD-8374E991A020}"/>
    <dgm:cxn modelId="{C4DC28D3-FDE4-4CAF-8982-79B7042498D3}" type="presOf" srcId="{51DDA54C-DB05-4E36-A2CD-D53B7D22806D}" destId="{1B36A159-8905-4256-85E3-73F5E8A13B89}" srcOrd="0" destOrd="0" presId="urn:microsoft.com/office/officeart/2005/8/layout/list1"/>
    <dgm:cxn modelId="{CC29410B-C8A4-46D3-B6DB-C602CD3DEAD0}" type="presOf" srcId="{6C1C3E29-69DF-450F-BEFB-A46E65DEC64F}" destId="{289BCA81-AEC8-4DC7-B4C9-19387931FA04}" srcOrd="1" destOrd="0" presId="urn:microsoft.com/office/officeart/2005/8/layout/list1"/>
    <dgm:cxn modelId="{E410EA56-7E3F-462B-8A78-75506A6640CE}" srcId="{B256E7B7-2C65-4965-B482-8598E159427C}" destId="{3D65E01D-4613-4F96-8C79-4309350E093D}" srcOrd="0" destOrd="0" parTransId="{EEC649E8-31B6-48C1-B4F8-9D4ED9D2045D}" sibTransId="{489BA360-A957-44F8-AB81-4E2BC0B21571}"/>
    <dgm:cxn modelId="{D5C85FF5-9608-4CC4-947D-CDF279525539}" type="presOf" srcId="{3D65E01D-4613-4F96-8C79-4309350E093D}" destId="{F2DCE627-6C2F-4438-95C2-F1860DCE0880}" srcOrd="1" destOrd="0" presId="urn:microsoft.com/office/officeart/2005/8/layout/list1"/>
    <dgm:cxn modelId="{6A29AD11-7348-4B59-B388-272650B148C2}" type="presOf" srcId="{6C1C3E29-69DF-450F-BEFB-A46E65DEC64F}" destId="{ADF20C4F-CC57-464A-B91E-BE765EE9A192}" srcOrd="0" destOrd="0" presId="urn:microsoft.com/office/officeart/2005/8/layout/list1"/>
    <dgm:cxn modelId="{3112B9C8-50D3-4DBE-81AB-BC0FBD043FD9}" type="presOf" srcId="{3D65E01D-4613-4F96-8C79-4309350E093D}" destId="{56A3BF8F-0860-474F-AE5D-96A55CFD0766}" srcOrd="0" destOrd="0" presId="urn:microsoft.com/office/officeart/2005/8/layout/list1"/>
    <dgm:cxn modelId="{D07CB96E-EF6A-4E4D-BCA6-D90C5CFA918B}" type="presOf" srcId="{B256E7B7-2C65-4965-B482-8598E159427C}" destId="{64730189-6D61-4AA0-A7EF-7781EC056075}" srcOrd="0" destOrd="0" presId="urn:microsoft.com/office/officeart/2005/8/layout/list1"/>
    <dgm:cxn modelId="{5CED2BD6-9AA1-48FF-9B2C-EF63F0A78A72}" type="presOf" srcId="{51DDA54C-DB05-4E36-A2CD-D53B7D22806D}" destId="{60F50326-818B-4E53-828D-36E17E4A974F}" srcOrd="1" destOrd="0" presId="urn:microsoft.com/office/officeart/2005/8/layout/list1"/>
    <dgm:cxn modelId="{10B4107E-2FB5-4B50-B58D-D11E96F50057}" srcId="{B256E7B7-2C65-4965-B482-8598E159427C}" destId="{51DDA54C-DB05-4E36-A2CD-D53B7D22806D}" srcOrd="2" destOrd="0" parTransId="{1DF1AB50-8782-46DD-8E73-49CD55925207}" sibTransId="{498CE4B1-A95F-4716-B3C6-3CB0521A1596}"/>
    <dgm:cxn modelId="{84E2EDCE-977E-4D94-9B86-A1BBE6E50203}" type="presParOf" srcId="{64730189-6D61-4AA0-A7EF-7781EC056075}" destId="{37378C9A-9DA6-48EB-A5CB-FF20523504CA}" srcOrd="0" destOrd="0" presId="urn:microsoft.com/office/officeart/2005/8/layout/list1"/>
    <dgm:cxn modelId="{C15A3454-FB30-4889-B000-4A8F511D6452}" type="presParOf" srcId="{37378C9A-9DA6-48EB-A5CB-FF20523504CA}" destId="{56A3BF8F-0860-474F-AE5D-96A55CFD0766}" srcOrd="0" destOrd="0" presId="urn:microsoft.com/office/officeart/2005/8/layout/list1"/>
    <dgm:cxn modelId="{42D68B64-2A8A-4EE4-875A-DF387BDD0133}" type="presParOf" srcId="{37378C9A-9DA6-48EB-A5CB-FF20523504CA}" destId="{F2DCE627-6C2F-4438-95C2-F1860DCE0880}" srcOrd="1" destOrd="0" presId="urn:microsoft.com/office/officeart/2005/8/layout/list1"/>
    <dgm:cxn modelId="{21FBEF10-D4AA-49EB-8662-8DAE486D82AD}" type="presParOf" srcId="{64730189-6D61-4AA0-A7EF-7781EC056075}" destId="{0E83103B-2E61-4B1E-8334-92B51114A7D7}" srcOrd="1" destOrd="0" presId="urn:microsoft.com/office/officeart/2005/8/layout/list1"/>
    <dgm:cxn modelId="{96426CC5-63F4-4869-9879-EB6E7BE341D5}" type="presParOf" srcId="{64730189-6D61-4AA0-A7EF-7781EC056075}" destId="{F48F9C7D-E3D6-4AA7-8F89-04D96C11A7DB}" srcOrd="2" destOrd="0" presId="urn:microsoft.com/office/officeart/2005/8/layout/list1"/>
    <dgm:cxn modelId="{F4263ED8-5A22-4F5C-B58C-8615E6D84D8C}" type="presParOf" srcId="{64730189-6D61-4AA0-A7EF-7781EC056075}" destId="{AF79CB5C-ADBC-4707-9D30-E90AC8DBDCBE}" srcOrd="3" destOrd="0" presId="urn:microsoft.com/office/officeart/2005/8/layout/list1"/>
    <dgm:cxn modelId="{AF9FD4D9-0BA1-4E97-8F80-B03510595458}" type="presParOf" srcId="{64730189-6D61-4AA0-A7EF-7781EC056075}" destId="{0DB7465D-CB05-4797-82B7-33C31731AF56}" srcOrd="4" destOrd="0" presId="urn:microsoft.com/office/officeart/2005/8/layout/list1"/>
    <dgm:cxn modelId="{F5C9D474-E743-4319-A1B9-FCFCEBD6D2D2}" type="presParOf" srcId="{0DB7465D-CB05-4797-82B7-33C31731AF56}" destId="{ADF20C4F-CC57-464A-B91E-BE765EE9A192}" srcOrd="0" destOrd="0" presId="urn:microsoft.com/office/officeart/2005/8/layout/list1"/>
    <dgm:cxn modelId="{D3B6EEFE-F38E-424F-969D-057056F658AC}" type="presParOf" srcId="{0DB7465D-CB05-4797-82B7-33C31731AF56}" destId="{289BCA81-AEC8-4DC7-B4C9-19387931FA04}" srcOrd="1" destOrd="0" presId="urn:microsoft.com/office/officeart/2005/8/layout/list1"/>
    <dgm:cxn modelId="{FF7CF6A8-1F33-49DD-AC31-C5C8F5A39FF8}" type="presParOf" srcId="{64730189-6D61-4AA0-A7EF-7781EC056075}" destId="{264FDBBD-537E-405D-A46D-9E71D3E8042D}" srcOrd="5" destOrd="0" presId="urn:microsoft.com/office/officeart/2005/8/layout/list1"/>
    <dgm:cxn modelId="{42D912D1-F44D-4727-B3B0-04D5ECDB1616}" type="presParOf" srcId="{64730189-6D61-4AA0-A7EF-7781EC056075}" destId="{B5C4B629-342D-443C-884D-4F7C629B2AFF}" srcOrd="6" destOrd="0" presId="urn:microsoft.com/office/officeart/2005/8/layout/list1"/>
    <dgm:cxn modelId="{863506CD-EA01-4344-8EFF-0AFF1CCCA472}" type="presParOf" srcId="{64730189-6D61-4AA0-A7EF-7781EC056075}" destId="{634235F3-D769-43FB-AFD9-359C50727493}" srcOrd="7" destOrd="0" presId="urn:microsoft.com/office/officeart/2005/8/layout/list1"/>
    <dgm:cxn modelId="{DEC60266-F077-4A62-ACB7-389FE1EC624E}" type="presParOf" srcId="{64730189-6D61-4AA0-A7EF-7781EC056075}" destId="{610A0C64-237E-4F28-B6A9-F6A646EF64C6}" srcOrd="8" destOrd="0" presId="urn:microsoft.com/office/officeart/2005/8/layout/list1"/>
    <dgm:cxn modelId="{54CC2602-9916-4F5E-8B38-178561FBBC7A}" type="presParOf" srcId="{610A0C64-237E-4F28-B6A9-F6A646EF64C6}" destId="{1B36A159-8905-4256-85E3-73F5E8A13B89}" srcOrd="0" destOrd="0" presId="urn:microsoft.com/office/officeart/2005/8/layout/list1"/>
    <dgm:cxn modelId="{4020D5CA-C5FF-4D2B-89FE-24FEC0D6A783}" type="presParOf" srcId="{610A0C64-237E-4F28-B6A9-F6A646EF64C6}" destId="{60F50326-818B-4E53-828D-36E17E4A974F}" srcOrd="1" destOrd="0" presId="urn:microsoft.com/office/officeart/2005/8/layout/list1"/>
    <dgm:cxn modelId="{5771F74D-DD9A-48AC-9892-7F5490B5ED8B}" type="presParOf" srcId="{64730189-6D61-4AA0-A7EF-7781EC056075}" destId="{7B5CD495-9234-47E7-8834-0C58568595C8}" srcOrd="9" destOrd="0" presId="urn:microsoft.com/office/officeart/2005/8/layout/list1"/>
    <dgm:cxn modelId="{EEB619F4-1736-4C18-A19F-8A52B656D0C5}" type="presParOf" srcId="{64730189-6D61-4AA0-A7EF-7781EC056075}" destId="{A6B7F387-D11D-4B60-B0A1-4E188E20FD8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D4DCEF-C87F-4FF2-8C7B-E25FD6A9A1D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8A72BE-70F5-44E8-8A5B-1877DA9585F0}">
      <dgm:prSet phldrT="[Текст]" custT="1"/>
      <dgm:spPr/>
      <dgm:t>
        <a:bodyPr/>
        <a:lstStyle/>
        <a:p>
          <a:r>
            <a:rPr lang="uk-UA" sz="1400" dirty="0" smtClean="0">
              <a:solidFill>
                <a:schemeClr val="accent4">
                  <a:lumMod val="75000"/>
                </a:schemeClr>
              </a:solidFill>
            </a:rPr>
            <a:t>Робота з програмуванням фізіологічних, легких пологів.</a:t>
          </a:r>
          <a:endParaRPr lang="ru-RU" sz="1400" dirty="0">
            <a:solidFill>
              <a:schemeClr val="accent4">
                <a:lumMod val="75000"/>
              </a:schemeClr>
            </a:solidFill>
          </a:endParaRPr>
        </a:p>
      </dgm:t>
    </dgm:pt>
    <dgm:pt modelId="{EB597C48-8ACF-479B-B314-C5D1A4C26327}" type="parTrans" cxnId="{002CC92B-44F1-422F-A9BF-66C8FD2D2051}">
      <dgm:prSet/>
      <dgm:spPr/>
      <dgm:t>
        <a:bodyPr/>
        <a:lstStyle/>
        <a:p>
          <a:endParaRPr lang="ru-RU" sz="3200"/>
        </a:p>
      </dgm:t>
    </dgm:pt>
    <dgm:pt modelId="{FEA7A412-B81A-46F6-A03C-7EFA548B1A88}" type="sibTrans" cxnId="{002CC92B-44F1-422F-A9BF-66C8FD2D2051}">
      <dgm:prSet/>
      <dgm:spPr/>
      <dgm:t>
        <a:bodyPr/>
        <a:lstStyle/>
        <a:p>
          <a:endParaRPr lang="ru-RU" sz="3200"/>
        </a:p>
      </dgm:t>
    </dgm:pt>
    <dgm:pt modelId="{5070E15D-ED60-4781-BBE7-F453C16436FF}">
      <dgm:prSet custT="1"/>
      <dgm:spPr/>
      <dgm:t>
        <a:bodyPr/>
        <a:lstStyle/>
        <a:p>
          <a:r>
            <a:rPr lang="uk-UA" sz="1400" dirty="0" err="1" smtClean="0">
              <a:solidFill>
                <a:schemeClr val="accent4">
                  <a:lumMod val="75000"/>
                </a:schemeClr>
              </a:solidFill>
            </a:rPr>
            <a:t>Гіпно</a:t>
          </a:r>
          <a:r>
            <a:rPr lang="uk-UA" sz="1400" dirty="0" smtClean="0">
              <a:solidFill>
                <a:schemeClr val="accent4">
                  <a:lumMod val="75000"/>
                </a:schemeClr>
              </a:solidFill>
            </a:rPr>
            <a:t> - сугестивні техніки</a:t>
          </a:r>
          <a:endParaRPr lang="ru-RU" sz="1400" dirty="0">
            <a:solidFill>
              <a:schemeClr val="accent4">
                <a:lumMod val="75000"/>
              </a:schemeClr>
            </a:solidFill>
          </a:endParaRPr>
        </a:p>
      </dgm:t>
    </dgm:pt>
    <dgm:pt modelId="{ED386BC2-0519-47A0-AEAC-112C06717150}" type="parTrans" cxnId="{76D4F783-1D70-4FAF-8AF0-C5C4D96D2986}">
      <dgm:prSet/>
      <dgm:spPr/>
      <dgm:t>
        <a:bodyPr/>
        <a:lstStyle/>
        <a:p>
          <a:endParaRPr lang="ru-RU" sz="3200"/>
        </a:p>
      </dgm:t>
    </dgm:pt>
    <dgm:pt modelId="{3BFBBE5B-6180-4BD1-9D9A-1F879298C7E4}" type="sibTrans" cxnId="{76D4F783-1D70-4FAF-8AF0-C5C4D96D2986}">
      <dgm:prSet/>
      <dgm:spPr/>
      <dgm:t>
        <a:bodyPr/>
        <a:lstStyle/>
        <a:p>
          <a:endParaRPr lang="ru-RU" sz="3200"/>
        </a:p>
      </dgm:t>
    </dgm:pt>
    <dgm:pt modelId="{EEF7F702-79B9-4E66-828F-949A8A5803F5}">
      <dgm:prSet custT="1"/>
      <dgm:spPr/>
      <dgm:t>
        <a:bodyPr/>
        <a:lstStyle/>
        <a:p>
          <a:r>
            <a:rPr lang="uk-UA" sz="1400" smtClean="0">
              <a:solidFill>
                <a:schemeClr val="accent4">
                  <a:lumMod val="75000"/>
                </a:schemeClr>
              </a:solidFill>
            </a:rPr>
            <a:t>Допомагають досягти максимального розслаблення в пологах, відстежувати власні відчуття, бути в контакті з своїм тілом.</a:t>
          </a:r>
          <a:endParaRPr lang="ru-RU" sz="1400">
            <a:solidFill>
              <a:schemeClr val="accent4">
                <a:lumMod val="75000"/>
              </a:schemeClr>
            </a:solidFill>
          </a:endParaRPr>
        </a:p>
      </dgm:t>
    </dgm:pt>
    <dgm:pt modelId="{4A5E6F91-EE92-4AEE-A89C-74705E84E7CB}" type="parTrans" cxnId="{FE354353-36CC-4BAD-9210-45D69F21A776}">
      <dgm:prSet/>
      <dgm:spPr/>
      <dgm:t>
        <a:bodyPr/>
        <a:lstStyle/>
        <a:p>
          <a:endParaRPr lang="ru-RU" sz="3200"/>
        </a:p>
      </dgm:t>
    </dgm:pt>
    <dgm:pt modelId="{CE929CCA-A293-4A60-ADF7-F84428FB3172}" type="sibTrans" cxnId="{FE354353-36CC-4BAD-9210-45D69F21A776}">
      <dgm:prSet/>
      <dgm:spPr/>
      <dgm:t>
        <a:bodyPr/>
        <a:lstStyle/>
        <a:p>
          <a:endParaRPr lang="ru-RU" sz="3200"/>
        </a:p>
      </dgm:t>
    </dgm:pt>
    <dgm:pt modelId="{576B37D5-9F80-40DA-B0C9-9579AAD1DC4C}">
      <dgm:prSet custT="1"/>
      <dgm:spPr/>
      <dgm:t>
        <a:bodyPr/>
        <a:lstStyle/>
        <a:p>
          <a:r>
            <a:rPr lang="uk-UA" sz="1400" dirty="0" smtClean="0">
              <a:solidFill>
                <a:schemeClr val="accent4">
                  <a:lumMod val="75000"/>
                </a:schemeClr>
              </a:solidFill>
            </a:rPr>
            <a:t>Описова програма підготовки до пологів.</a:t>
          </a:r>
          <a:endParaRPr lang="ru-RU" sz="1400" dirty="0">
            <a:solidFill>
              <a:schemeClr val="accent4">
                <a:lumMod val="75000"/>
              </a:schemeClr>
            </a:solidFill>
          </a:endParaRPr>
        </a:p>
      </dgm:t>
    </dgm:pt>
    <dgm:pt modelId="{0F1B01D7-FB35-41E4-8728-A9667ED63CFE}" type="parTrans" cxnId="{FFD66446-B45B-48E8-8E2B-7E5DA2A69DA4}">
      <dgm:prSet/>
      <dgm:spPr/>
      <dgm:t>
        <a:bodyPr/>
        <a:lstStyle/>
        <a:p>
          <a:endParaRPr lang="ru-RU" sz="3200"/>
        </a:p>
      </dgm:t>
    </dgm:pt>
    <dgm:pt modelId="{6BDEE263-0E5F-4665-B64A-EB0EAEBB693E}" type="sibTrans" cxnId="{FFD66446-B45B-48E8-8E2B-7E5DA2A69DA4}">
      <dgm:prSet/>
      <dgm:spPr/>
      <dgm:t>
        <a:bodyPr/>
        <a:lstStyle/>
        <a:p>
          <a:endParaRPr lang="ru-RU" sz="3200"/>
        </a:p>
      </dgm:t>
    </dgm:pt>
    <dgm:pt modelId="{9B6C7F42-4CCF-4AD0-B6B3-35A4940C682D}">
      <dgm:prSet custT="1"/>
      <dgm:spPr/>
      <dgm:t>
        <a:bodyPr/>
        <a:lstStyle/>
        <a:p>
          <a:r>
            <a:rPr lang="uk-UA" sz="1400" dirty="0" smtClean="0">
              <a:solidFill>
                <a:schemeClr val="accent4">
                  <a:lumMod val="75000"/>
                </a:schemeClr>
              </a:solidFill>
            </a:rPr>
            <a:t>Робота із смислами і інформацією (пологи, дитина, </a:t>
          </a:r>
          <a:r>
            <a:rPr lang="uk-UA" sz="1400" dirty="0" err="1" smtClean="0">
              <a:solidFill>
                <a:schemeClr val="accent4">
                  <a:lumMod val="75000"/>
                </a:schemeClr>
              </a:solidFill>
            </a:rPr>
            <a:t>бондінг</a:t>
          </a:r>
          <a:r>
            <a:rPr lang="uk-UA" sz="1400" dirty="0" smtClean="0">
              <a:solidFill>
                <a:schemeClr val="accent4">
                  <a:lumMod val="75000"/>
                </a:schemeClr>
              </a:solidFill>
            </a:rPr>
            <a:t>, </a:t>
          </a:r>
          <a:r>
            <a:rPr lang="uk-UA" sz="1400" dirty="0" err="1" smtClean="0">
              <a:solidFill>
                <a:schemeClr val="accent4">
                  <a:lumMod val="75000"/>
                </a:schemeClr>
              </a:solidFill>
            </a:rPr>
            <a:t>холдінг</a:t>
          </a:r>
          <a:r>
            <a:rPr lang="uk-UA" sz="1400" dirty="0" smtClean="0">
              <a:solidFill>
                <a:schemeClr val="accent4">
                  <a:lumMod val="75000"/>
                </a:schemeClr>
              </a:solidFill>
            </a:rPr>
            <a:t>);</a:t>
          </a:r>
          <a:endParaRPr lang="ru-RU" sz="1400" dirty="0">
            <a:solidFill>
              <a:schemeClr val="accent4">
                <a:lumMod val="75000"/>
              </a:schemeClr>
            </a:solidFill>
          </a:endParaRPr>
        </a:p>
      </dgm:t>
    </dgm:pt>
    <dgm:pt modelId="{6D6344EC-C33D-41A2-8B87-515BF8BDB95D}" type="parTrans" cxnId="{660EE883-7CF4-4763-9C2D-38737968DF1F}">
      <dgm:prSet/>
      <dgm:spPr/>
      <dgm:t>
        <a:bodyPr/>
        <a:lstStyle/>
        <a:p>
          <a:endParaRPr lang="ru-RU" sz="3200"/>
        </a:p>
      </dgm:t>
    </dgm:pt>
    <dgm:pt modelId="{032E5F2C-7194-44E9-A0E6-1B0B16173AA2}" type="sibTrans" cxnId="{660EE883-7CF4-4763-9C2D-38737968DF1F}">
      <dgm:prSet/>
      <dgm:spPr/>
      <dgm:t>
        <a:bodyPr/>
        <a:lstStyle/>
        <a:p>
          <a:endParaRPr lang="ru-RU" sz="3200"/>
        </a:p>
      </dgm:t>
    </dgm:pt>
    <dgm:pt modelId="{B0B3FD1F-F4E7-40DB-BC6B-BD8D5E02F400}">
      <dgm:prSet custT="1"/>
      <dgm:spPr/>
      <dgm:t>
        <a:bodyPr/>
        <a:lstStyle/>
        <a:p>
          <a:r>
            <a:rPr lang="uk-UA" sz="1400" dirty="0" smtClean="0">
              <a:solidFill>
                <a:schemeClr val="accent4">
                  <a:lumMod val="75000"/>
                </a:schemeClr>
              </a:solidFill>
            </a:rPr>
            <a:t>Робота з програмуванням благополучних і легких пологів (НЛП-техніки, прийоми </a:t>
          </a:r>
          <a:r>
            <a:rPr lang="uk-UA" sz="1400" dirty="0" err="1" smtClean="0">
              <a:solidFill>
                <a:schemeClr val="accent4">
                  <a:lumMod val="75000"/>
                </a:schemeClr>
              </a:solidFill>
            </a:rPr>
            <a:t>коучінга</a:t>
          </a:r>
          <a:r>
            <a:rPr lang="uk-UA" sz="1400" dirty="0" smtClean="0">
              <a:solidFill>
                <a:schemeClr val="accent4">
                  <a:lumMod val="75000"/>
                </a:schemeClr>
              </a:solidFill>
            </a:rPr>
            <a:t>);</a:t>
          </a:r>
          <a:endParaRPr lang="ru-RU" sz="1400" dirty="0">
            <a:solidFill>
              <a:schemeClr val="accent4">
                <a:lumMod val="75000"/>
              </a:schemeClr>
            </a:solidFill>
          </a:endParaRPr>
        </a:p>
      </dgm:t>
    </dgm:pt>
    <dgm:pt modelId="{BA9163D5-6886-407B-9AED-0FBAE04E7C40}" type="parTrans" cxnId="{0C0B8AFB-1F06-4507-9D64-750DD918FBC3}">
      <dgm:prSet/>
      <dgm:spPr/>
      <dgm:t>
        <a:bodyPr/>
        <a:lstStyle/>
        <a:p>
          <a:endParaRPr lang="ru-RU" sz="3200"/>
        </a:p>
      </dgm:t>
    </dgm:pt>
    <dgm:pt modelId="{11939B1A-4625-4970-9591-5465D03906E7}" type="sibTrans" cxnId="{0C0B8AFB-1F06-4507-9D64-750DD918FBC3}">
      <dgm:prSet/>
      <dgm:spPr/>
      <dgm:t>
        <a:bodyPr/>
        <a:lstStyle/>
        <a:p>
          <a:endParaRPr lang="ru-RU" sz="3200"/>
        </a:p>
      </dgm:t>
    </dgm:pt>
    <dgm:pt modelId="{891870AF-3916-4756-8DE4-C521E45578F1}">
      <dgm:prSet custT="1"/>
      <dgm:spPr/>
      <dgm:t>
        <a:bodyPr/>
        <a:lstStyle/>
        <a:p>
          <a:r>
            <a:rPr lang="uk-UA" sz="1400" dirty="0" smtClean="0">
              <a:solidFill>
                <a:schemeClr val="accent4">
                  <a:lumMod val="75000"/>
                </a:schemeClr>
              </a:solidFill>
            </a:rPr>
            <a:t>Робота з тілом. Техніки </a:t>
          </a:r>
          <a:r>
            <a:rPr lang="uk-UA" sz="1400" dirty="0" err="1" smtClean="0">
              <a:solidFill>
                <a:schemeClr val="accent4">
                  <a:lumMod val="75000"/>
                </a:schemeClr>
              </a:solidFill>
            </a:rPr>
            <a:t>бодінаміки</a:t>
          </a:r>
          <a:r>
            <a:rPr lang="uk-UA" sz="1400" dirty="0" smtClean="0">
              <a:solidFill>
                <a:schemeClr val="accent4">
                  <a:lumMod val="75000"/>
                </a:schemeClr>
              </a:solidFill>
            </a:rPr>
            <a:t>, </a:t>
          </a:r>
          <a:r>
            <a:rPr lang="uk-UA" sz="1400" dirty="0" err="1" smtClean="0">
              <a:solidFill>
                <a:schemeClr val="accent4">
                  <a:lumMod val="75000"/>
                </a:schemeClr>
              </a:solidFill>
            </a:rPr>
            <a:t>Mind</a:t>
          </a:r>
          <a:r>
            <a:rPr lang="uk-UA" sz="1400" dirty="0" smtClean="0">
              <a:solidFill>
                <a:schemeClr val="accent4">
                  <a:lumMod val="75000"/>
                </a:schemeClr>
              </a:solidFill>
            </a:rPr>
            <a:t>\ </a:t>
          </a:r>
          <a:r>
            <a:rPr lang="uk-UA" sz="1400" dirty="0" err="1" smtClean="0">
              <a:solidFill>
                <a:schemeClr val="accent4">
                  <a:lumMod val="75000"/>
                </a:schemeClr>
              </a:solidFill>
            </a:rPr>
            <a:t>Body</a:t>
          </a:r>
          <a:r>
            <a:rPr lang="uk-UA" sz="1400" dirty="0" smtClean="0">
              <a:solidFill>
                <a:schemeClr val="accent4">
                  <a:lumMod val="75000"/>
                </a:schemeClr>
              </a:solidFill>
            </a:rPr>
            <a:t>, </a:t>
          </a:r>
          <a:r>
            <a:rPr lang="uk-UA" sz="1400" dirty="0" err="1" smtClean="0">
              <a:solidFill>
                <a:schemeClr val="accent4">
                  <a:lumMod val="75000"/>
                </a:schemeClr>
              </a:solidFill>
            </a:rPr>
            <a:t>Flowidity</a:t>
          </a:r>
          <a:r>
            <a:rPr lang="uk-UA" sz="1400" dirty="0" smtClean="0">
              <a:solidFill>
                <a:schemeClr val="accent4">
                  <a:lumMod val="75000"/>
                </a:schemeClr>
              </a:solidFill>
            </a:rPr>
            <a:t> (техніки індивідуальні, групові, для роботи в парі; техніки, які готують тіло до пологів і використовуються безпосередньо в пологах), </a:t>
          </a:r>
          <a:r>
            <a:rPr lang="uk-UA" sz="1400" dirty="0" err="1" smtClean="0">
              <a:solidFill>
                <a:schemeClr val="accent4">
                  <a:lumMod val="75000"/>
                </a:schemeClr>
              </a:solidFill>
            </a:rPr>
            <a:t>гаптономія</a:t>
          </a:r>
          <a:r>
            <a:rPr lang="uk-UA" sz="1400" dirty="0" smtClean="0">
              <a:solidFill>
                <a:schemeClr val="accent4">
                  <a:lumMod val="75000"/>
                </a:schemeClr>
              </a:solidFill>
            </a:rPr>
            <a:t> (техніки внутрішньоутробного контакту з дитиною);</a:t>
          </a:r>
          <a:endParaRPr lang="ru-RU" sz="1400" dirty="0">
            <a:solidFill>
              <a:schemeClr val="accent4">
                <a:lumMod val="75000"/>
              </a:schemeClr>
            </a:solidFill>
          </a:endParaRPr>
        </a:p>
      </dgm:t>
    </dgm:pt>
    <dgm:pt modelId="{C31F3680-2181-40FC-998E-04B1A95B1B99}" type="parTrans" cxnId="{54618E86-92D0-4848-8B8F-5126FC034202}">
      <dgm:prSet/>
      <dgm:spPr/>
      <dgm:t>
        <a:bodyPr/>
        <a:lstStyle/>
        <a:p>
          <a:endParaRPr lang="ru-RU" sz="3200"/>
        </a:p>
      </dgm:t>
    </dgm:pt>
    <dgm:pt modelId="{1C71D152-595D-4736-8FD7-325D03DA589E}" type="sibTrans" cxnId="{54618E86-92D0-4848-8B8F-5126FC034202}">
      <dgm:prSet/>
      <dgm:spPr/>
      <dgm:t>
        <a:bodyPr/>
        <a:lstStyle/>
        <a:p>
          <a:endParaRPr lang="ru-RU" sz="3200"/>
        </a:p>
      </dgm:t>
    </dgm:pt>
    <dgm:pt modelId="{F373B843-A605-4F52-A8A6-D274F1D57FD8}">
      <dgm:prSet custT="1"/>
      <dgm:spPr/>
      <dgm:t>
        <a:bodyPr/>
        <a:lstStyle/>
        <a:p>
          <a:r>
            <a:rPr lang="uk-UA" sz="1400" dirty="0" err="1" smtClean="0">
              <a:solidFill>
                <a:schemeClr val="accent4">
                  <a:lumMod val="75000"/>
                </a:schemeClr>
              </a:solidFill>
            </a:rPr>
            <a:t>Гіпно-суггестивні</a:t>
          </a:r>
          <a:r>
            <a:rPr lang="uk-UA" sz="1400" dirty="0" smtClean="0">
              <a:solidFill>
                <a:schemeClr val="accent4">
                  <a:lumMod val="75000"/>
                </a:schemeClr>
              </a:solidFill>
            </a:rPr>
            <a:t> техніки в роботі з вагітними (навички релаксації).</a:t>
          </a:r>
          <a:endParaRPr lang="ru-RU" sz="1400" dirty="0">
            <a:solidFill>
              <a:schemeClr val="accent4">
                <a:lumMod val="75000"/>
              </a:schemeClr>
            </a:solidFill>
          </a:endParaRPr>
        </a:p>
      </dgm:t>
    </dgm:pt>
    <dgm:pt modelId="{04335D76-014C-434A-86BE-F8DE8C2FEBAE}" type="parTrans" cxnId="{C43ED208-618A-4300-87CC-10A7F14D0BC3}">
      <dgm:prSet/>
      <dgm:spPr/>
      <dgm:t>
        <a:bodyPr/>
        <a:lstStyle/>
        <a:p>
          <a:endParaRPr lang="ru-RU" sz="3200"/>
        </a:p>
      </dgm:t>
    </dgm:pt>
    <dgm:pt modelId="{658B089B-68B9-46DE-92D0-C309420E7479}" type="sibTrans" cxnId="{C43ED208-618A-4300-87CC-10A7F14D0BC3}">
      <dgm:prSet/>
      <dgm:spPr/>
      <dgm:t>
        <a:bodyPr/>
        <a:lstStyle/>
        <a:p>
          <a:endParaRPr lang="ru-RU" sz="3200"/>
        </a:p>
      </dgm:t>
    </dgm:pt>
    <dgm:pt modelId="{93F41D68-F0DC-4373-8F7C-AE725DEBC98B}" type="pres">
      <dgm:prSet presAssocID="{39D4DCEF-C87F-4FF2-8C7B-E25FD6A9A1D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C7F6B5-8C9D-438A-B208-B1305469E62C}" type="pres">
      <dgm:prSet presAssocID="{418A72BE-70F5-44E8-8A5B-1877DA9585F0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7A2D76-9416-4BF8-B871-38811FBB9711}" type="pres">
      <dgm:prSet presAssocID="{FEA7A412-B81A-46F6-A03C-7EFA548B1A88}" presName="sibTrans" presStyleCnt="0"/>
      <dgm:spPr/>
    </dgm:pt>
    <dgm:pt modelId="{F69C4710-377C-4BD8-B52C-46AA43208570}" type="pres">
      <dgm:prSet presAssocID="{5070E15D-ED60-4781-BBE7-F453C16436FF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792F48-D7C3-455A-B982-24063D5AAEDE}" type="pres">
      <dgm:prSet presAssocID="{3BFBBE5B-6180-4BD1-9D9A-1F879298C7E4}" presName="sibTrans" presStyleCnt="0"/>
      <dgm:spPr/>
    </dgm:pt>
    <dgm:pt modelId="{09E5DCA6-E9CC-4E99-A29C-9A874E26C387}" type="pres">
      <dgm:prSet presAssocID="{EEF7F702-79B9-4E66-828F-949A8A5803F5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8DF261-F564-4D55-9A97-335C743DD488}" type="pres">
      <dgm:prSet presAssocID="{CE929CCA-A293-4A60-ADF7-F84428FB3172}" presName="sibTrans" presStyleCnt="0"/>
      <dgm:spPr/>
    </dgm:pt>
    <dgm:pt modelId="{25BF2DF4-A2FC-45B4-AF63-B4ED30D4844E}" type="pres">
      <dgm:prSet presAssocID="{576B37D5-9F80-40DA-B0C9-9579AAD1DC4C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FB2DE2-B7E4-4454-A0E8-E123676CD0E0}" type="pres">
      <dgm:prSet presAssocID="{6BDEE263-0E5F-4665-B64A-EB0EAEBB693E}" presName="sibTrans" presStyleCnt="0"/>
      <dgm:spPr/>
    </dgm:pt>
    <dgm:pt modelId="{96674B4E-4AFD-4808-B625-FE79F2AFAC7B}" type="pres">
      <dgm:prSet presAssocID="{9B6C7F42-4CCF-4AD0-B6B3-35A4940C682D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794C81-D8FE-4472-879D-D0EFEF9F202C}" type="pres">
      <dgm:prSet presAssocID="{032E5F2C-7194-44E9-A0E6-1B0B16173AA2}" presName="sibTrans" presStyleCnt="0"/>
      <dgm:spPr/>
    </dgm:pt>
    <dgm:pt modelId="{33576CC8-FECF-4A4B-BB61-AA4BF61853F4}" type="pres">
      <dgm:prSet presAssocID="{B0B3FD1F-F4E7-40DB-BC6B-BD8D5E02F400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8D8AD-568B-4632-815B-D343F46ED94F}" type="pres">
      <dgm:prSet presAssocID="{11939B1A-4625-4970-9591-5465D03906E7}" presName="sibTrans" presStyleCnt="0"/>
      <dgm:spPr/>
    </dgm:pt>
    <dgm:pt modelId="{49035574-7BEF-4FE8-B9A4-E6D43FC003C8}" type="pres">
      <dgm:prSet presAssocID="{891870AF-3916-4756-8DE4-C521E45578F1}" presName="node" presStyleLbl="node1" presStyleIdx="6" presStyleCnt="8" custScaleX="133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95016F-A30D-4FCC-9FAF-A65FD29B6350}" type="pres">
      <dgm:prSet presAssocID="{1C71D152-595D-4736-8FD7-325D03DA589E}" presName="sibTrans" presStyleCnt="0"/>
      <dgm:spPr/>
    </dgm:pt>
    <dgm:pt modelId="{96F0B9EE-1612-42A9-8AE0-391F26B034B1}" type="pres">
      <dgm:prSet presAssocID="{F373B843-A605-4F52-A8A6-D274F1D57FD8}" presName="node" presStyleLbl="node1" presStyleIdx="7" presStyleCnt="8" custScaleX="133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561F5F-0D60-4ECC-A6A9-76780FB1DBCC}" type="presOf" srcId="{5070E15D-ED60-4781-BBE7-F453C16436FF}" destId="{F69C4710-377C-4BD8-B52C-46AA43208570}" srcOrd="0" destOrd="0" presId="urn:microsoft.com/office/officeart/2005/8/layout/default"/>
    <dgm:cxn modelId="{CC8AAB5C-5F34-40CD-89C4-DABAE9DB446F}" type="presOf" srcId="{576B37D5-9F80-40DA-B0C9-9579AAD1DC4C}" destId="{25BF2DF4-A2FC-45B4-AF63-B4ED30D4844E}" srcOrd="0" destOrd="0" presId="urn:microsoft.com/office/officeart/2005/8/layout/default"/>
    <dgm:cxn modelId="{E076E162-DF3F-4BD2-A266-C649BBA1D921}" type="presOf" srcId="{F373B843-A605-4F52-A8A6-D274F1D57FD8}" destId="{96F0B9EE-1612-42A9-8AE0-391F26B034B1}" srcOrd="0" destOrd="0" presId="urn:microsoft.com/office/officeart/2005/8/layout/default"/>
    <dgm:cxn modelId="{7AEBAB2A-5988-47C9-ADF2-AEED3B509013}" type="presOf" srcId="{EEF7F702-79B9-4E66-828F-949A8A5803F5}" destId="{09E5DCA6-E9CC-4E99-A29C-9A874E26C387}" srcOrd="0" destOrd="0" presId="urn:microsoft.com/office/officeart/2005/8/layout/default"/>
    <dgm:cxn modelId="{0C0B8AFB-1F06-4507-9D64-750DD918FBC3}" srcId="{39D4DCEF-C87F-4FF2-8C7B-E25FD6A9A1D3}" destId="{B0B3FD1F-F4E7-40DB-BC6B-BD8D5E02F400}" srcOrd="5" destOrd="0" parTransId="{BA9163D5-6886-407B-9AED-0FBAE04E7C40}" sibTransId="{11939B1A-4625-4970-9591-5465D03906E7}"/>
    <dgm:cxn modelId="{76D4F783-1D70-4FAF-8AF0-C5C4D96D2986}" srcId="{39D4DCEF-C87F-4FF2-8C7B-E25FD6A9A1D3}" destId="{5070E15D-ED60-4781-BBE7-F453C16436FF}" srcOrd="1" destOrd="0" parTransId="{ED386BC2-0519-47A0-AEAC-112C06717150}" sibTransId="{3BFBBE5B-6180-4BD1-9D9A-1F879298C7E4}"/>
    <dgm:cxn modelId="{23CE7330-7AE3-4E10-B184-2FFECE84444E}" type="presOf" srcId="{891870AF-3916-4756-8DE4-C521E45578F1}" destId="{49035574-7BEF-4FE8-B9A4-E6D43FC003C8}" srcOrd="0" destOrd="0" presId="urn:microsoft.com/office/officeart/2005/8/layout/default"/>
    <dgm:cxn modelId="{FFD66446-B45B-48E8-8E2B-7E5DA2A69DA4}" srcId="{39D4DCEF-C87F-4FF2-8C7B-E25FD6A9A1D3}" destId="{576B37D5-9F80-40DA-B0C9-9579AAD1DC4C}" srcOrd="3" destOrd="0" parTransId="{0F1B01D7-FB35-41E4-8728-A9667ED63CFE}" sibTransId="{6BDEE263-0E5F-4665-B64A-EB0EAEBB693E}"/>
    <dgm:cxn modelId="{FE354353-36CC-4BAD-9210-45D69F21A776}" srcId="{39D4DCEF-C87F-4FF2-8C7B-E25FD6A9A1D3}" destId="{EEF7F702-79B9-4E66-828F-949A8A5803F5}" srcOrd="2" destOrd="0" parTransId="{4A5E6F91-EE92-4AEE-A89C-74705E84E7CB}" sibTransId="{CE929CCA-A293-4A60-ADF7-F84428FB3172}"/>
    <dgm:cxn modelId="{C055084B-964F-4B6E-8D2E-777710BB072A}" type="presOf" srcId="{418A72BE-70F5-44E8-8A5B-1877DA9585F0}" destId="{B4C7F6B5-8C9D-438A-B208-B1305469E62C}" srcOrd="0" destOrd="0" presId="urn:microsoft.com/office/officeart/2005/8/layout/default"/>
    <dgm:cxn modelId="{660EE883-7CF4-4763-9C2D-38737968DF1F}" srcId="{39D4DCEF-C87F-4FF2-8C7B-E25FD6A9A1D3}" destId="{9B6C7F42-4CCF-4AD0-B6B3-35A4940C682D}" srcOrd="4" destOrd="0" parTransId="{6D6344EC-C33D-41A2-8B87-515BF8BDB95D}" sibTransId="{032E5F2C-7194-44E9-A0E6-1B0B16173AA2}"/>
    <dgm:cxn modelId="{92E36917-0D29-4049-BED9-09F15F6B71D0}" type="presOf" srcId="{9B6C7F42-4CCF-4AD0-B6B3-35A4940C682D}" destId="{96674B4E-4AFD-4808-B625-FE79F2AFAC7B}" srcOrd="0" destOrd="0" presId="urn:microsoft.com/office/officeart/2005/8/layout/default"/>
    <dgm:cxn modelId="{C43ED208-618A-4300-87CC-10A7F14D0BC3}" srcId="{39D4DCEF-C87F-4FF2-8C7B-E25FD6A9A1D3}" destId="{F373B843-A605-4F52-A8A6-D274F1D57FD8}" srcOrd="7" destOrd="0" parTransId="{04335D76-014C-434A-86BE-F8DE8C2FEBAE}" sibTransId="{658B089B-68B9-46DE-92D0-C309420E7479}"/>
    <dgm:cxn modelId="{002CC92B-44F1-422F-A9BF-66C8FD2D2051}" srcId="{39D4DCEF-C87F-4FF2-8C7B-E25FD6A9A1D3}" destId="{418A72BE-70F5-44E8-8A5B-1877DA9585F0}" srcOrd="0" destOrd="0" parTransId="{EB597C48-8ACF-479B-B314-C5D1A4C26327}" sibTransId="{FEA7A412-B81A-46F6-A03C-7EFA548B1A88}"/>
    <dgm:cxn modelId="{512C1117-491A-4377-B102-B17CE0B4B60E}" type="presOf" srcId="{39D4DCEF-C87F-4FF2-8C7B-E25FD6A9A1D3}" destId="{93F41D68-F0DC-4373-8F7C-AE725DEBC98B}" srcOrd="0" destOrd="0" presId="urn:microsoft.com/office/officeart/2005/8/layout/default"/>
    <dgm:cxn modelId="{A7313CB4-B468-48E9-B891-B8CB0F8657E7}" type="presOf" srcId="{B0B3FD1F-F4E7-40DB-BC6B-BD8D5E02F400}" destId="{33576CC8-FECF-4A4B-BB61-AA4BF61853F4}" srcOrd="0" destOrd="0" presId="urn:microsoft.com/office/officeart/2005/8/layout/default"/>
    <dgm:cxn modelId="{54618E86-92D0-4848-8B8F-5126FC034202}" srcId="{39D4DCEF-C87F-4FF2-8C7B-E25FD6A9A1D3}" destId="{891870AF-3916-4756-8DE4-C521E45578F1}" srcOrd="6" destOrd="0" parTransId="{C31F3680-2181-40FC-998E-04B1A95B1B99}" sibTransId="{1C71D152-595D-4736-8FD7-325D03DA589E}"/>
    <dgm:cxn modelId="{A9BF04BA-D714-4FEC-9CE4-7760A1471DE7}" type="presParOf" srcId="{93F41D68-F0DC-4373-8F7C-AE725DEBC98B}" destId="{B4C7F6B5-8C9D-438A-B208-B1305469E62C}" srcOrd="0" destOrd="0" presId="urn:microsoft.com/office/officeart/2005/8/layout/default"/>
    <dgm:cxn modelId="{725F4193-FD68-4133-915F-74DD13A501FE}" type="presParOf" srcId="{93F41D68-F0DC-4373-8F7C-AE725DEBC98B}" destId="{637A2D76-9416-4BF8-B871-38811FBB9711}" srcOrd="1" destOrd="0" presId="urn:microsoft.com/office/officeart/2005/8/layout/default"/>
    <dgm:cxn modelId="{EEF69DE0-34A0-4D6C-8F93-C8E51402239C}" type="presParOf" srcId="{93F41D68-F0DC-4373-8F7C-AE725DEBC98B}" destId="{F69C4710-377C-4BD8-B52C-46AA43208570}" srcOrd="2" destOrd="0" presId="urn:microsoft.com/office/officeart/2005/8/layout/default"/>
    <dgm:cxn modelId="{672C224B-09FF-43A0-BC12-FCC8DB82CBB4}" type="presParOf" srcId="{93F41D68-F0DC-4373-8F7C-AE725DEBC98B}" destId="{15792F48-D7C3-455A-B982-24063D5AAEDE}" srcOrd="3" destOrd="0" presId="urn:microsoft.com/office/officeart/2005/8/layout/default"/>
    <dgm:cxn modelId="{DBD6229D-124B-4602-BCB9-40A040019721}" type="presParOf" srcId="{93F41D68-F0DC-4373-8F7C-AE725DEBC98B}" destId="{09E5DCA6-E9CC-4E99-A29C-9A874E26C387}" srcOrd="4" destOrd="0" presId="urn:microsoft.com/office/officeart/2005/8/layout/default"/>
    <dgm:cxn modelId="{BE79F99B-4D9C-49CD-8180-CE4F4AA1E92D}" type="presParOf" srcId="{93F41D68-F0DC-4373-8F7C-AE725DEBC98B}" destId="{808DF261-F564-4D55-9A97-335C743DD488}" srcOrd="5" destOrd="0" presId="urn:microsoft.com/office/officeart/2005/8/layout/default"/>
    <dgm:cxn modelId="{A6563C32-FE6A-43B6-8461-BAD73ED6314E}" type="presParOf" srcId="{93F41D68-F0DC-4373-8F7C-AE725DEBC98B}" destId="{25BF2DF4-A2FC-45B4-AF63-B4ED30D4844E}" srcOrd="6" destOrd="0" presId="urn:microsoft.com/office/officeart/2005/8/layout/default"/>
    <dgm:cxn modelId="{DFCA0F8C-1A12-4A52-9D31-12C6DB84D7D1}" type="presParOf" srcId="{93F41D68-F0DC-4373-8F7C-AE725DEBC98B}" destId="{1EFB2DE2-B7E4-4454-A0E8-E123676CD0E0}" srcOrd="7" destOrd="0" presId="urn:microsoft.com/office/officeart/2005/8/layout/default"/>
    <dgm:cxn modelId="{E17B2FEF-3E42-402D-9B86-98C148E9A1E3}" type="presParOf" srcId="{93F41D68-F0DC-4373-8F7C-AE725DEBC98B}" destId="{96674B4E-4AFD-4808-B625-FE79F2AFAC7B}" srcOrd="8" destOrd="0" presId="urn:microsoft.com/office/officeart/2005/8/layout/default"/>
    <dgm:cxn modelId="{86CB0697-ADE8-42A5-99D8-6BD4A6A2BD54}" type="presParOf" srcId="{93F41D68-F0DC-4373-8F7C-AE725DEBC98B}" destId="{DD794C81-D8FE-4472-879D-D0EFEF9F202C}" srcOrd="9" destOrd="0" presId="urn:microsoft.com/office/officeart/2005/8/layout/default"/>
    <dgm:cxn modelId="{1FEBFFF6-545F-4574-8241-9CAFA7872CF0}" type="presParOf" srcId="{93F41D68-F0DC-4373-8F7C-AE725DEBC98B}" destId="{33576CC8-FECF-4A4B-BB61-AA4BF61853F4}" srcOrd="10" destOrd="0" presId="urn:microsoft.com/office/officeart/2005/8/layout/default"/>
    <dgm:cxn modelId="{5E8D86AB-F4E7-456E-B350-8F4D7389C013}" type="presParOf" srcId="{93F41D68-F0DC-4373-8F7C-AE725DEBC98B}" destId="{5DF8D8AD-568B-4632-815B-D343F46ED94F}" srcOrd="11" destOrd="0" presId="urn:microsoft.com/office/officeart/2005/8/layout/default"/>
    <dgm:cxn modelId="{F5183EB7-7E7A-4554-9FC7-9D8756F6618D}" type="presParOf" srcId="{93F41D68-F0DC-4373-8F7C-AE725DEBC98B}" destId="{49035574-7BEF-4FE8-B9A4-E6D43FC003C8}" srcOrd="12" destOrd="0" presId="urn:microsoft.com/office/officeart/2005/8/layout/default"/>
    <dgm:cxn modelId="{97746166-141E-4CD8-A4B8-224B7E95B3C6}" type="presParOf" srcId="{93F41D68-F0DC-4373-8F7C-AE725DEBC98B}" destId="{6895016F-A30D-4FCC-9FAF-A65FD29B6350}" srcOrd="13" destOrd="0" presId="urn:microsoft.com/office/officeart/2005/8/layout/default"/>
    <dgm:cxn modelId="{78EED420-989F-400C-9DBF-807A59F28994}" type="presParOf" srcId="{93F41D68-F0DC-4373-8F7C-AE725DEBC98B}" destId="{96F0B9EE-1612-42A9-8AE0-391F26B034B1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648D63E-94E3-4EC0-B420-62AFE7F4275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BB0BC3-6EB7-46F7-BABF-5BD626D9E234}">
      <dgm:prSet phldrT="[Текст]" custT="1"/>
      <dgm:spPr/>
      <dgm:t>
        <a:bodyPr/>
        <a:lstStyle/>
        <a:p>
          <a:r>
            <a:rPr lang="uk-UA" sz="1800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Народна мудрість повчає: «Посієш вчинок – пожнеш </a:t>
          </a:r>
          <a:r>
            <a:rPr lang="uk-UA" sz="1800" dirty="0" err="1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звичку,посієш</a:t>
          </a:r>
          <a:r>
            <a:rPr lang="uk-UA" sz="1800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звичку-пожнеш </a:t>
          </a:r>
          <a:r>
            <a:rPr lang="uk-UA" sz="1800" dirty="0" err="1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характер,посієш</a:t>
          </a:r>
          <a:r>
            <a:rPr lang="uk-UA" sz="1800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характер – пожнеш долю».</a:t>
          </a:r>
          <a:endParaRPr lang="ru-RU" sz="1800" dirty="0">
            <a:solidFill>
              <a:schemeClr val="accent4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A19250-08E9-4277-B370-2BE7571FCC45}" type="parTrans" cxnId="{40A9AB0C-3B63-4180-A288-ADE341E4DB16}">
      <dgm:prSet/>
      <dgm:spPr/>
      <dgm:t>
        <a:bodyPr/>
        <a:lstStyle/>
        <a:p>
          <a:endParaRPr lang="ru-RU">
            <a:solidFill>
              <a:schemeClr val="accent4">
                <a:lumMod val="75000"/>
              </a:schemeClr>
            </a:solidFill>
          </a:endParaRPr>
        </a:p>
      </dgm:t>
    </dgm:pt>
    <dgm:pt modelId="{A47FA76B-467E-48A1-A841-A1A5DE59F2F0}" type="sibTrans" cxnId="{40A9AB0C-3B63-4180-A288-ADE341E4DB16}">
      <dgm:prSet/>
      <dgm:spPr/>
      <dgm:t>
        <a:bodyPr/>
        <a:lstStyle/>
        <a:p>
          <a:endParaRPr lang="ru-RU">
            <a:solidFill>
              <a:schemeClr val="accent4">
                <a:lumMod val="75000"/>
              </a:schemeClr>
            </a:solidFill>
          </a:endParaRPr>
        </a:p>
      </dgm:t>
    </dgm:pt>
    <dgm:pt modelId="{717F0AD9-2482-4434-B626-971378936C91}">
      <dgm:prSet custT="1"/>
      <dgm:spPr/>
      <dgm:t>
        <a:bodyPr/>
        <a:lstStyle/>
        <a:p>
          <a:r>
            <a:rPr lang="uk-UA" sz="1800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Звички – це дії і вчинки, виконання яких стало потребою людини. Це дії, які закріпилися в нашій поведінці внаслідок багаторазового повторення. Звична поведінка людини справді має неабиякий вплив на якість її життя. </a:t>
          </a:r>
          <a:endParaRPr lang="ru-RU" sz="1800" dirty="0">
            <a:solidFill>
              <a:schemeClr val="accent4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69CCA7-228E-49DE-93FC-1FC8A0B5DED6}" type="parTrans" cxnId="{49A2A358-46C5-4563-A57F-30B905810129}">
      <dgm:prSet/>
      <dgm:spPr/>
      <dgm:t>
        <a:bodyPr/>
        <a:lstStyle/>
        <a:p>
          <a:endParaRPr lang="ru-RU">
            <a:solidFill>
              <a:schemeClr val="accent4">
                <a:lumMod val="75000"/>
              </a:schemeClr>
            </a:solidFill>
          </a:endParaRPr>
        </a:p>
      </dgm:t>
    </dgm:pt>
    <dgm:pt modelId="{F0BBD55B-6FCA-4885-A958-995358B76C88}" type="sibTrans" cxnId="{49A2A358-46C5-4563-A57F-30B905810129}">
      <dgm:prSet/>
      <dgm:spPr/>
      <dgm:t>
        <a:bodyPr/>
        <a:lstStyle/>
        <a:p>
          <a:endParaRPr lang="ru-RU">
            <a:solidFill>
              <a:schemeClr val="accent4">
                <a:lumMod val="75000"/>
              </a:schemeClr>
            </a:solidFill>
          </a:endParaRPr>
        </a:p>
      </dgm:t>
    </dgm:pt>
    <dgm:pt modelId="{2F69CF16-55CA-4A1C-8850-EB3EBF6CA796}">
      <dgm:prSet custT="1"/>
      <dgm:spPr/>
      <dgm:t>
        <a:bodyPr/>
        <a:lstStyle/>
        <a:p>
          <a:r>
            <a:rPr lang="uk-UA" sz="1800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Формування корисних  звичок - справа непроста, вона потребує постійної уваги батька , матері та інших членів сім’ї. </a:t>
          </a:r>
          <a:endParaRPr lang="ru-RU" sz="1800" dirty="0">
            <a:solidFill>
              <a:schemeClr val="accent4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3E365D-0BF7-4BDE-AB23-309205720DC4}" type="parTrans" cxnId="{4F80A05B-234A-4618-886D-4AC2A9A94993}">
      <dgm:prSet/>
      <dgm:spPr/>
      <dgm:t>
        <a:bodyPr/>
        <a:lstStyle/>
        <a:p>
          <a:endParaRPr lang="ru-RU">
            <a:solidFill>
              <a:schemeClr val="accent4">
                <a:lumMod val="75000"/>
              </a:schemeClr>
            </a:solidFill>
          </a:endParaRPr>
        </a:p>
      </dgm:t>
    </dgm:pt>
    <dgm:pt modelId="{394D0246-4049-4D9B-8732-4EE4450E7FAE}" type="sibTrans" cxnId="{4F80A05B-234A-4618-886D-4AC2A9A94993}">
      <dgm:prSet/>
      <dgm:spPr/>
      <dgm:t>
        <a:bodyPr/>
        <a:lstStyle/>
        <a:p>
          <a:endParaRPr lang="ru-RU">
            <a:solidFill>
              <a:schemeClr val="accent4">
                <a:lumMod val="75000"/>
              </a:schemeClr>
            </a:solidFill>
          </a:endParaRPr>
        </a:p>
      </dgm:t>
    </dgm:pt>
    <dgm:pt modelId="{618A9C1C-1C6B-45BE-BECB-2B92CAA11FF5}">
      <dgm:prSet custT="1"/>
      <dgm:spPr/>
      <dgm:t>
        <a:bodyPr/>
        <a:lstStyle/>
        <a:p>
          <a:r>
            <a:rPr lang="uk-UA" sz="1800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Звички формуються, виховуються (а іноді перевиховуються) з раннього дитинства. Тож одним із завдань сімейного виховання  є формування  корисних звичок у дітей. </a:t>
          </a:r>
          <a:endParaRPr lang="ru-RU" sz="1800" dirty="0">
            <a:solidFill>
              <a:schemeClr val="accent4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4E72DA-950D-4397-A1E2-E1CB34A97260}" type="parTrans" cxnId="{9F71B238-4842-42C7-9419-647F1753EE96}">
      <dgm:prSet/>
      <dgm:spPr/>
      <dgm:t>
        <a:bodyPr/>
        <a:lstStyle/>
        <a:p>
          <a:endParaRPr lang="ru-RU">
            <a:solidFill>
              <a:schemeClr val="accent4">
                <a:lumMod val="75000"/>
              </a:schemeClr>
            </a:solidFill>
          </a:endParaRPr>
        </a:p>
      </dgm:t>
    </dgm:pt>
    <dgm:pt modelId="{F44AA1AA-F5D9-4338-8B9A-67481A8AAEF1}" type="sibTrans" cxnId="{9F71B238-4842-42C7-9419-647F1753EE96}">
      <dgm:prSet/>
      <dgm:spPr/>
      <dgm:t>
        <a:bodyPr/>
        <a:lstStyle/>
        <a:p>
          <a:endParaRPr lang="ru-RU">
            <a:solidFill>
              <a:schemeClr val="accent4">
                <a:lumMod val="75000"/>
              </a:schemeClr>
            </a:solidFill>
          </a:endParaRPr>
        </a:p>
      </dgm:t>
    </dgm:pt>
    <dgm:pt modelId="{E62F393F-7B90-4BC5-A7F6-00D5C7334053}">
      <dgm:prSet custT="1"/>
      <dgm:spPr/>
      <dgm:t>
        <a:bodyPr/>
        <a:lstStyle/>
        <a:p>
          <a:r>
            <a:rPr lang="uk-UA" sz="1800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Особлива увага батьків має бути приділена формуванню культурних звичок. Найперше – це гігієнічні звички, звички культурного споживання </a:t>
          </a:r>
          <a:r>
            <a:rPr lang="uk-UA" sz="1800" dirty="0" err="1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іжі</a:t>
          </a:r>
          <a:r>
            <a:rPr lang="uk-UA" sz="1800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сидіння за </a:t>
          </a:r>
          <a:r>
            <a:rPr lang="uk-UA" sz="1800" dirty="0" err="1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столом,культурної</a:t>
          </a:r>
          <a:r>
            <a:rPr lang="uk-UA" sz="1800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поведінки: </a:t>
          </a:r>
          <a:r>
            <a:rPr lang="uk-UA" sz="1800" dirty="0" err="1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спілкування,гра</a:t>
          </a:r>
          <a:r>
            <a:rPr lang="uk-UA" sz="1800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праця, відпочинок. </a:t>
          </a:r>
          <a:endParaRPr lang="ru-RU" sz="1800" dirty="0">
            <a:solidFill>
              <a:schemeClr val="accent4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F2AEE6-E197-48A3-BB8B-569B00B9A2E3}" type="parTrans" cxnId="{B9A876FB-1B00-4EC8-8270-6016F925C944}">
      <dgm:prSet/>
      <dgm:spPr/>
      <dgm:t>
        <a:bodyPr/>
        <a:lstStyle/>
        <a:p>
          <a:endParaRPr lang="ru-RU">
            <a:solidFill>
              <a:schemeClr val="accent4">
                <a:lumMod val="75000"/>
              </a:schemeClr>
            </a:solidFill>
          </a:endParaRPr>
        </a:p>
      </dgm:t>
    </dgm:pt>
    <dgm:pt modelId="{3763492F-F28D-4989-BB16-027E07E39B13}" type="sibTrans" cxnId="{B9A876FB-1B00-4EC8-8270-6016F925C944}">
      <dgm:prSet/>
      <dgm:spPr/>
      <dgm:t>
        <a:bodyPr/>
        <a:lstStyle/>
        <a:p>
          <a:endParaRPr lang="ru-RU">
            <a:solidFill>
              <a:schemeClr val="accent4">
                <a:lumMod val="75000"/>
              </a:schemeClr>
            </a:solidFill>
          </a:endParaRPr>
        </a:p>
      </dgm:t>
    </dgm:pt>
    <dgm:pt modelId="{5F74324C-D1BE-4658-A54D-A3346A4F9B94}" type="pres">
      <dgm:prSet presAssocID="{A648D63E-94E3-4EC0-B420-62AFE7F4275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821F29-C035-4A36-B910-E773CC6AB797}" type="pres">
      <dgm:prSet presAssocID="{E6BB0BC3-6EB7-46F7-BABF-5BD626D9E234}" presName="parentLin" presStyleCnt="0"/>
      <dgm:spPr/>
    </dgm:pt>
    <dgm:pt modelId="{8A9A119E-8D00-40BF-A54A-45A2BBF9575B}" type="pres">
      <dgm:prSet presAssocID="{E6BB0BC3-6EB7-46F7-BABF-5BD626D9E234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42EC8CA-F814-4060-9E78-5604FE469FAF}" type="pres">
      <dgm:prSet presAssocID="{E6BB0BC3-6EB7-46F7-BABF-5BD626D9E234}" presName="parentText" presStyleLbl="node1" presStyleIdx="0" presStyleCnt="5" custScaleX="133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BB7675-3083-42B8-86E0-2A5797A88CCC}" type="pres">
      <dgm:prSet presAssocID="{E6BB0BC3-6EB7-46F7-BABF-5BD626D9E234}" presName="negativeSpace" presStyleCnt="0"/>
      <dgm:spPr/>
    </dgm:pt>
    <dgm:pt modelId="{7D31109D-DCE6-4B01-B459-AD2D55FDDEE2}" type="pres">
      <dgm:prSet presAssocID="{E6BB0BC3-6EB7-46F7-BABF-5BD626D9E234}" presName="childText" presStyleLbl="conFgAcc1" presStyleIdx="0" presStyleCnt="5">
        <dgm:presLayoutVars>
          <dgm:bulletEnabled val="1"/>
        </dgm:presLayoutVars>
      </dgm:prSet>
      <dgm:spPr/>
    </dgm:pt>
    <dgm:pt modelId="{E5DACF9A-B526-4FAB-A569-6F805AD38169}" type="pres">
      <dgm:prSet presAssocID="{A47FA76B-467E-48A1-A841-A1A5DE59F2F0}" presName="spaceBetweenRectangles" presStyleCnt="0"/>
      <dgm:spPr/>
    </dgm:pt>
    <dgm:pt modelId="{5258C09E-45E5-4832-B4BD-B62F1C62E670}" type="pres">
      <dgm:prSet presAssocID="{717F0AD9-2482-4434-B626-971378936C91}" presName="parentLin" presStyleCnt="0"/>
      <dgm:spPr/>
    </dgm:pt>
    <dgm:pt modelId="{1E2F5AA1-70EB-4348-A095-CE3DFC6A43E4}" type="pres">
      <dgm:prSet presAssocID="{717F0AD9-2482-4434-B626-971378936C9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0D88A808-A925-4C68-B6B8-BFF03568B92B}" type="pres">
      <dgm:prSet presAssocID="{717F0AD9-2482-4434-B626-971378936C91}" presName="parentText" presStyleLbl="node1" presStyleIdx="1" presStyleCnt="5" custScaleX="133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610A48-1E4F-4B20-A8AD-5C4B292312D8}" type="pres">
      <dgm:prSet presAssocID="{717F0AD9-2482-4434-B626-971378936C91}" presName="negativeSpace" presStyleCnt="0"/>
      <dgm:spPr/>
    </dgm:pt>
    <dgm:pt modelId="{BE5928AE-B720-474A-B1D0-B0BF70D50EC7}" type="pres">
      <dgm:prSet presAssocID="{717F0AD9-2482-4434-B626-971378936C91}" presName="childText" presStyleLbl="conFgAcc1" presStyleIdx="1" presStyleCnt="5">
        <dgm:presLayoutVars>
          <dgm:bulletEnabled val="1"/>
        </dgm:presLayoutVars>
      </dgm:prSet>
      <dgm:spPr/>
    </dgm:pt>
    <dgm:pt modelId="{8104CC1D-5D79-4871-8DD7-1103269C3973}" type="pres">
      <dgm:prSet presAssocID="{F0BBD55B-6FCA-4885-A958-995358B76C88}" presName="spaceBetweenRectangles" presStyleCnt="0"/>
      <dgm:spPr/>
    </dgm:pt>
    <dgm:pt modelId="{F5BC449E-294E-40F1-AEBA-B3FB0E7A8315}" type="pres">
      <dgm:prSet presAssocID="{618A9C1C-1C6B-45BE-BECB-2B92CAA11FF5}" presName="parentLin" presStyleCnt="0"/>
      <dgm:spPr/>
    </dgm:pt>
    <dgm:pt modelId="{4303A302-CFBA-465A-B2D2-08DB91B1C6D5}" type="pres">
      <dgm:prSet presAssocID="{618A9C1C-1C6B-45BE-BECB-2B92CAA11FF5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B5611960-8517-460F-9576-3D3E6F1F5FEE}" type="pres">
      <dgm:prSet presAssocID="{618A9C1C-1C6B-45BE-BECB-2B92CAA11FF5}" presName="parentText" presStyleLbl="node1" presStyleIdx="2" presStyleCnt="5" custScaleX="133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25F2A8-463D-4FD3-AA49-3F71ADC274C7}" type="pres">
      <dgm:prSet presAssocID="{618A9C1C-1C6B-45BE-BECB-2B92CAA11FF5}" presName="negativeSpace" presStyleCnt="0"/>
      <dgm:spPr/>
    </dgm:pt>
    <dgm:pt modelId="{1DE08D74-8C99-41C4-9307-12E7B2261621}" type="pres">
      <dgm:prSet presAssocID="{618A9C1C-1C6B-45BE-BECB-2B92CAA11FF5}" presName="childText" presStyleLbl="conFgAcc1" presStyleIdx="2" presStyleCnt="5">
        <dgm:presLayoutVars>
          <dgm:bulletEnabled val="1"/>
        </dgm:presLayoutVars>
      </dgm:prSet>
      <dgm:spPr/>
    </dgm:pt>
    <dgm:pt modelId="{EF52345B-AF22-4000-B1DA-5106ED8498FE}" type="pres">
      <dgm:prSet presAssocID="{F44AA1AA-F5D9-4338-8B9A-67481A8AAEF1}" presName="spaceBetweenRectangles" presStyleCnt="0"/>
      <dgm:spPr/>
    </dgm:pt>
    <dgm:pt modelId="{3005B1C3-B932-4EC9-A3A8-C6048318E417}" type="pres">
      <dgm:prSet presAssocID="{E62F393F-7B90-4BC5-A7F6-00D5C7334053}" presName="parentLin" presStyleCnt="0"/>
      <dgm:spPr/>
    </dgm:pt>
    <dgm:pt modelId="{E512272E-4092-45D9-A8FA-C19169EC7503}" type="pres">
      <dgm:prSet presAssocID="{E62F393F-7B90-4BC5-A7F6-00D5C7334053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A70EA631-C326-42E5-8E89-D921963530F4}" type="pres">
      <dgm:prSet presAssocID="{E62F393F-7B90-4BC5-A7F6-00D5C7334053}" presName="parentText" presStyleLbl="node1" presStyleIdx="3" presStyleCnt="5" custScaleX="133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C27EA4-BC68-416B-8313-68104658B976}" type="pres">
      <dgm:prSet presAssocID="{E62F393F-7B90-4BC5-A7F6-00D5C7334053}" presName="negativeSpace" presStyleCnt="0"/>
      <dgm:spPr/>
    </dgm:pt>
    <dgm:pt modelId="{E4504BCE-85F6-43A2-92CA-451E391C043C}" type="pres">
      <dgm:prSet presAssocID="{E62F393F-7B90-4BC5-A7F6-00D5C7334053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B33853-C2AF-4F30-AD5A-E8ACEA15B199}" type="pres">
      <dgm:prSet presAssocID="{3763492F-F28D-4989-BB16-027E07E39B13}" presName="spaceBetweenRectangles" presStyleCnt="0"/>
      <dgm:spPr/>
    </dgm:pt>
    <dgm:pt modelId="{B39AA44F-7F6E-4217-B270-374D2C75FCD5}" type="pres">
      <dgm:prSet presAssocID="{2F69CF16-55CA-4A1C-8850-EB3EBF6CA796}" presName="parentLin" presStyleCnt="0"/>
      <dgm:spPr/>
    </dgm:pt>
    <dgm:pt modelId="{50B98EA9-CBA7-48EB-8D5E-1B86C9CE1E5E}" type="pres">
      <dgm:prSet presAssocID="{2F69CF16-55CA-4A1C-8850-EB3EBF6CA796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024141E1-6751-4B60-AF2A-978C78881DEA}" type="pres">
      <dgm:prSet presAssocID="{2F69CF16-55CA-4A1C-8850-EB3EBF6CA796}" presName="parentText" presStyleLbl="node1" presStyleIdx="4" presStyleCnt="5" custScaleX="133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35608-DDD1-4DE8-9574-437403625D52}" type="pres">
      <dgm:prSet presAssocID="{2F69CF16-55CA-4A1C-8850-EB3EBF6CA796}" presName="negativeSpace" presStyleCnt="0"/>
      <dgm:spPr/>
    </dgm:pt>
    <dgm:pt modelId="{6B70D89D-D9F2-4B37-BA7A-B56B3ED48D13}" type="pres">
      <dgm:prSet presAssocID="{2F69CF16-55CA-4A1C-8850-EB3EBF6CA796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F4A245DD-EDF7-409B-BD29-B805D7390FC1}" type="presOf" srcId="{A648D63E-94E3-4EC0-B420-62AFE7F4275E}" destId="{5F74324C-D1BE-4658-A54D-A3346A4F9B94}" srcOrd="0" destOrd="0" presId="urn:microsoft.com/office/officeart/2005/8/layout/list1"/>
    <dgm:cxn modelId="{4F80A05B-234A-4618-886D-4AC2A9A94993}" srcId="{A648D63E-94E3-4EC0-B420-62AFE7F4275E}" destId="{2F69CF16-55CA-4A1C-8850-EB3EBF6CA796}" srcOrd="4" destOrd="0" parTransId="{C83E365D-0BF7-4BDE-AB23-309205720DC4}" sibTransId="{394D0246-4049-4D9B-8732-4EE4450E7FAE}"/>
    <dgm:cxn modelId="{E906842B-2393-4862-92B5-49C07DDDB49A}" type="presOf" srcId="{E62F393F-7B90-4BC5-A7F6-00D5C7334053}" destId="{A70EA631-C326-42E5-8E89-D921963530F4}" srcOrd="1" destOrd="0" presId="urn:microsoft.com/office/officeart/2005/8/layout/list1"/>
    <dgm:cxn modelId="{40A9AB0C-3B63-4180-A288-ADE341E4DB16}" srcId="{A648D63E-94E3-4EC0-B420-62AFE7F4275E}" destId="{E6BB0BC3-6EB7-46F7-BABF-5BD626D9E234}" srcOrd="0" destOrd="0" parTransId="{D8A19250-08E9-4277-B370-2BE7571FCC45}" sibTransId="{A47FA76B-467E-48A1-A841-A1A5DE59F2F0}"/>
    <dgm:cxn modelId="{B07F7DEC-2C7C-42A0-BF83-05594B400F0B}" type="presOf" srcId="{E6BB0BC3-6EB7-46F7-BABF-5BD626D9E234}" destId="{8A9A119E-8D00-40BF-A54A-45A2BBF9575B}" srcOrd="0" destOrd="0" presId="urn:microsoft.com/office/officeart/2005/8/layout/list1"/>
    <dgm:cxn modelId="{B9A876FB-1B00-4EC8-8270-6016F925C944}" srcId="{A648D63E-94E3-4EC0-B420-62AFE7F4275E}" destId="{E62F393F-7B90-4BC5-A7F6-00D5C7334053}" srcOrd="3" destOrd="0" parTransId="{53F2AEE6-E197-48A3-BB8B-569B00B9A2E3}" sibTransId="{3763492F-F28D-4989-BB16-027E07E39B13}"/>
    <dgm:cxn modelId="{199F5F6F-CDB4-4504-AEA1-30F154FEED0C}" type="presOf" srcId="{2F69CF16-55CA-4A1C-8850-EB3EBF6CA796}" destId="{024141E1-6751-4B60-AF2A-978C78881DEA}" srcOrd="1" destOrd="0" presId="urn:microsoft.com/office/officeart/2005/8/layout/list1"/>
    <dgm:cxn modelId="{9F71B238-4842-42C7-9419-647F1753EE96}" srcId="{A648D63E-94E3-4EC0-B420-62AFE7F4275E}" destId="{618A9C1C-1C6B-45BE-BECB-2B92CAA11FF5}" srcOrd="2" destOrd="0" parTransId="{5E4E72DA-950D-4397-A1E2-E1CB34A97260}" sibTransId="{F44AA1AA-F5D9-4338-8B9A-67481A8AAEF1}"/>
    <dgm:cxn modelId="{8A006255-BC53-4F3A-A326-8052340F24E5}" type="presOf" srcId="{618A9C1C-1C6B-45BE-BECB-2B92CAA11FF5}" destId="{B5611960-8517-460F-9576-3D3E6F1F5FEE}" srcOrd="1" destOrd="0" presId="urn:microsoft.com/office/officeart/2005/8/layout/list1"/>
    <dgm:cxn modelId="{73B995EA-91DC-4F0F-8645-B89C7A1B3A4B}" type="presOf" srcId="{E6BB0BC3-6EB7-46F7-BABF-5BD626D9E234}" destId="{142EC8CA-F814-4060-9E78-5604FE469FAF}" srcOrd="1" destOrd="0" presId="urn:microsoft.com/office/officeart/2005/8/layout/list1"/>
    <dgm:cxn modelId="{59F27A2B-2EA2-43A2-A04B-024A1EFFFEF1}" type="presOf" srcId="{717F0AD9-2482-4434-B626-971378936C91}" destId="{0D88A808-A925-4C68-B6B8-BFF03568B92B}" srcOrd="1" destOrd="0" presId="urn:microsoft.com/office/officeart/2005/8/layout/list1"/>
    <dgm:cxn modelId="{66163286-5918-4081-BF3C-1DB738C3BD15}" type="presOf" srcId="{618A9C1C-1C6B-45BE-BECB-2B92CAA11FF5}" destId="{4303A302-CFBA-465A-B2D2-08DB91B1C6D5}" srcOrd="0" destOrd="0" presId="urn:microsoft.com/office/officeart/2005/8/layout/list1"/>
    <dgm:cxn modelId="{49A2A358-46C5-4563-A57F-30B905810129}" srcId="{A648D63E-94E3-4EC0-B420-62AFE7F4275E}" destId="{717F0AD9-2482-4434-B626-971378936C91}" srcOrd="1" destOrd="0" parTransId="{2C69CCA7-228E-49DE-93FC-1FC8A0B5DED6}" sibTransId="{F0BBD55B-6FCA-4885-A958-995358B76C88}"/>
    <dgm:cxn modelId="{EB78C1BB-083E-4EAA-926D-01F20735E26F}" type="presOf" srcId="{E62F393F-7B90-4BC5-A7F6-00D5C7334053}" destId="{E512272E-4092-45D9-A8FA-C19169EC7503}" srcOrd="0" destOrd="0" presId="urn:microsoft.com/office/officeart/2005/8/layout/list1"/>
    <dgm:cxn modelId="{6745F822-5ABB-4E7C-8392-8BC3FAF91755}" type="presOf" srcId="{2F69CF16-55CA-4A1C-8850-EB3EBF6CA796}" destId="{50B98EA9-CBA7-48EB-8D5E-1B86C9CE1E5E}" srcOrd="0" destOrd="0" presId="urn:microsoft.com/office/officeart/2005/8/layout/list1"/>
    <dgm:cxn modelId="{005F3C1C-4911-4047-BD85-3C2936AA2A6F}" type="presOf" srcId="{717F0AD9-2482-4434-B626-971378936C91}" destId="{1E2F5AA1-70EB-4348-A095-CE3DFC6A43E4}" srcOrd="0" destOrd="0" presId="urn:microsoft.com/office/officeart/2005/8/layout/list1"/>
    <dgm:cxn modelId="{79B0EC80-B8CE-46B7-8869-53C65E1F780F}" type="presParOf" srcId="{5F74324C-D1BE-4658-A54D-A3346A4F9B94}" destId="{8F821F29-C035-4A36-B910-E773CC6AB797}" srcOrd="0" destOrd="0" presId="urn:microsoft.com/office/officeart/2005/8/layout/list1"/>
    <dgm:cxn modelId="{8EFBB4B6-85D8-4225-93DB-519ED41AF3F2}" type="presParOf" srcId="{8F821F29-C035-4A36-B910-E773CC6AB797}" destId="{8A9A119E-8D00-40BF-A54A-45A2BBF9575B}" srcOrd="0" destOrd="0" presId="urn:microsoft.com/office/officeart/2005/8/layout/list1"/>
    <dgm:cxn modelId="{59538784-DC43-47F6-B848-D876BE43DBB8}" type="presParOf" srcId="{8F821F29-C035-4A36-B910-E773CC6AB797}" destId="{142EC8CA-F814-4060-9E78-5604FE469FAF}" srcOrd="1" destOrd="0" presId="urn:microsoft.com/office/officeart/2005/8/layout/list1"/>
    <dgm:cxn modelId="{C4908D7C-6C97-400D-9D09-9B36BC4C57B4}" type="presParOf" srcId="{5F74324C-D1BE-4658-A54D-A3346A4F9B94}" destId="{B2BB7675-3083-42B8-86E0-2A5797A88CCC}" srcOrd="1" destOrd="0" presId="urn:microsoft.com/office/officeart/2005/8/layout/list1"/>
    <dgm:cxn modelId="{F4C9C0E4-7BFF-4F16-8870-3C922D1DB00E}" type="presParOf" srcId="{5F74324C-D1BE-4658-A54D-A3346A4F9B94}" destId="{7D31109D-DCE6-4B01-B459-AD2D55FDDEE2}" srcOrd="2" destOrd="0" presId="urn:microsoft.com/office/officeart/2005/8/layout/list1"/>
    <dgm:cxn modelId="{580F9918-A8CE-49A5-8B0F-76EC420F6103}" type="presParOf" srcId="{5F74324C-D1BE-4658-A54D-A3346A4F9B94}" destId="{E5DACF9A-B526-4FAB-A569-6F805AD38169}" srcOrd="3" destOrd="0" presId="urn:microsoft.com/office/officeart/2005/8/layout/list1"/>
    <dgm:cxn modelId="{49108E4D-1424-4FB7-ABB2-BC152C80FA67}" type="presParOf" srcId="{5F74324C-D1BE-4658-A54D-A3346A4F9B94}" destId="{5258C09E-45E5-4832-B4BD-B62F1C62E670}" srcOrd="4" destOrd="0" presId="urn:microsoft.com/office/officeart/2005/8/layout/list1"/>
    <dgm:cxn modelId="{9529631E-7A91-42E7-92D9-6C10FB4C875F}" type="presParOf" srcId="{5258C09E-45E5-4832-B4BD-B62F1C62E670}" destId="{1E2F5AA1-70EB-4348-A095-CE3DFC6A43E4}" srcOrd="0" destOrd="0" presId="urn:microsoft.com/office/officeart/2005/8/layout/list1"/>
    <dgm:cxn modelId="{AF238294-8675-452A-9F4D-1B9BD85619A1}" type="presParOf" srcId="{5258C09E-45E5-4832-B4BD-B62F1C62E670}" destId="{0D88A808-A925-4C68-B6B8-BFF03568B92B}" srcOrd="1" destOrd="0" presId="urn:microsoft.com/office/officeart/2005/8/layout/list1"/>
    <dgm:cxn modelId="{A053E351-C0F5-434B-A644-6AA9F9347E64}" type="presParOf" srcId="{5F74324C-D1BE-4658-A54D-A3346A4F9B94}" destId="{2C610A48-1E4F-4B20-A8AD-5C4B292312D8}" srcOrd="5" destOrd="0" presId="urn:microsoft.com/office/officeart/2005/8/layout/list1"/>
    <dgm:cxn modelId="{150D3307-8078-4434-9E6F-6E80ABBA2AB3}" type="presParOf" srcId="{5F74324C-D1BE-4658-A54D-A3346A4F9B94}" destId="{BE5928AE-B720-474A-B1D0-B0BF70D50EC7}" srcOrd="6" destOrd="0" presId="urn:microsoft.com/office/officeart/2005/8/layout/list1"/>
    <dgm:cxn modelId="{BEB0F9DF-D02E-4FEC-B3A4-0632230C5A0B}" type="presParOf" srcId="{5F74324C-D1BE-4658-A54D-A3346A4F9B94}" destId="{8104CC1D-5D79-4871-8DD7-1103269C3973}" srcOrd="7" destOrd="0" presId="urn:microsoft.com/office/officeart/2005/8/layout/list1"/>
    <dgm:cxn modelId="{2D801AB9-F2A4-4613-9E14-BC2FECAB7A99}" type="presParOf" srcId="{5F74324C-D1BE-4658-A54D-A3346A4F9B94}" destId="{F5BC449E-294E-40F1-AEBA-B3FB0E7A8315}" srcOrd="8" destOrd="0" presId="urn:microsoft.com/office/officeart/2005/8/layout/list1"/>
    <dgm:cxn modelId="{3ED628B1-CA52-48B6-B84A-97916C9FD43B}" type="presParOf" srcId="{F5BC449E-294E-40F1-AEBA-B3FB0E7A8315}" destId="{4303A302-CFBA-465A-B2D2-08DB91B1C6D5}" srcOrd="0" destOrd="0" presId="urn:microsoft.com/office/officeart/2005/8/layout/list1"/>
    <dgm:cxn modelId="{4152E4C7-111A-4BFE-A898-2F97CACD7792}" type="presParOf" srcId="{F5BC449E-294E-40F1-AEBA-B3FB0E7A8315}" destId="{B5611960-8517-460F-9576-3D3E6F1F5FEE}" srcOrd="1" destOrd="0" presId="urn:microsoft.com/office/officeart/2005/8/layout/list1"/>
    <dgm:cxn modelId="{23992B03-8C07-40B4-A76C-21904086E7C4}" type="presParOf" srcId="{5F74324C-D1BE-4658-A54D-A3346A4F9B94}" destId="{FE25F2A8-463D-4FD3-AA49-3F71ADC274C7}" srcOrd="9" destOrd="0" presId="urn:microsoft.com/office/officeart/2005/8/layout/list1"/>
    <dgm:cxn modelId="{211BE129-83A6-465E-9192-FC1EBA971637}" type="presParOf" srcId="{5F74324C-D1BE-4658-A54D-A3346A4F9B94}" destId="{1DE08D74-8C99-41C4-9307-12E7B2261621}" srcOrd="10" destOrd="0" presId="urn:microsoft.com/office/officeart/2005/8/layout/list1"/>
    <dgm:cxn modelId="{C1C14306-3764-486B-B83C-F8576339604B}" type="presParOf" srcId="{5F74324C-D1BE-4658-A54D-A3346A4F9B94}" destId="{EF52345B-AF22-4000-B1DA-5106ED8498FE}" srcOrd="11" destOrd="0" presId="urn:microsoft.com/office/officeart/2005/8/layout/list1"/>
    <dgm:cxn modelId="{4298B4BA-D262-495A-83B0-C6284F719EC4}" type="presParOf" srcId="{5F74324C-D1BE-4658-A54D-A3346A4F9B94}" destId="{3005B1C3-B932-4EC9-A3A8-C6048318E417}" srcOrd="12" destOrd="0" presId="urn:microsoft.com/office/officeart/2005/8/layout/list1"/>
    <dgm:cxn modelId="{FCFB6923-C8BD-4007-BCB9-89A2DF9CD191}" type="presParOf" srcId="{3005B1C3-B932-4EC9-A3A8-C6048318E417}" destId="{E512272E-4092-45D9-A8FA-C19169EC7503}" srcOrd="0" destOrd="0" presId="urn:microsoft.com/office/officeart/2005/8/layout/list1"/>
    <dgm:cxn modelId="{AA5E0C79-B466-41E0-9A1A-3BEA89CA2D35}" type="presParOf" srcId="{3005B1C3-B932-4EC9-A3A8-C6048318E417}" destId="{A70EA631-C326-42E5-8E89-D921963530F4}" srcOrd="1" destOrd="0" presId="urn:microsoft.com/office/officeart/2005/8/layout/list1"/>
    <dgm:cxn modelId="{7D3B69D5-D5F7-4C3F-9F9F-D2A6AD61DCC3}" type="presParOf" srcId="{5F74324C-D1BE-4658-A54D-A3346A4F9B94}" destId="{16C27EA4-BC68-416B-8313-68104658B976}" srcOrd="13" destOrd="0" presId="urn:microsoft.com/office/officeart/2005/8/layout/list1"/>
    <dgm:cxn modelId="{E00E0247-1A5A-4703-A974-D18B9B8AD128}" type="presParOf" srcId="{5F74324C-D1BE-4658-A54D-A3346A4F9B94}" destId="{E4504BCE-85F6-43A2-92CA-451E391C043C}" srcOrd="14" destOrd="0" presId="urn:microsoft.com/office/officeart/2005/8/layout/list1"/>
    <dgm:cxn modelId="{8D5A954F-F59C-4A67-A17F-3835EF46FC87}" type="presParOf" srcId="{5F74324C-D1BE-4658-A54D-A3346A4F9B94}" destId="{6DB33853-C2AF-4F30-AD5A-E8ACEA15B199}" srcOrd="15" destOrd="0" presId="urn:microsoft.com/office/officeart/2005/8/layout/list1"/>
    <dgm:cxn modelId="{EB305552-3A30-4B0A-AC60-E3AD5DFAB8FF}" type="presParOf" srcId="{5F74324C-D1BE-4658-A54D-A3346A4F9B94}" destId="{B39AA44F-7F6E-4217-B270-374D2C75FCD5}" srcOrd="16" destOrd="0" presId="urn:microsoft.com/office/officeart/2005/8/layout/list1"/>
    <dgm:cxn modelId="{FDF29B6D-F3D5-4253-A3D8-3F096328105E}" type="presParOf" srcId="{B39AA44F-7F6E-4217-B270-374D2C75FCD5}" destId="{50B98EA9-CBA7-48EB-8D5E-1B86C9CE1E5E}" srcOrd="0" destOrd="0" presId="urn:microsoft.com/office/officeart/2005/8/layout/list1"/>
    <dgm:cxn modelId="{B58BFDCA-0478-4D01-890B-28FE85088361}" type="presParOf" srcId="{B39AA44F-7F6E-4217-B270-374D2C75FCD5}" destId="{024141E1-6751-4B60-AF2A-978C78881DEA}" srcOrd="1" destOrd="0" presId="urn:microsoft.com/office/officeart/2005/8/layout/list1"/>
    <dgm:cxn modelId="{430787F8-BD27-420E-A584-3EF27A760FB4}" type="presParOf" srcId="{5F74324C-D1BE-4658-A54D-A3346A4F9B94}" destId="{3F335608-DDD1-4DE8-9574-437403625D52}" srcOrd="17" destOrd="0" presId="urn:microsoft.com/office/officeart/2005/8/layout/list1"/>
    <dgm:cxn modelId="{A5E1802E-799B-41F6-AAB3-5D8B5D8B1C1F}" type="presParOf" srcId="{5F74324C-D1BE-4658-A54D-A3346A4F9B94}" destId="{6B70D89D-D9F2-4B37-BA7A-B56B3ED48D13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8F9C7D-E3D6-4AA7-8F89-04D96C11A7DB}">
      <dsp:nvSpPr>
        <dsp:cNvPr id="0" name=""/>
        <dsp:cNvSpPr/>
      </dsp:nvSpPr>
      <dsp:spPr>
        <a:xfrm>
          <a:off x="0" y="1799500"/>
          <a:ext cx="9144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DCE627-6C2F-4438-95C2-F1860DCE0880}">
      <dsp:nvSpPr>
        <dsp:cNvPr id="0" name=""/>
        <dsp:cNvSpPr/>
      </dsp:nvSpPr>
      <dsp:spPr>
        <a:xfrm>
          <a:off x="456753" y="9301"/>
          <a:ext cx="8511145" cy="20411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accent6">
                  <a:lumMod val="75000"/>
                </a:schemeClr>
              </a:solidFill>
            </a:rPr>
            <a:t>Вагітні жінки були розділені на дві групи відповідно до обраних ними твердженнями розділу «ставлення до своєї дитини» в блоці «ставлення жінки  формується в системі         « мати - дитя »по тесту І.В. Добрякова. У першу групу увійшли жінки, відповіді яких відповідали тривожного типу: «Я постійно прислухаюся до рухів майбутньої дитини, </a:t>
          </a:r>
          <a:r>
            <a:rPr lang="uk-UA" sz="2000" kern="1200" dirty="0" smtClean="0">
              <a:solidFill>
                <a:schemeClr val="accent6">
                  <a:lumMod val="75000"/>
                </a:schemeClr>
              </a:solidFill>
            </a:rPr>
            <a:t>без</a:t>
          </a:r>
          <a:r>
            <a:rPr lang="uk-UA" sz="1600" kern="1200" dirty="0" smtClean="0">
              <a:solidFill>
                <a:schemeClr val="accent6">
                  <a:lumMod val="75000"/>
                </a:schemeClr>
              </a:solidFill>
            </a:rPr>
            <a:t> вагомих на те підстав, турбуюся про стан його здоров'я».</a:t>
          </a:r>
          <a:endParaRPr lang="ru-RU" sz="16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556392" y="108940"/>
        <a:ext cx="8311867" cy="1841840"/>
      </dsp:txXfrm>
    </dsp:sp>
    <dsp:sp modelId="{B5C4B629-342D-443C-884D-4F7C629B2AFF}">
      <dsp:nvSpPr>
        <dsp:cNvPr id="0" name=""/>
        <dsp:cNvSpPr/>
      </dsp:nvSpPr>
      <dsp:spPr>
        <a:xfrm>
          <a:off x="0" y="4109899"/>
          <a:ext cx="9144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9BCA81-AEC8-4DC7-B4C9-19387931FA04}">
      <dsp:nvSpPr>
        <dsp:cNvPr id="0" name=""/>
        <dsp:cNvSpPr/>
      </dsp:nvSpPr>
      <dsp:spPr>
        <a:xfrm>
          <a:off x="456753" y="2319700"/>
          <a:ext cx="7737404" cy="20411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chemeClr val="accent6">
                  <a:lumMod val="75000"/>
                </a:schemeClr>
              </a:solidFill>
            </a:rPr>
            <a:t> Даний відповідь вибрали 18 жінок, які увійшли у першу (основну) групу, яку ми визначили як групу «тривожних» матерів. </a:t>
          </a:r>
          <a:endParaRPr lang="ru-RU" sz="18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556392" y="2419339"/>
        <a:ext cx="7538126" cy="1841840"/>
      </dsp:txXfrm>
    </dsp:sp>
    <dsp:sp modelId="{A6B7F387-D11D-4B60-B0A1-4E188E20FD8B}">
      <dsp:nvSpPr>
        <dsp:cNvPr id="0" name=""/>
        <dsp:cNvSpPr/>
      </dsp:nvSpPr>
      <dsp:spPr>
        <a:xfrm>
          <a:off x="0" y="6420298"/>
          <a:ext cx="9144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F50326-818B-4E53-828D-36E17E4A974F}">
      <dsp:nvSpPr>
        <dsp:cNvPr id="0" name=""/>
        <dsp:cNvSpPr/>
      </dsp:nvSpPr>
      <dsp:spPr>
        <a:xfrm>
          <a:off x="456753" y="4630099"/>
          <a:ext cx="7034004" cy="20411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6">
                  <a:lumMod val="75000"/>
                </a:schemeClr>
              </a:solidFill>
            </a:rPr>
            <a:t>Другу групу (порівняння) склали 23 жінки, відповіді яких відповідали оптимальному типу відношення до вагітності. </a:t>
          </a:r>
          <a:endParaRPr lang="ru-RU" sz="20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556392" y="4729738"/>
        <a:ext cx="6834726" cy="18418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7F6B5-8C9D-438A-B208-B1305469E62C}">
      <dsp:nvSpPr>
        <dsp:cNvPr id="0" name=""/>
        <dsp:cNvSpPr/>
      </dsp:nvSpPr>
      <dsp:spPr>
        <a:xfrm>
          <a:off x="0" y="309889"/>
          <a:ext cx="2857499" cy="1714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accent4">
                  <a:lumMod val="75000"/>
                </a:schemeClr>
              </a:solidFill>
            </a:rPr>
            <a:t>Робота з програмуванням фізіологічних, легких пологів.</a:t>
          </a:r>
          <a:endParaRPr lang="ru-RU" sz="14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0" y="309889"/>
        <a:ext cx="2857499" cy="1714500"/>
      </dsp:txXfrm>
    </dsp:sp>
    <dsp:sp modelId="{F69C4710-377C-4BD8-B52C-46AA43208570}">
      <dsp:nvSpPr>
        <dsp:cNvPr id="0" name=""/>
        <dsp:cNvSpPr/>
      </dsp:nvSpPr>
      <dsp:spPr>
        <a:xfrm>
          <a:off x="3143250" y="309889"/>
          <a:ext cx="2857499" cy="1714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err="1" smtClean="0">
              <a:solidFill>
                <a:schemeClr val="accent4">
                  <a:lumMod val="75000"/>
                </a:schemeClr>
              </a:solidFill>
            </a:rPr>
            <a:t>Гіпно</a:t>
          </a:r>
          <a:r>
            <a:rPr lang="uk-UA" sz="1400" kern="1200" dirty="0" smtClean="0">
              <a:solidFill>
                <a:schemeClr val="accent4">
                  <a:lumMod val="75000"/>
                </a:schemeClr>
              </a:solidFill>
            </a:rPr>
            <a:t> - сугестивні техніки</a:t>
          </a:r>
          <a:endParaRPr lang="ru-RU" sz="14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3143250" y="309889"/>
        <a:ext cx="2857499" cy="1714500"/>
      </dsp:txXfrm>
    </dsp:sp>
    <dsp:sp modelId="{09E5DCA6-E9CC-4E99-A29C-9A874E26C387}">
      <dsp:nvSpPr>
        <dsp:cNvPr id="0" name=""/>
        <dsp:cNvSpPr/>
      </dsp:nvSpPr>
      <dsp:spPr>
        <a:xfrm>
          <a:off x="6286500" y="309889"/>
          <a:ext cx="2857499" cy="1714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>
              <a:solidFill>
                <a:schemeClr val="accent4">
                  <a:lumMod val="75000"/>
                </a:schemeClr>
              </a:solidFill>
            </a:rPr>
            <a:t>Допомагають досягти максимального розслаблення в пологах, відстежувати власні відчуття, бути в контакті з своїм тілом.</a:t>
          </a:r>
          <a:endParaRPr lang="ru-RU" sz="1400" kern="1200">
            <a:solidFill>
              <a:schemeClr val="accent4">
                <a:lumMod val="75000"/>
              </a:schemeClr>
            </a:solidFill>
          </a:endParaRPr>
        </a:p>
      </dsp:txBody>
      <dsp:txXfrm>
        <a:off x="6286500" y="309889"/>
        <a:ext cx="2857499" cy="1714500"/>
      </dsp:txXfrm>
    </dsp:sp>
    <dsp:sp modelId="{25BF2DF4-A2FC-45B4-AF63-B4ED30D4844E}">
      <dsp:nvSpPr>
        <dsp:cNvPr id="0" name=""/>
        <dsp:cNvSpPr/>
      </dsp:nvSpPr>
      <dsp:spPr>
        <a:xfrm>
          <a:off x="0" y="2310140"/>
          <a:ext cx="2857499" cy="1714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accent4">
                  <a:lumMod val="75000"/>
                </a:schemeClr>
              </a:solidFill>
            </a:rPr>
            <a:t>Описова програма підготовки до пологів.</a:t>
          </a:r>
          <a:endParaRPr lang="ru-RU" sz="14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0" y="2310140"/>
        <a:ext cx="2857499" cy="1714500"/>
      </dsp:txXfrm>
    </dsp:sp>
    <dsp:sp modelId="{96674B4E-4AFD-4808-B625-FE79F2AFAC7B}">
      <dsp:nvSpPr>
        <dsp:cNvPr id="0" name=""/>
        <dsp:cNvSpPr/>
      </dsp:nvSpPr>
      <dsp:spPr>
        <a:xfrm>
          <a:off x="3143250" y="2310140"/>
          <a:ext cx="2857499" cy="1714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accent4">
                  <a:lumMod val="75000"/>
                </a:schemeClr>
              </a:solidFill>
            </a:rPr>
            <a:t>Робота із смислами і інформацією (пологи, дитина, </a:t>
          </a:r>
          <a:r>
            <a:rPr lang="uk-UA" sz="1400" kern="1200" dirty="0" err="1" smtClean="0">
              <a:solidFill>
                <a:schemeClr val="accent4">
                  <a:lumMod val="75000"/>
                </a:schemeClr>
              </a:solidFill>
            </a:rPr>
            <a:t>бондінг</a:t>
          </a:r>
          <a:r>
            <a:rPr lang="uk-UA" sz="1400" kern="1200" dirty="0" smtClean="0">
              <a:solidFill>
                <a:schemeClr val="accent4">
                  <a:lumMod val="75000"/>
                </a:schemeClr>
              </a:solidFill>
            </a:rPr>
            <a:t>, </a:t>
          </a:r>
          <a:r>
            <a:rPr lang="uk-UA" sz="1400" kern="1200" dirty="0" err="1" smtClean="0">
              <a:solidFill>
                <a:schemeClr val="accent4">
                  <a:lumMod val="75000"/>
                </a:schemeClr>
              </a:solidFill>
            </a:rPr>
            <a:t>холдінг</a:t>
          </a:r>
          <a:r>
            <a:rPr lang="uk-UA" sz="1400" kern="1200" dirty="0" smtClean="0">
              <a:solidFill>
                <a:schemeClr val="accent4">
                  <a:lumMod val="75000"/>
                </a:schemeClr>
              </a:solidFill>
            </a:rPr>
            <a:t>);</a:t>
          </a:r>
          <a:endParaRPr lang="ru-RU" sz="14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3143250" y="2310140"/>
        <a:ext cx="2857499" cy="1714500"/>
      </dsp:txXfrm>
    </dsp:sp>
    <dsp:sp modelId="{33576CC8-FECF-4A4B-BB61-AA4BF61853F4}">
      <dsp:nvSpPr>
        <dsp:cNvPr id="0" name=""/>
        <dsp:cNvSpPr/>
      </dsp:nvSpPr>
      <dsp:spPr>
        <a:xfrm>
          <a:off x="6286500" y="2310140"/>
          <a:ext cx="2857499" cy="1714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accent4">
                  <a:lumMod val="75000"/>
                </a:schemeClr>
              </a:solidFill>
            </a:rPr>
            <a:t>Робота з програмуванням благополучних і легких пологів (НЛП-техніки, прийоми </a:t>
          </a:r>
          <a:r>
            <a:rPr lang="uk-UA" sz="1400" kern="1200" dirty="0" err="1" smtClean="0">
              <a:solidFill>
                <a:schemeClr val="accent4">
                  <a:lumMod val="75000"/>
                </a:schemeClr>
              </a:solidFill>
            </a:rPr>
            <a:t>коучінга</a:t>
          </a:r>
          <a:r>
            <a:rPr lang="uk-UA" sz="1400" kern="1200" dirty="0" smtClean="0">
              <a:solidFill>
                <a:schemeClr val="accent4">
                  <a:lumMod val="75000"/>
                </a:schemeClr>
              </a:solidFill>
            </a:rPr>
            <a:t>);</a:t>
          </a:r>
          <a:endParaRPr lang="ru-RU" sz="14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6286500" y="2310140"/>
        <a:ext cx="2857499" cy="1714500"/>
      </dsp:txXfrm>
    </dsp:sp>
    <dsp:sp modelId="{49035574-7BEF-4FE8-B9A4-E6D43FC003C8}">
      <dsp:nvSpPr>
        <dsp:cNvPr id="0" name=""/>
        <dsp:cNvSpPr/>
      </dsp:nvSpPr>
      <dsp:spPr>
        <a:xfrm>
          <a:off x="625792" y="4310390"/>
          <a:ext cx="3803332" cy="1714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accent4">
                  <a:lumMod val="75000"/>
                </a:schemeClr>
              </a:solidFill>
            </a:rPr>
            <a:t>Робота з тілом. Техніки </a:t>
          </a:r>
          <a:r>
            <a:rPr lang="uk-UA" sz="1400" kern="1200" dirty="0" err="1" smtClean="0">
              <a:solidFill>
                <a:schemeClr val="accent4">
                  <a:lumMod val="75000"/>
                </a:schemeClr>
              </a:solidFill>
            </a:rPr>
            <a:t>бодінаміки</a:t>
          </a:r>
          <a:r>
            <a:rPr lang="uk-UA" sz="1400" kern="1200" dirty="0" smtClean="0">
              <a:solidFill>
                <a:schemeClr val="accent4">
                  <a:lumMod val="75000"/>
                </a:schemeClr>
              </a:solidFill>
            </a:rPr>
            <a:t>, </a:t>
          </a:r>
          <a:r>
            <a:rPr lang="uk-UA" sz="1400" kern="1200" dirty="0" err="1" smtClean="0">
              <a:solidFill>
                <a:schemeClr val="accent4">
                  <a:lumMod val="75000"/>
                </a:schemeClr>
              </a:solidFill>
            </a:rPr>
            <a:t>Mind</a:t>
          </a:r>
          <a:r>
            <a:rPr lang="uk-UA" sz="1400" kern="1200" dirty="0" smtClean="0">
              <a:solidFill>
                <a:schemeClr val="accent4">
                  <a:lumMod val="75000"/>
                </a:schemeClr>
              </a:solidFill>
            </a:rPr>
            <a:t>\ </a:t>
          </a:r>
          <a:r>
            <a:rPr lang="uk-UA" sz="1400" kern="1200" dirty="0" err="1" smtClean="0">
              <a:solidFill>
                <a:schemeClr val="accent4">
                  <a:lumMod val="75000"/>
                </a:schemeClr>
              </a:solidFill>
            </a:rPr>
            <a:t>Body</a:t>
          </a:r>
          <a:r>
            <a:rPr lang="uk-UA" sz="1400" kern="1200" dirty="0" smtClean="0">
              <a:solidFill>
                <a:schemeClr val="accent4">
                  <a:lumMod val="75000"/>
                </a:schemeClr>
              </a:solidFill>
            </a:rPr>
            <a:t>, </a:t>
          </a:r>
          <a:r>
            <a:rPr lang="uk-UA" sz="1400" kern="1200" dirty="0" err="1" smtClean="0">
              <a:solidFill>
                <a:schemeClr val="accent4">
                  <a:lumMod val="75000"/>
                </a:schemeClr>
              </a:solidFill>
            </a:rPr>
            <a:t>Flowidity</a:t>
          </a:r>
          <a:r>
            <a:rPr lang="uk-UA" sz="1400" kern="1200" dirty="0" smtClean="0">
              <a:solidFill>
                <a:schemeClr val="accent4">
                  <a:lumMod val="75000"/>
                </a:schemeClr>
              </a:solidFill>
            </a:rPr>
            <a:t> (техніки індивідуальні, групові, для роботи в парі; техніки, які готують тіло до пологів і використовуються безпосередньо в пологах), </a:t>
          </a:r>
          <a:r>
            <a:rPr lang="uk-UA" sz="1400" kern="1200" dirty="0" err="1" smtClean="0">
              <a:solidFill>
                <a:schemeClr val="accent4">
                  <a:lumMod val="75000"/>
                </a:schemeClr>
              </a:solidFill>
            </a:rPr>
            <a:t>гаптономія</a:t>
          </a:r>
          <a:r>
            <a:rPr lang="uk-UA" sz="1400" kern="1200" dirty="0" smtClean="0">
              <a:solidFill>
                <a:schemeClr val="accent4">
                  <a:lumMod val="75000"/>
                </a:schemeClr>
              </a:solidFill>
            </a:rPr>
            <a:t> (техніки внутрішньоутробного контакту з дитиною);</a:t>
          </a:r>
          <a:endParaRPr lang="ru-RU" sz="14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625792" y="4310390"/>
        <a:ext cx="3803332" cy="1714500"/>
      </dsp:txXfrm>
    </dsp:sp>
    <dsp:sp modelId="{96F0B9EE-1612-42A9-8AE0-391F26B034B1}">
      <dsp:nvSpPr>
        <dsp:cNvPr id="0" name=""/>
        <dsp:cNvSpPr/>
      </dsp:nvSpPr>
      <dsp:spPr>
        <a:xfrm>
          <a:off x="4714875" y="4310390"/>
          <a:ext cx="3803332" cy="1714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err="1" smtClean="0">
              <a:solidFill>
                <a:schemeClr val="accent4">
                  <a:lumMod val="75000"/>
                </a:schemeClr>
              </a:solidFill>
            </a:rPr>
            <a:t>Гіпно-суггестивні</a:t>
          </a:r>
          <a:r>
            <a:rPr lang="uk-UA" sz="1400" kern="1200" dirty="0" smtClean="0">
              <a:solidFill>
                <a:schemeClr val="accent4">
                  <a:lumMod val="75000"/>
                </a:schemeClr>
              </a:solidFill>
            </a:rPr>
            <a:t> техніки в роботі з вагітними (навички релаксації).</a:t>
          </a:r>
          <a:endParaRPr lang="ru-RU" sz="14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4714875" y="4310390"/>
        <a:ext cx="3803332" cy="17145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31109D-DCE6-4B01-B459-AD2D55FDDEE2}">
      <dsp:nvSpPr>
        <dsp:cNvPr id="0" name=""/>
        <dsp:cNvSpPr/>
      </dsp:nvSpPr>
      <dsp:spPr>
        <a:xfrm>
          <a:off x="0" y="480199"/>
          <a:ext cx="9144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2EC8CA-F814-4060-9E78-5604FE469FAF}">
      <dsp:nvSpPr>
        <dsp:cNvPr id="0" name=""/>
        <dsp:cNvSpPr/>
      </dsp:nvSpPr>
      <dsp:spPr>
        <a:xfrm>
          <a:off x="457200" y="96439"/>
          <a:ext cx="8519464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Народна мудрість повчає: «Посієш вчинок – пожнеш </a:t>
          </a:r>
          <a:r>
            <a:rPr lang="uk-UA" sz="1800" kern="1200" dirty="0" err="1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звичку,посієш</a:t>
          </a:r>
          <a:r>
            <a:rPr lang="uk-UA" sz="1800" kern="1200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звичку-пожнеш </a:t>
          </a:r>
          <a:r>
            <a:rPr lang="uk-UA" sz="1800" kern="1200" dirty="0" err="1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характер,посієш</a:t>
          </a:r>
          <a:r>
            <a:rPr lang="uk-UA" sz="1800" kern="1200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характер – пожнеш долю».</a:t>
          </a:r>
          <a:endParaRPr lang="ru-RU" sz="1800" kern="1200" dirty="0">
            <a:solidFill>
              <a:schemeClr val="accent4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4667" y="133906"/>
        <a:ext cx="8444530" cy="692586"/>
      </dsp:txXfrm>
    </dsp:sp>
    <dsp:sp modelId="{BE5928AE-B720-474A-B1D0-B0BF70D50EC7}">
      <dsp:nvSpPr>
        <dsp:cNvPr id="0" name=""/>
        <dsp:cNvSpPr/>
      </dsp:nvSpPr>
      <dsp:spPr>
        <a:xfrm>
          <a:off x="0" y="1659559"/>
          <a:ext cx="9144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88A808-A925-4C68-B6B8-BFF03568B92B}">
      <dsp:nvSpPr>
        <dsp:cNvPr id="0" name=""/>
        <dsp:cNvSpPr/>
      </dsp:nvSpPr>
      <dsp:spPr>
        <a:xfrm>
          <a:off x="457200" y="1275799"/>
          <a:ext cx="8519464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Звички – це дії і вчинки, виконання яких стало потребою людини. Це дії, які закріпилися в нашій поведінці внаслідок багаторазового повторення. Звична поведінка людини справді має неабиякий вплив на якість її життя. </a:t>
          </a:r>
          <a:endParaRPr lang="ru-RU" sz="1800" kern="1200" dirty="0">
            <a:solidFill>
              <a:schemeClr val="accent4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4667" y="1313266"/>
        <a:ext cx="8444530" cy="692586"/>
      </dsp:txXfrm>
    </dsp:sp>
    <dsp:sp modelId="{1DE08D74-8C99-41C4-9307-12E7B2261621}">
      <dsp:nvSpPr>
        <dsp:cNvPr id="0" name=""/>
        <dsp:cNvSpPr/>
      </dsp:nvSpPr>
      <dsp:spPr>
        <a:xfrm>
          <a:off x="0" y="2838920"/>
          <a:ext cx="9144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611960-8517-460F-9576-3D3E6F1F5FEE}">
      <dsp:nvSpPr>
        <dsp:cNvPr id="0" name=""/>
        <dsp:cNvSpPr/>
      </dsp:nvSpPr>
      <dsp:spPr>
        <a:xfrm>
          <a:off x="457200" y="2455160"/>
          <a:ext cx="8519464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Звички формуються, виховуються (а іноді перевиховуються) з раннього дитинства. Тож одним із завдань сімейного виховання  є формування  корисних звичок у дітей. </a:t>
          </a:r>
          <a:endParaRPr lang="ru-RU" sz="1800" kern="1200" dirty="0">
            <a:solidFill>
              <a:schemeClr val="accent4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4667" y="2492627"/>
        <a:ext cx="8444530" cy="692586"/>
      </dsp:txXfrm>
    </dsp:sp>
    <dsp:sp modelId="{E4504BCE-85F6-43A2-92CA-451E391C043C}">
      <dsp:nvSpPr>
        <dsp:cNvPr id="0" name=""/>
        <dsp:cNvSpPr/>
      </dsp:nvSpPr>
      <dsp:spPr>
        <a:xfrm>
          <a:off x="0" y="4018280"/>
          <a:ext cx="9144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0EA631-C326-42E5-8E89-D921963530F4}">
      <dsp:nvSpPr>
        <dsp:cNvPr id="0" name=""/>
        <dsp:cNvSpPr/>
      </dsp:nvSpPr>
      <dsp:spPr>
        <a:xfrm>
          <a:off x="457200" y="3634520"/>
          <a:ext cx="8519464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Особлива увага батьків має бути приділена формуванню культурних звичок. Найперше – це гігієнічні звички, звички культурного споживання </a:t>
          </a:r>
          <a:r>
            <a:rPr lang="uk-UA" sz="1800" kern="1200" dirty="0" err="1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іжі</a:t>
          </a:r>
          <a:r>
            <a:rPr lang="uk-UA" sz="1800" kern="1200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сидіння за </a:t>
          </a:r>
          <a:r>
            <a:rPr lang="uk-UA" sz="1800" kern="1200" dirty="0" err="1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столом,культурної</a:t>
          </a:r>
          <a:r>
            <a:rPr lang="uk-UA" sz="1800" kern="1200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поведінки: </a:t>
          </a:r>
          <a:r>
            <a:rPr lang="uk-UA" sz="1800" kern="1200" dirty="0" err="1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спілкування,гра</a:t>
          </a:r>
          <a:r>
            <a:rPr lang="uk-UA" sz="1800" kern="1200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праця, відпочинок. </a:t>
          </a:r>
          <a:endParaRPr lang="ru-RU" sz="1800" kern="1200" dirty="0">
            <a:solidFill>
              <a:schemeClr val="accent4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4667" y="3671987"/>
        <a:ext cx="8444530" cy="692586"/>
      </dsp:txXfrm>
    </dsp:sp>
    <dsp:sp modelId="{6B70D89D-D9F2-4B37-BA7A-B56B3ED48D13}">
      <dsp:nvSpPr>
        <dsp:cNvPr id="0" name=""/>
        <dsp:cNvSpPr/>
      </dsp:nvSpPr>
      <dsp:spPr>
        <a:xfrm>
          <a:off x="0" y="5197640"/>
          <a:ext cx="9144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4141E1-6751-4B60-AF2A-978C78881DEA}">
      <dsp:nvSpPr>
        <dsp:cNvPr id="0" name=""/>
        <dsp:cNvSpPr/>
      </dsp:nvSpPr>
      <dsp:spPr>
        <a:xfrm>
          <a:off x="457200" y="4813880"/>
          <a:ext cx="8519464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Формування корисних  звичок - справа непроста, вона потребує постійної уваги батька , матері та інших членів сім’ї. </a:t>
          </a:r>
          <a:endParaRPr lang="ru-RU" sz="1800" kern="1200" dirty="0">
            <a:solidFill>
              <a:schemeClr val="accent4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4667" y="4851347"/>
        <a:ext cx="8444530" cy="692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988841"/>
            <a:ext cx="9144000" cy="2788540"/>
          </a:xfrm>
        </p:spPr>
        <p:txBody>
          <a:bodyPr/>
          <a:lstStyle/>
          <a:p>
            <a:pPr algn="ctr"/>
            <a:r>
              <a:rPr lang="uk-UA" dirty="0"/>
              <a:t>Тема. Пренатальна </a:t>
            </a:r>
            <a:r>
              <a:rPr lang="uk-UA" dirty="0" smtClean="0"/>
              <a:t>педагогіка</a:t>
            </a:r>
            <a:r>
              <a:rPr lang="en-US" dirty="0" smtClean="0"/>
              <a:t> </a:t>
            </a:r>
            <a:r>
              <a:rPr lang="uk-UA" dirty="0" smtClean="0"/>
              <a:t>:</a:t>
            </a:r>
            <a:r>
              <a:rPr lang="en-US" dirty="0" smtClean="0"/>
              <a:t> </a:t>
            </a:r>
            <a:r>
              <a:rPr lang="uk-UA" dirty="0" smtClean="0"/>
              <a:t>її </a:t>
            </a:r>
            <a:r>
              <a:rPr lang="uk-UA" dirty="0"/>
              <a:t>вплив на розвиток дитини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ÐÐ°ÑÑÐ¸Ð½ÐºÐ¸ Ð¿Ð¾ Ð·Ð°Ð¿ÑÐ¾ÑÑ ÐÑÐµÐ½Ð°ÑÐ°Ð»ÑÐ½Ð° Ð¿ÐµÐ´Ð°Ð³Ð¾Ð³ÑÐºÐ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0"/>
            <a:ext cx="3043237" cy="25860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ÐÐ°ÑÑÐ¸Ð½ÐºÐ¸ Ð¿Ð¾ Ð·Ð°Ð¿ÑÐ¾ÑÑ ÐÑÐµÐ½Ð°ÑÐ°Ð»ÑÐ½Ð° Ð¿ÐµÐ´Ð°Ð³Ð¾Ð³ÑÐºÐ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0191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280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5946"/>
            <a:ext cx="9144000" cy="1880886"/>
          </a:xfrm>
        </p:spPr>
        <p:txBody>
          <a:bodyPr/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Важливість пренатальної освіти на різних етапах розвитку людини.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9144000" cy="508518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400" dirty="0"/>
              <a:t>Завдання педагогів – пропагувати серед молодих батьків, молоді пренатальні знання. </a:t>
            </a:r>
            <a:endParaRPr lang="ru-RU" sz="2400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400" dirty="0"/>
              <a:t>Пренатальна педагогіка – молода наука, історія якої сягає мудрого спадку наших предків. </a:t>
            </a:r>
            <a:endParaRPr lang="uk-UA" sz="2400" dirty="0" smtClean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400" dirty="0" smtClean="0"/>
              <a:t>Вони </a:t>
            </a:r>
            <a:r>
              <a:rPr lang="uk-UA" sz="2400" dirty="0"/>
              <a:t>були переконані в тому, що не зарано говорити про виховання малюка ще до його народження. Тому в сучасному побуті з’явилися такі поняття, </a:t>
            </a:r>
            <a:r>
              <a:rPr lang="uk-UA" sz="2400" i="1" dirty="0"/>
              <a:t>як пренатальна педагогіка, пренатальне навчання,, пренатальне виховання. </a:t>
            </a:r>
            <a:endParaRPr lang="ru-RU" sz="2400" dirty="0"/>
          </a:p>
          <a:p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1666280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615222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6280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035804928"/>
              </p:ext>
            </p:extLst>
          </p:nvPr>
        </p:nvGraphicFramePr>
        <p:xfrm>
          <a:off x="179512" y="404664"/>
          <a:ext cx="8568952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6280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7440" y="-2965"/>
            <a:ext cx="9161440" cy="1055701"/>
          </a:xfrm>
        </p:spPr>
        <p:txBody>
          <a:bodyPr/>
          <a:lstStyle/>
          <a:p>
            <a:pPr algn="ctr"/>
            <a:r>
              <a:rPr lang="uk-UA" sz="2400" dirty="0"/>
              <a:t>ВПЛИВ ТРИВОЖНОСТІ ЗА ДИТИНУ ПІД ЧАС ВАГІТНОСТІ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762169272"/>
              </p:ext>
            </p:extLst>
          </p:nvPr>
        </p:nvGraphicFramePr>
        <p:xfrm>
          <a:off x="0" y="836712"/>
          <a:ext cx="9144000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6280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1808490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6280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036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 smtClean="0">
                <a:solidFill>
                  <a:schemeClr val="accent6">
                    <a:lumMod val="75000"/>
                  </a:schemeClr>
                </a:solidFill>
              </a:rPr>
              <a:t>Методики</a:t>
            </a: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системного сімейного підходу 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1393" y="764704"/>
            <a:ext cx="90364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/>
              <a:t>Психодинамічний (психоаналітичний) погляд допомагає зрозуміти мотиви вагітності (свідомі, несвідомі), внутрішні конфлікти, які можуть стати причиною не виношування вагітності</a:t>
            </a:r>
            <a:r>
              <a:rPr lang="uk-UA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/>
              <a:t>Бодінамічний підхід працює з тілом, через тіло з емоціями (контакт з тілом, з маткою, з дитиною; дихання в пологах; утримування емоцій і відчуттів; техніки, які готують тіло до пологів і які використовуються безпосередньо в пологах; робота із смислами; поняття(тілесне) про перейми і потуги; формування відчуття власного внутрішнього ресурсу; походження пологового болю), і навпаки: від розуму - до тіла.</a:t>
            </a: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uk-UA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/>
              <a:t>Перинатальна </a:t>
            </a:r>
            <a:r>
              <a:rPr lang="uk-UA" dirty="0"/>
              <a:t>психологія і психотерапія враховує фізіологічні, ментальні, емоційні особливості вагітної жінки, вагітної пари, що є визначальним у підборі виду психологічного супроводу та технік, які планується використовувати.</a:t>
            </a: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uk-UA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/>
              <a:t>Арттерапевтичні </a:t>
            </a:r>
            <a:r>
              <a:rPr lang="uk-UA" dirty="0"/>
              <a:t>методики є такими, що дозволяють опрацьовувати психічні стани, виконуючи при цьому і діагностичну функцію (арт: малювання, ліпка, створення колажів, ручні поробки; бібліотерапія: використання літератури, поезії, вокалотерапія: звукоподражання).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6280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1800" y="0"/>
            <a:ext cx="33041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800" dirty="0"/>
              <a:t>Техніки </a:t>
            </a:r>
            <a:r>
              <a:rPr lang="uk-UA" sz="2800" dirty="0" err="1"/>
              <a:t>коучінга</a:t>
            </a:r>
            <a:endParaRPr lang="ru-RU" sz="2800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75348615"/>
              </p:ext>
            </p:extLst>
          </p:nvPr>
        </p:nvGraphicFramePr>
        <p:xfrm>
          <a:off x="0" y="523220"/>
          <a:ext cx="9144000" cy="6334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6280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3642" y="692696"/>
            <a:ext cx="9144000" cy="734572"/>
          </a:xfrm>
        </p:spPr>
        <p:txBody>
          <a:bodyPr/>
          <a:lstStyle/>
          <a:p>
            <a:pPr algn="ctr"/>
            <a:r>
              <a:rPr lang="uk-UA" dirty="0"/>
              <a:t>Формуємо корисні звички.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74127717"/>
              </p:ext>
            </p:extLst>
          </p:nvPr>
        </p:nvGraphicFramePr>
        <p:xfrm>
          <a:off x="0" y="908720"/>
          <a:ext cx="9144000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6280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556792"/>
            <a:ext cx="7117180" cy="1470025"/>
          </a:xfrm>
        </p:spPr>
        <p:txBody>
          <a:bodyPr/>
          <a:lstStyle/>
          <a:p>
            <a:r>
              <a:rPr lang="uk-UA" dirty="0"/>
              <a:t>Не будьмо байдужими!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924944"/>
            <a:ext cx="4536504" cy="362920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280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6491"/>
            <a:ext cx="7117180" cy="1108254"/>
          </a:xfrm>
        </p:spPr>
        <p:txBody>
          <a:bodyPr/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8388424" cy="3600400"/>
          </a:xfrm>
        </p:spPr>
        <p:txBody>
          <a:bodyPr>
            <a:normAutofit/>
          </a:bodyPr>
          <a:lstStyle/>
          <a:p>
            <a:pPr lvl="0"/>
            <a:r>
              <a:rPr lang="uk-UA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1.Становлення </a:t>
            </a:r>
            <a:r>
              <a:rPr lang="uk-UA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пренатології</a:t>
            </a:r>
            <a:r>
              <a:rPr lang="uk-UA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науки.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2.Пренатальна </a:t>
            </a:r>
            <a:r>
              <a:rPr lang="uk-UA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педагогіка. Українські народні традиції пренатальної педагогіки 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3.Важливість </a:t>
            </a:r>
            <a:r>
              <a:rPr lang="uk-UA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пренатальної освіти на різних етапах розвитку людини.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2050" name="Picture 2" descr="ÐÐ°ÑÑÐ¸Ð½ÐºÐ¸ Ð¿Ð¾ Ð·Ð°Ð¿ÑÐ¾ÑÑ ÐÑÐµÐ½Ð°ÑÐ°Ð»ÑÐ½Ð° Ð¿ÐµÐ´Ð°Ð³Ð¾Ð³ÑÐºÐ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47" b="16222"/>
          <a:stretch/>
        </p:blipFill>
        <p:spPr bwMode="auto">
          <a:xfrm>
            <a:off x="632845" y="4509120"/>
            <a:ext cx="7620000" cy="216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059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55" y="58366"/>
            <a:ext cx="9135089" cy="105273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6"/>
                </a:solidFill>
              </a:rPr>
              <a:t>1.</a:t>
            </a:r>
            <a:r>
              <a:rPr lang="uk-UA" sz="2800" dirty="0" smtClean="0">
                <a:solidFill>
                  <a:schemeClr val="accent6"/>
                </a:solidFill>
              </a:rPr>
              <a:t>Становлення </a:t>
            </a:r>
            <a:r>
              <a:rPr lang="uk-UA" sz="2800" dirty="0" err="1" smtClean="0">
                <a:solidFill>
                  <a:schemeClr val="accent6"/>
                </a:solidFill>
              </a:rPr>
              <a:t>пренатології</a:t>
            </a:r>
            <a:endParaRPr lang="ru-RU" sz="2800" dirty="0">
              <a:solidFill>
                <a:schemeClr val="accent6"/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683568" y="836712"/>
            <a:ext cx="7632848" cy="5256584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Появі у сучасному обігу цих понять, як </a:t>
            </a:r>
            <a:r>
              <a:rPr lang="uk-UA" sz="2400" i="1" dirty="0">
                <a:solidFill>
                  <a:schemeClr val="accent6">
                    <a:lumMod val="75000"/>
                  </a:schemeClr>
                </a:solidFill>
              </a:rPr>
              <a:t>пренатальна педагогіка, пренатальне навчання, пренатальне виховання</a:t>
            </a:r>
            <a:r>
              <a:rPr lang="uk-UA" sz="2400" dirty="0">
                <a:solidFill>
                  <a:schemeClr val="tx1"/>
                </a:solidFill>
              </a:rPr>
              <a:t>, передує спадщина наших предків, які були переконані в тому, що під час вагітності закладаються основи фізичного, емоційного та інтелектуального розвитку майбутньої дитини, що обумовлює потребу її виховання до народження.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280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06518298"/>
              </p:ext>
            </p:extLst>
          </p:nvPr>
        </p:nvGraphicFramePr>
        <p:xfrm>
          <a:off x="1524000" y="188640"/>
          <a:ext cx="6144344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6280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83588630"/>
              </p:ext>
            </p:extLst>
          </p:nvPr>
        </p:nvGraphicFramePr>
        <p:xfrm>
          <a:off x="0" y="116632"/>
          <a:ext cx="9144000" cy="671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6280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916831"/>
          </a:xfrm>
        </p:spPr>
        <p:txBody>
          <a:bodyPr/>
          <a:lstStyle/>
          <a:p>
            <a:pPr algn="ctr"/>
            <a:r>
              <a:rPr lang="uk-UA" sz="2800" dirty="0"/>
              <a:t>Сучасна російська пре -  і перинатальна психологія розвивається на основі  теорій </a:t>
            </a:r>
            <a:r>
              <a:rPr lang="uk-UA" sz="2800" dirty="0" err="1"/>
              <a:t>Л.Виготського</a:t>
            </a:r>
            <a:r>
              <a:rPr lang="uk-UA" sz="2800" dirty="0"/>
              <a:t>, </a:t>
            </a:r>
            <a:r>
              <a:rPr lang="uk-UA" sz="2800" dirty="0" err="1"/>
              <a:t>Д.Ельконіна</a:t>
            </a:r>
            <a:r>
              <a:rPr lang="uk-UA" sz="2800" dirty="0"/>
              <a:t>, </a:t>
            </a:r>
            <a:r>
              <a:rPr lang="uk-UA" sz="2800" dirty="0" err="1"/>
              <a:t>А.Леонтьєва</a:t>
            </a:r>
            <a:r>
              <a:rPr lang="uk-UA" sz="2800" dirty="0"/>
              <a:t>. Розроблено низку концепцій, зокрема такі: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060848"/>
            <a:ext cx="9144000" cy="4797152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uk-UA" sz="2800" dirty="0"/>
              <a:t>онтогенетична концепція материнства;</a:t>
            </a:r>
            <a:endParaRPr lang="ru-RU" sz="28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uk-UA" sz="2800" dirty="0" err="1"/>
              <a:t>біопсихосоціальна</a:t>
            </a:r>
            <a:r>
              <a:rPr lang="uk-UA" sz="2800" dirty="0"/>
              <a:t> концепція девіантного материнства та психологія  репродуктивної сфери;</a:t>
            </a:r>
            <a:endParaRPr lang="ru-RU" sz="28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uk-UA" sz="2800" dirty="0"/>
              <a:t>концепція психофізіології материнської домінанти;</a:t>
            </a:r>
            <a:endParaRPr lang="ru-RU" sz="28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uk-UA" sz="2800" dirty="0"/>
              <a:t>теоретичне обґрунтування  и практичний додаток перинатальної психології до корекції вагітності і підготовки до батьківства. З 2004 року видається журнал «Перинатальна психологія – і психологія батьківства».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6280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99146778"/>
              </p:ext>
            </p:extLst>
          </p:nvPr>
        </p:nvGraphicFramePr>
        <p:xfrm>
          <a:off x="-90231" y="0"/>
          <a:ext cx="921702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6280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1152128"/>
          </a:xfrm>
        </p:spPr>
        <p:txBody>
          <a:bodyPr/>
          <a:lstStyle/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Українські народні традиції пренатальної педагогіки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861420"/>
          </a:xfrm>
        </p:spPr>
        <p:txBody>
          <a:bodyPr>
            <a:normAutofit fontScale="92500"/>
          </a:bodyPr>
          <a:lstStyle/>
          <a:p>
            <a:pPr algn="ctr"/>
            <a:r>
              <a:rPr lang="uk-UA" dirty="0" smtClean="0"/>
              <a:t>Основними суб’єктами родинної обрядовості в українській сім’ї виступали: </a:t>
            </a:r>
            <a:r>
              <a:rPr lang="uk-UA" b="1" dirty="0" smtClean="0"/>
              <a:t>дитина, породілля, бабка-повитуха і батько дитини.</a:t>
            </a:r>
            <a:endParaRPr lang="uk-UA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736503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400" dirty="0"/>
              <a:t>Баба-повитуха мала </a:t>
            </a:r>
            <a:r>
              <a:rPr lang="ru-RU" sz="2400" dirty="0" err="1"/>
              <a:t>володіти</a:t>
            </a:r>
            <a:r>
              <a:rPr lang="ru-RU" sz="2400" dirty="0"/>
              <a:t> </a:t>
            </a:r>
            <a:r>
              <a:rPr lang="ru-RU" sz="2400" dirty="0" err="1"/>
              <a:t>певними</a:t>
            </a:r>
            <a:r>
              <a:rPr lang="ru-RU" sz="2400" dirty="0"/>
              <a:t> </a:t>
            </a:r>
            <a:r>
              <a:rPr lang="ru-RU" sz="2400" dirty="0" err="1"/>
              <a:t>якостями</a:t>
            </a:r>
            <a:r>
              <a:rPr lang="ru-RU" sz="2400" dirty="0"/>
              <a:t>: </a:t>
            </a:r>
            <a:r>
              <a:rPr lang="ru-RU" sz="2400" dirty="0" err="1"/>
              <a:t>чесністю</a:t>
            </a:r>
            <a:r>
              <a:rPr lang="ru-RU" sz="2400" dirty="0"/>
              <a:t>, </a:t>
            </a:r>
            <a:r>
              <a:rPr lang="ru-RU" sz="2400" dirty="0" err="1"/>
              <a:t>добротою</a:t>
            </a:r>
            <a:r>
              <a:rPr lang="ru-RU" sz="2400" dirty="0"/>
              <a:t>, </a:t>
            </a:r>
            <a:r>
              <a:rPr lang="ru-RU" sz="2400" dirty="0" err="1"/>
              <a:t>милосердям</a:t>
            </a:r>
            <a:r>
              <a:rPr lang="ru-RU" sz="2400" dirty="0"/>
              <a:t>, повинна добре знати </a:t>
            </a:r>
            <a:r>
              <a:rPr lang="ru-RU" sz="2400" dirty="0" err="1"/>
              <a:t>народну</a:t>
            </a:r>
            <a:r>
              <a:rPr lang="ru-RU" sz="2400" dirty="0"/>
              <a:t> медицину, </a:t>
            </a:r>
            <a:r>
              <a:rPr lang="ru-RU" sz="2400" dirty="0" err="1"/>
              <a:t>досконало</a:t>
            </a:r>
            <a:r>
              <a:rPr lang="ru-RU" sz="2400" dirty="0"/>
              <a:t> </a:t>
            </a:r>
            <a:r>
              <a:rPr lang="ru-RU" sz="2400" dirty="0" err="1"/>
              <a:t>володіти</a:t>
            </a:r>
            <a:r>
              <a:rPr lang="ru-RU" sz="2400" dirty="0"/>
              <a:t> </a:t>
            </a:r>
            <a:r>
              <a:rPr lang="ru-RU" sz="2400" dirty="0" err="1"/>
              <a:t>повивальним</a:t>
            </a:r>
            <a:r>
              <a:rPr lang="ru-RU" sz="2400" dirty="0"/>
              <a:t> </a:t>
            </a:r>
            <a:r>
              <a:rPr lang="ru-RU" sz="2400" dirty="0" err="1"/>
              <a:t>мистецтвом</a:t>
            </a:r>
            <a:r>
              <a:rPr lang="ru-RU" sz="2400" dirty="0"/>
              <a:t>, </a:t>
            </a:r>
            <a:r>
              <a:rPr lang="ru-RU" sz="2400" dirty="0" err="1"/>
              <a:t>мати</a:t>
            </a:r>
            <a:r>
              <a:rPr lang="ru-RU" sz="2400" dirty="0"/>
              <a:t> </a:t>
            </a:r>
            <a:r>
              <a:rPr lang="ru-RU" sz="2400" dirty="0" err="1"/>
              <a:t>здібності</a:t>
            </a:r>
            <a:r>
              <a:rPr lang="ru-RU" sz="2400" dirty="0"/>
              <a:t> </a:t>
            </a:r>
            <a:r>
              <a:rPr lang="ru-RU" sz="2400" dirty="0" err="1"/>
              <a:t>приймати</a:t>
            </a:r>
            <a:r>
              <a:rPr lang="ru-RU" sz="2400" dirty="0"/>
              <a:t> роди. </a:t>
            </a:r>
            <a:endParaRPr lang="ru-RU" sz="2400" dirty="0" smtClean="0"/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2400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400" dirty="0" smtClean="0"/>
              <a:t>Одним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важливих</a:t>
            </a:r>
            <a:r>
              <a:rPr lang="ru-RU" sz="2400" dirty="0"/>
              <a:t> </a:t>
            </a:r>
            <a:r>
              <a:rPr lang="ru-RU" sz="2400" dirty="0" err="1"/>
              <a:t>завдань</a:t>
            </a:r>
            <a:r>
              <a:rPr lang="ru-RU" sz="2400" dirty="0"/>
              <a:t> бабки-повитухи </a:t>
            </a:r>
            <a:r>
              <a:rPr lang="ru-RU" sz="2400" dirty="0" err="1"/>
              <a:t>було</a:t>
            </a:r>
            <a:r>
              <a:rPr lang="ru-RU" sz="2400" dirty="0"/>
              <a:t> </a:t>
            </a:r>
            <a:r>
              <a:rPr lang="ru-RU" sz="2400" dirty="0" err="1"/>
              <a:t>навчити</a:t>
            </a:r>
            <a:r>
              <a:rPr lang="ru-RU" sz="2400" dirty="0"/>
              <a:t> </a:t>
            </a:r>
            <a:r>
              <a:rPr lang="ru-RU" sz="2400" dirty="0" err="1"/>
              <a:t>молоду</a:t>
            </a:r>
            <a:r>
              <a:rPr lang="ru-RU" sz="2400" dirty="0"/>
              <a:t> </a:t>
            </a:r>
            <a:r>
              <a:rPr lang="ru-RU" sz="2400" dirty="0" err="1"/>
              <a:t>матір</a:t>
            </a:r>
            <a:r>
              <a:rPr lang="ru-RU" sz="2400" dirty="0"/>
              <a:t> повивальному </a:t>
            </a:r>
            <a:r>
              <a:rPr lang="ru-RU" sz="2400" dirty="0" err="1"/>
              <a:t>мистецтву</a:t>
            </a:r>
            <a:r>
              <a:rPr lang="ru-RU" sz="24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2400" dirty="0" smtClean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400" dirty="0"/>
              <a:t>Так на </a:t>
            </a:r>
            <a:r>
              <a:rPr lang="ru-RU" sz="2400" dirty="0" err="1"/>
              <a:t>Україні</a:t>
            </a:r>
            <a:r>
              <a:rPr lang="ru-RU" sz="2400" dirty="0"/>
              <a:t> у ХVІІІ </a:t>
            </a:r>
            <a:r>
              <a:rPr lang="ru-RU" sz="2400" dirty="0" err="1"/>
              <a:t>столітті</a:t>
            </a:r>
            <a:r>
              <a:rPr lang="ru-RU" sz="2400" dirty="0"/>
              <a:t> </a:t>
            </a:r>
            <a:r>
              <a:rPr lang="ru-RU" sz="2400" dirty="0" err="1"/>
              <a:t>появилися</a:t>
            </a:r>
            <a:r>
              <a:rPr lang="ru-RU" sz="2400" dirty="0"/>
              <a:t> </a:t>
            </a:r>
            <a:r>
              <a:rPr lang="ru-RU" sz="2400" dirty="0" err="1"/>
              <a:t>перші</a:t>
            </a:r>
            <a:r>
              <a:rPr lang="ru-RU" sz="2400" dirty="0"/>
              <a:t> ―</a:t>
            </a:r>
            <a:r>
              <a:rPr lang="ru-RU" sz="2400" dirty="0" err="1"/>
              <a:t>школи</a:t>
            </a:r>
            <a:r>
              <a:rPr lang="ru-RU" sz="2400" dirty="0"/>
              <a:t> </a:t>
            </a:r>
            <a:r>
              <a:rPr lang="ru-RU" sz="2400" dirty="0" err="1"/>
              <a:t>повивальниць</a:t>
            </a:r>
            <a:r>
              <a:rPr lang="ru-RU" sz="2400" dirty="0"/>
              <a:t>‖.</a:t>
            </a:r>
          </a:p>
        </p:txBody>
      </p:sp>
    </p:spTree>
    <p:extLst>
      <p:ext uri="{BB962C8B-B14F-4D97-AF65-F5344CB8AC3E}">
        <p14:creationId xmlns:p14="http://schemas.microsoft.com/office/powerpoint/2010/main" val="1666280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9300" y="980728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Куміство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добровільне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шефство над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дитиною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народження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зрілості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дитини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появляються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батьки,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запрошує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батько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новонародженого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Запрошення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почесним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відмовлятися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Вибраного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батька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називали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нанашком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маму -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нанашкою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66280267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69</TotalTime>
  <Words>1595</Words>
  <Application>Microsoft Office PowerPoint</Application>
  <PresentationFormat>Экран (4:3)</PresentationFormat>
  <Paragraphs>85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Spring</vt:lpstr>
      <vt:lpstr>Тема. Пренатальна педагогіка : її вплив на розвиток дитини </vt:lpstr>
      <vt:lpstr>План</vt:lpstr>
      <vt:lpstr>Презентация PowerPoint</vt:lpstr>
      <vt:lpstr>Презентация PowerPoint</vt:lpstr>
      <vt:lpstr>Презентация PowerPoint</vt:lpstr>
      <vt:lpstr>Сучасна російська пре -  і перинатальна психологія розвивається на основі  теорій Л.Виготського, Д.Ельконіна, А.Леонтьєва. Розроблено низку концепцій, зокрема такі:</vt:lpstr>
      <vt:lpstr>Презентация PowerPoint</vt:lpstr>
      <vt:lpstr>  2. Українські народні традиції пренатальної педагогіки  </vt:lpstr>
      <vt:lpstr>Презентация PowerPoint</vt:lpstr>
      <vt:lpstr>3. Важливість пренатальної освіти на різних етапах розвитку людини. </vt:lpstr>
      <vt:lpstr>Презентация PowerPoint</vt:lpstr>
      <vt:lpstr>Презентация PowerPoint</vt:lpstr>
      <vt:lpstr>ВПЛИВ ТРИВОЖНОСТІ ЗА ДИТИНУ ПІД ЧАС ВАГІТНОСТІ  </vt:lpstr>
      <vt:lpstr>Презентация PowerPoint</vt:lpstr>
      <vt:lpstr>Презентация PowerPoint</vt:lpstr>
      <vt:lpstr>Презентация PowerPoint</vt:lpstr>
      <vt:lpstr>Формуємо корисні звички. </vt:lpstr>
      <vt:lpstr>Не будьмо байдужими!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Тема. Пренатальна педагогіка : її вплив на розвиток дитини</dc:title>
  <dc:creator>СВЕТА</dc:creator>
  <cp:lastModifiedBy>User</cp:lastModifiedBy>
  <cp:revision>9</cp:revision>
  <dcterms:created xsi:type="dcterms:W3CDTF">2018-11-07T16:58:22Z</dcterms:created>
  <dcterms:modified xsi:type="dcterms:W3CDTF">2018-12-12T20:12:03Z</dcterms:modified>
</cp:coreProperties>
</file>