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886D65-D655-4E5A-BBE4-7C14B829FCA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B8295A-37F7-4352-8056-BCE79AB2222B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rgbClr val="7030A0"/>
              </a:solidFill>
            </a:rPr>
            <a:t>Чи не найбільшим щастям для кожної української родини як в минулі часи, так і сьогодні було є і залишається народження дитини. </a:t>
          </a:r>
          <a:endParaRPr lang="uk-UA" sz="1800" noProof="0" dirty="0">
            <a:solidFill>
              <a:srgbClr val="7030A0"/>
            </a:solidFill>
          </a:endParaRPr>
        </a:p>
      </dgm:t>
    </dgm:pt>
    <dgm:pt modelId="{BB3E7278-9D55-43AD-BC5F-A529C50B7655}" type="parTrans" cxnId="{0760DAFB-1839-4C75-9D8E-8F973B093762}">
      <dgm:prSet/>
      <dgm:spPr/>
      <dgm:t>
        <a:bodyPr/>
        <a:lstStyle/>
        <a:p>
          <a:endParaRPr lang="ru-RU" sz="4000"/>
        </a:p>
      </dgm:t>
    </dgm:pt>
    <dgm:pt modelId="{5B4763AA-9705-4932-AE77-0F4B06154208}" type="sibTrans" cxnId="{0760DAFB-1839-4C75-9D8E-8F973B093762}">
      <dgm:prSet/>
      <dgm:spPr/>
      <dgm:t>
        <a:bodyPr/>
        <a:lstStyle/>
        <a:p>
          <a:endParaRPr lang="ru-RU" sz="4000"/>
        </a:p>
      </dgm:t>
    </dgm:pt>
    <dgm:pt modelId="{045A731D-E537-4413-B051-C694E503B639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rgbClr val="7030A0"/>
              </a:solidFill>
            </a:rPr>
            <a:t>Адже кожна новонароджена дитина це символ продовження життя. </a:t>
          </a:r>
          <a:endParaRPr lang="uk-UA" sz="1800" noProof="0" dirty="0">
            <a:solidFill>
              <a:srgbClr val="7030A0"/>
            </a:solidFill>
          </a:endParaRPr>
        </a:p>
      </dgm:t>
    </dgm:pt>
    <dgm:pt modelId="{675A1CDD-DCD3-42CD-A68E-0AB3BE058CA9}" type="parTrans" cxnId="{D3584AE1-15A6-44B3-9126-874BB6102D9E}">
      <dgm:prSet/>
      <dgm:spPr/>
      <dgm:t>
        <a:bodyPr/>
        <a:lstStyle/>
        <a:p>
          <a:endParaRPr lang="ru-RU" sz="4000"/>
        </a:p>
      </dgm:t>
    </dgm:pt>
    <dgm:pt modelId="{EEF35477-A65E-4171-9DFD-5B45647E4DEA}" type="sibTrans" cxnId="{D3584AE1-15A6-44B3-9126-874BB6102D9E}">
      <dgm:prSet/>
      <dgm:spPr/>
      <dgm:t>
        <a:bodyPr/>
        <a:lstStyle/>
        <a:p>
          <a:endParaRPr lang="ru-RU" sz="4000"/>
        </a:p>
      </dgm:t>
    </dgm:pt>
    <dgm:pt modelId="{9F0FF25E-5F3A-4701-802F-B4170BDD3115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rgbClr val="7030A0"/>
              </a:solidFill>
            </a:rPr>
            <a:t>З давніх-давен поява немовляти в українській сім’ї супроводжувалась певними обрядами та звичаями, на які так щедра українська земля. </a:t>
          </a:r>
          <a:endParaRPr lang="uk-UA" sz="1800" noProof="0" dirty="0">
            <a:solidFill>
              <a:srgbClr val="7030A0"/>
            </a:solidFill>
          </a:endParaRPr>
        </a:p>
      </dgm:t>
    </dgm:pt>
    <dgm:pt modelId="{F636AA8A-A51F-48FC-9414-4C0E3F2B03DB}" type="parTrans" cxnId="{96596075-4816-449B-84C8-4BC6410ACF80}">
      <dgm:prSet/>
      <dgm:spPr/>
      <dgm:t>
        <a:bodyPr/>
        <a:lstStyle/>
        <a:p>
          <a:endParaRPr lang="ru-RU" sz="4000"/>
        </a:p>
      </dgm:t>
    </dgm:pt>
    <dgm:pt modelId="{7E0DA845-00F0-4FFF-91EE-F5BBD59C1C23}" type="sibTrans" cxnId="{96596075-4816-449B-84C8-4BC6410ACF80}">
      <dgm:prSet/>
      <dgm:spPr/>
      <dgm:t>
        <a:bodyPr/>
        <a:lstStyle/>
        <a:p>
          <a:endParaRPr lang="ru-RU" sz="4000"/>
        </a:p>
      </dgm:t>
    </dgm:pt>
    <dgm:pt modelId="{34C6F62B-B54D-4771-941D-E542A9A65FD2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rgbClr val="7030A0"/>
              </a:solidFill>
            </a:rPr>
            <a:t>Розглянемо </a:t>
          </a:r>
          <a:r>
            <a:rPr lang="uk-UA" sz="1800" noProof="0" dirty="0" err="1" smtClean="0">
              <a:solidFill>
                <a:srgbClr val="7030A0"/>
              </a:solidFill>
            </a:rPr>
            <a:t>передпологовий</a:t>
          </a:r>
          <a:r>
            <a:rPr lang="uk-UA" sz="1800" noProof="0" dirty="0" smtClean="0">
              <a:solidFill>
                <a:srgbClr val="7030A0"/>
              </a:solidFill>
            </a:rPr>
            <a:t>, пологовий і післяпологовий періоди у житті жінки, яка завагітніла і збирається народити дитину. </a:t>
          </a:r>
          <a:endParaRPr lang="uk-UA" sz="1800" noProof="0" dirty="0">
            <a:solidFill>
              <a:srgbClr val="7030A0"/>
            </a:solidFill>
          </a:endParaRPr>
        </a:p>
      </dgm:t>
    </dgm:pt>
    <dgm:pt modelId="{F82DCA6B-5FFC-4294-8B7A-FEEE16986AD6}" type="parTrans" cxnId="{44D53441-3AC5-4A48-A539-6971C7893343}">
      <dgm:prSet/>
      <dgm:spPr/>
      <dgm:t>
        <a:bodyPr/>
        <a:lstStyle/>
        <a:p>
          <a:endParaRPr lang="ru-RU" sz="4000"/>
        </a:p>
      </dgm:t>
    </dgm:pt>
    <dgm:pt modelId="{32DCB304-0128-4CB0-B8C0-BB94F88DB5B2}" type="sibTrans" cxnId="{44D53441-3AC5-4A48-A539-6971C7893343}">
      <dgm:prSet/>
      <dgm:spPr/>
      <dgm:t>
        <a:bodyPr/>
        <a:lstStyle/>
        <a:p>
          <a:endParaRPr lang="ru-RU" sz="4000"/>
        </a:p>
      </dgm:t>
    </dgm:pt>
    <dgm:pt modelId="{7C321124-09D4-40B7-A40C-752B772E3D2C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rgbClr val="7030A0"/>
              </a:solidFill>
            </a:rPr>
            <a:t>Упродовж всього цього часу, аж до появи дитини, українська жінка дотримувалась </a:t>
          </a:r>
          <a:r>
            <a:rPr lang="uk-UA" sz="1800" noProof="0" dirty="0" err="1" smtClean="0">
              <a:solidFill>
                <a:srgbClr val="7030A0"/>
              </a:solidFill>
            </a:rPr>
            <a:t>передпологовий</a:t>
          </a:r>
          <a:r>
            <a:rPr lang="uk-UA" sz="1800" noProof="0" dirty="0" smtClean="0">
              <a:solidFill>
                <a:srgbClr val="7030A0"/>
              </a:solidFill>
            </a:rPr>
            <a:t>, пологовий і післяпологовий періоди народних обрядів, традицій та звичаїв, аби її дитина народилася здоровою та щасливою.</a:t>
          </a:r>
          <a:r>
            <a:rPr lang="uk-UA" sz="1800" noProof="0" dirty="0" smtClean="0"/>
            <a:t/>
          </a:r>
          <a:br>
            <a:rPr lang="uk-UA" sz="1800" noProof="0" dirty="0" smtClean="0"/>
          </a:br>
          <a:endParaRPr lang="uk-UA" sz="1800" noProof="0" dirty="0"/>
        </a:p>
      </dgm:t>
    </dgm:pt>
    <dgm:pt modelId="{DC1D7BCA-81E7-4AF9-BD75-D113F0B112A8}" type="parTrans" cxnId="{16648419-8D77-4405-B570-4DAA6152E0D0}">
      <dgm:prSet/>
      <dgm:spPr/>
      <dgm:t>
        <a:bodyPr/>
        <a:lstStyle/>
        <a:p>
          <a:endParaRPr lang="ru-RU" sz="4000"/>
        </a:p>
      </dgm:t>
    </dgm:pt>
    <dgm:pt modelId="{CB8275D0-3752-4F21-BF72-E591A30B8D50}" type="sibTrans" cxnId="{16648419-8D77-4405-B570-4DAA6152E0D0}">
      <dgm:prSet/>
      <dgm:spPr/>
      <dgm:t>
        <a:bodyPr/>
        <a:lstStyle/>
        <a:p>
          <a:endParaRPr lang="ru-RU" sz="4000"/>
        </a:p>
      </dgm:t>
    </dgm:pt>
    <dgm:pt modelId="{C3AC4B65-FAC3-4403-940F-2950465E8605}" type="pres">
      <dgm:prSet presAssocID="{F6886D65-D655-4E5A-BBE4-7C14B829FC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AC64A6-3E00-44F1-B440-9EE2D4673E1C}" type="pres">
      <dgm:prSet presAssocID="{A4B8295A-37F7-4352-8056-BCE79AB2222B}" presName="parentLin" presStyleCnt="0"/>
      <dgm:spPr/>
    </dgm:pt>
    <dgm:pt modelId="{F62E882F-7333-4057-9CB0-0DD408BF9634}" type="pres">
      <dgm:prSet presAssocID="{A4B8295A-37F7-4352-8056-BCE79AB2222B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208F50A-22B8-4F3F-8380-A5F003663583}" type="pres">
      <dgm:prSet presAssocID="{A4B8295A-37F7-4352-8056-BCE79AB2222B}" presName="parentText" presStyleLbl="node1" presStyleIdx="0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5C3A3B-F19C-4366-ABF1-5074B5C31C70}" type="pres">
      <dgm:prSet presAssocID="{A4B8295A-37F7-4352-8056-BCE79AB2222B}" presName="negativeSpace" presStyleCnt="0"/>
      <dgm:spPr/>
    </dgm:pt>
    <dgm:pt modelId="{9145524D-DD20-42E2-BE88-1A5022C5AF9F}" type="pres">
      <dgm:prSet presAssocID="{A4B8295A-37F7-4352-8056-BCE79AB2222B}" presName="childText" presStyleLbl="conFgAcc1" presStyleIdx="0" presStyleCnt="5">
        <dgm:presLayoutVars>
          <dgm:bulletEnabled val="1"/>
        </dgm:presLayoutVars>
      </dgm:prSet>
      <dgm:spPr/>
    </dgm:pt>
    <dgm:pt modelId="{37CAE559-9177-41BC-A3C0-544BD99DEA2E}" type="pres">
      <dgm:prSet presAssocID="{5B4763AA-9705-4932-AE77-0F4B06154208}" presName="spaceBetweenRectangles" presStyleCnt="0"/>
      <dgm:spPr/>
    </dgm:pt>
    <dgm:pt modelId="{55374631-22C4-4B4E-AA42-BC1BB5632C92}" type="pres">
      <dgm:prSet presAssocID="{045A731D-E537-4413-B051-C694E503B639}" presName="parentLin" presStyleCnt="0"/>
      <dgm:spPr/>
    </dgm:pt>
    <dgm:pt modelId="{9ED45D5F-1D99-4DED-8946-B6D38616957F}" type="pres">
      <dgm:prSet presAssocID="{045A731D-E537-4413-B051-C694E503B63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78B195E-B779-49F6-A80C-8CE74F45CC10}" type="pres">
      <dgm:prSet presAssocID="{045A731D-E537-4413-B051-C694E503B639}" presName="parentText" presStyleLbl="node1" presStyleIdx="1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92706-8E0C-4B9B-B66A-59BE416F3958}" type="pres">
      <dgm:prSet presAssocID="{045A731D-E537-4413-B051-C694E503B639}" presName="negativeSpace" presStyleCnt="0"/>
      <dgm:spPr/>
    </dgm:pt>
    <dgm:pt modelId="{CAF2275B-4D26-44A2-9C12-0B868B81A76E}" type="pres">
      <dgm:prSet presAssocID="{045A731D-E537-4413-B051-C694E503B639}" presName="childText" presStyleLbl="conFgAcc1" presStyleIdx="1" presStyleCnt="5">
        <dgm:presLayoutVars>
          <dgm:bulletEnabled val="1"/>
        </dgm:presLayoutVars>
      </dgm:prSet>
      <dgm:spPr/>
    </dgm:pt>
    <dgm:pt modelId="{405DE725-1567-44AC-9D21-5BA8132480D9}" type="pres">
      <dgm:prSet presAssocID="{EEF35477-A65E-4171-9DFD-5B45647E4DEA}" presName="spaceBetweenRectangles" presStyleCnt="0"/>
      <dgm:spPr/>
    </dgm:pt>
    <dgm:pt modelId="{54399F75-ACCE-45C7-B89F-F7CDD41DAAF7}" type="pres">
      <dgm:prSet presAssocID="{9F0FF25E-5F3A-4701-802F-B4170BDD3115}" presName="parentLin" presStyleCnt="0"/>
      <dgm:spPr/>
    </dgm:pt>
    <dgm:pt modelId="{681D4A03-375B-48E5-955D-3863CD9B704B}" type="pres">
      <dgm:prSet presAssocID="{9F0FF25E-5F3A-4701-802F-B4170BDD3115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A3158B12-CB32-4BC2-9F37-3D19E9BD7CF9}" type="pres">
      <dgm:prSet presAssocID="{9F0FF25E-5F3A-4701-802F-B4170BDD3115}" presName="parentText" presStyleLbl="node1" presStyleIdx="2" presStyleCnt="5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A9F5C9-D2E1-4A37-996C-A5A78F7E0AA3}" type="pres">
      <dgm:prSet presAssocID="{9F0FF25E-5F3A-4701-802F-B4170BDD3115}" presName="negativeSpace" presStyleCnt="0"/>
      <dgm:spPr/>
    </dgm:pt>
    <dgm:pt modelId="{9CD4D51B-F239-4011-AB24-BF79C1397B4D}" type="pres">
      <dgm:prSet presAssocID="{9F0FF25E-5F3A-4701-802F-B4170BDD3115}" presName="childText" presStyleLbl="conFgAcc1" presStyleIdx="2" presStyleCnt="5">
        <dgm:presLayoutVars>
          <dgm:bulletEnabled val="1"/>
        </dgm:presLayoutVars>
      </dgm:prSet>
      <dgm:spPr/>
    </dgm:pt>
    <dgm:pt modelId="{5AEFB33D-08F6-40FE-A605-0A0E92CB64BB}" type="pres">
      <dgm:prSet presAssocID="{7E0DA845-00F0-4FFF-91EE-F5BBD59C1C23}" presName="spaceBetweenRectangles" presStyleCnt="0"/>
      <dgm:spPr/>
    </dgm:pt>
    <dgm:pt modelId="{64499405-AEC8-4144-A782-30A2BD488496}" type="pres">
      <dgm:prSet presAssocID="{34C6F62B-B54D-4771-941D-E542A9A65FD2}" presName="parentLin" presStyleCnt="0"/>
      <dgm:spPr/>
    </dgm:pt>
    <dgm:pt modelId="{599C5981-DA9B-4D73-9521-395C48B48B16}" type="pres">
      <dgm:prSet presAssocID="{34C6F62B-B54D-4771-941D-E542A9A65FD2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D15422AB-6395-4015-AC21-39DB78303805}" type="pres">
      <dgm:prSet presAssocID="{34C6F62B-B54D-4771-941D-E542A9A65FD2}" presName="parentText" presStyleLbl="node1" presStyleIdx="3" presStyleCnt="5" custScaleX="133100" custScaleY="121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6B6762-2BF7-42D6-A8DA-E61D5A091779}" type="pres">
      <dgm:prSet presAssocID="{34C6F62B-B54D-4771-941D-E542A9A65FD2}" presName="negativeSpace" presStyleCnt="0"/>
      <dgm:spPr/>
    </dgm:pt>
    <dgm:pt modelId="{2F93EAAF-192C-495C-AD13-ADCBF63D5FAC}" type="pres">
      <dgm:prSet presAssocID="{34C6F62B-B54D-4771-941D-E542A9A65FD2}" presName="childText" presStyleLbl="conFgAcc1" presStyleIdx="3" presStyleCnt="5">
        <dgm:presLayoutVars>
          <dgm:bulletEnabled val="1"/>
        </dgm:presLayoutVars>
      </dgm:prSet>
      <dgm:spPr/>
    </dgm:pt>
    <dgm:pt modelId="{3033E07E-6E62-4F64-B8FF-CF8D71CBF8AA}" type="pres">
      <dgm:prSet presAssocID="{32DCB304-0128-4CB0-B8C0-BB94F88DB5B2}" presName="spaceBetweenRectangles" presStyleCnt="0"/>
      <dgm:spPr/>
    </dgm:pt>
    <dgm:pt modelId="{35A32774-AE17-4582-BDAD-A3A1E22AD8A8}" type="pres">
      <dgm:prSet presAssocID="{7C321124-09D4-40B7-A40C-752B772E3D2C}" presName="parentLin" presStyleCnt="0"/>
      <dgm:spPr/>
    </dgm:pt>
    <dgm:pt modelId="{43B945AC-B6B0-4430-B8A3-5DF1294B3A05}" type="pres">
      <dgm:prSet presAssocID="{7C321124-09D4-40B7-A40C-752B772E3D2C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C4024F1-C814-402B-8156-32F57CCC536D}" type="pres">
      <dgm:prSet presAssocID="{7C321124-09D4-40B7-A40C-752B772E3D2C}" presName="parentText" presStyleLbl="node1" presStyleIdx="4" presStyleCnt="5" custScaleX="133100" custScaleY="16105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B2958C-2A32-4A4D-8837-CEC0671DF742}" type="pres">
      <dgm:prSet presAssocID="{7C321124-09D4-40B7-A40C-752B772E3D2C}" presName="negativeSpace" presStyleCnt="0"/>
      <dgm:spPr/>
    </dgm:pt>
    <dgm:pt modelId="{263D229E-9BC9-4B4B-990F-C89A9879F7D7}" type="pres">
      <dgm:prSet presAssocID="{7C321124-09D4-40B7-A40C-752B772E3D2C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40797347-F010-4F67-AFB0-D6E3EA4F587E}" type="presOf" srcId="{9F0FF25E-5F3A-4701-802F-B4170BDD3115}" destId="{681D4A03-375B-48E5-955D-3863CD9B704B}" srcOrd="0" destOrd="0" presId="urn:microsoft.com/office/officeart/2005/8/layout/list1"/>
    <dgm:cxn modelId="{C25A5325-74E6-400B-AB37-3AEDBCB05FF0}" type="presOf" srcId="{045A731D-E537-4413-B051-C694E503B639}" destId="{C78B195E-B779-49F6-A80C-8CE74F45CC10}" srcOrd="1" destOrd="0" presId="urn:microsoft.com/office/officeart/2005/8/layout/list1"/>
    <dgm:cxn modelId="{D3584AE1-15A6-44B3-9126-874BB6102D9E}" srcId="{F6886D65-D655-4E5A-BBE4-7C14B829FCA9}" destId="{045A731D-E537-4413-B051-C694E503B639}" srcOrd="1" destOrd="0" parTransId="{675A1CDD-DCD3-42CD-A68E-0AB3BE058CA9}" sibTransId="{EEF35477-A65E-4171-9DFD-5B45647E4DEA}"/>
    <dgm:cxn modelId="{C8F873B7-EF32-4474-8473-2D4C686197B5}" type="presOf" srcId="{A4B8295A-37F7-4352-8056-BCE79AB2222B}" destId="{C208F50A-22B8-4F3F-8380-A5F003663583}" srcOrd="1" destOrd="0" presId="urn:microsoft.com/office/officeart/2005/8/layout/list1"/>
    <dgm:cxn modelId="{96596075-4816-449B-84C8-4BC6410ACF80}" srcId="{F6886D65-D655-4E5A-BBE4-7C14B829FCA9}" destId="{9F0FF25E-5F3A-4701-802F-B4170BDD3115}" srcOrd="2" destOrd="0" parTransId="{F636AA8A-A51F-48FC-9414-4C0E3F2B03DB}" sibTransId="{7E0DA845-00F0-4FFF-91EE-F5BBD59C1C23}"/>
    <dgm:cxn modelId="{0760DAFB-1839-4C75-9D8E-8F973B093762}" srcId="{F6886D65-D655-4E5A-BBE4-7C14B829FCA9}" destId="{A4B8295A-37F7-4352-8056-BCE79AB2222B}" srcOrd="0" destOrd="0" parTransId="{BB3E7278-9D55-43AD-BC5F-A529C50B7655}" sibTransId="{5B4763AA-9705-4932-AE77-0F4B06154208}"/>
    <dgm:cxn modelId="{601787E4-B1DA-44A3-8136-78AACECE6805}" type="presOf" srcId="{F6886D65-D655-4E5A-BBE4-7C14B829FCA9}" destId="{C3AC4B65-FAC3-4403-940F-2950465E8605}" srcOrd="0" destOrd="0" presId="urn:microsoft.com/office/officeart/2005/8/layout/list1"/>
    <dgm:cxn modelId="{797AD992-5E5E-47F0-ACEB-74E496A81531}" type="presOf" srcId="{A4B8295A-37F7-4352-8056-BCE79AB2222B}" destId="{F62E882F-7333-4057-9CB0-0DD408BF9634}" srcOrd="0" destOrd="0" presId="urn:microsoft.com/office/officeart/2005/8/layout/list1"/>
    <dgm:cxn modelId="{7BC7BC7B-51D0-404E-902D-D53897427983}" type="presOf" srcId="{7C321124-09D4-40B7-A40C-752B772E3D2C}" destId="{FC4024F1-C814-402B-8156-32F57CCC536D}" srcOrd="1" destOrd="0" presId="urn:microsoft.com/office/officeart/2005/8/layout/list1"/>
    <dgm:cxn modelId="{16648419-8D77-4405-B570-4DAA6152E0D0}" srcId="{F6886D65-D655-4E5A-BBE4-7C14B829FCA9}" destId="{7C321124-09D4-40B7-A40C-752B772E3D2C}" srcOrd="4" destOrd="0" parTransId="{DC1D7BCA-81E7-4AF9-BD75-D113F0B112A8}" sibTransId="{CB8275D0-3752-4F21-BF72-E591A30B8D50}"/>
    <dgm:cxn modelId="{50D849D8-DAF4-4E54-84B9-7666A3B9E549}" type="presOf" srcId="{045A731D-E537-4413-B051-C694E503B639}" destId="{9ED45D5F-1D99-4DED-8946-B6D38616957F}" srcOrd="0" destOrd="0" presId="urn:microsoft.com/office/officeart/2005/8/layout/list1"/>
    <dgm:cxn modelId="{0ECF5051-DD17-464B-B333-C8B12E747F90}" type="presOf" srcId="{34C6F62B-B54D-4771-941D-E542A9A65FD2}" destId="{599C5981-DA9B-4D73-9521-395C48B48B16}" srcOrd="0" destOrd="0" presId="urn:microsoft.com/office/officeart/2005/8/layout/list1"/>
    <dgm:cxn modelId="{B9D5EE6E-07B4-43DA-8696-EF13D2E2E6A5}" type="presOf" srcId="{9F0FF25E-5F3A-4701-802F-B4170BDD3115}" destId="{A3158B12-CB32-4BC2-9F37-3D19E9BD7CF9}" srcOrd="1" destOrd="0" presId="urn:microsoft.com/office/officeart/2005/8/layout/list1"/>
    <dgm:cxn modelId="{2C2FB5EA-8655-4061-A76F-81A246F3D3AA}" type="presOf" srcId="{34C6F62B-B54D-4771-941D-E542A9A65FD2}" destId="{D15422AB-6395-4015-AC21-39DB78303805}" srcOrd="1" destOrd="0" presId="urn:microsoft.com/office/officeart/2005/8/layout/list1"/>
    <dgm:cxn modelId="{77EC8DEC-86FD-47C0-9D15-6905F4AEE2FC}" type="presOf" srcId="{7C321124-09D4-40B7-A40C-752B772E3D2C}" destId="{43B945AC-B6B0-4430-B8A3-5DF1294B3A05}" srcOrd="0" destOrd="0" presId="urn:microsoft.com/office/officeart/2005/8/layout/list1"/>
    <dgm:cxn modelId="{44D53441-3AC5-4A48-A539-6971C7893343}" srcId="{F6886D65-D655-4E5A-BBE4-7C14B829FCA9}" destId="{34C6F62B-B54D-4771-941D-E542A9A65FD2}" srcOrd="3" destOrd="0" parTransId="{F82DCA6B-5FFC-4294-8B7A-FEEE16986AD6}" sibTransId="{32DCB304-0128-4CB0-B8C0-BB94F88DB5B2}"/>
    <dgm:cxn modelId="{7038C2C7-0F4A-43C8-8CAA-53F2C25794AF}" type="presParOf" srcId="{C3AC4B65-FAC3-4403-940F-2950465E8605}" destId="{25AC64A6-3E00-44F1-B440-9EE2D4673E1C}" srcOrd="0" destOrd="0" presId="urn:microsoft.com/office/officeart/2005/8/layout/list1"/>
    <dgm:cxn modelId="{D6289909-4505-4A7F-A3B3-B5E189C0C51B}" type="presParOf" srcId="{25AC64A6-3E00-44F1-B440-9EE2D4673E1C}" destId="{F62E882F-7333-4057-9CB0-0DD408BF9634}" srcOrd="0" destOrd="0" presId="urn:microsoft.com/office/officeart/2005/8/layout/list1"/>
    <dgm:cxn modelId="{B331124C-1331-4CC8-8E5E-81734A303608}" type="presParOf" srcId="{25AC64A6-3E00-44F1-B440-9EE2D4673E1C}" destId="{C208F50A-22B8-4F3F-8380-A5F003663583}" srcOrd="1" destOrd="0" presId="urn:microsoft.com/office/officeart/2005/8/layout/list1"/>
    <dgm:cxn modelId="{9464375A-5970-42AC-B045-7CE584EC77A4}" type="presParOf" srcId="{C3AC4B65-FAC3-4403-940F-2950465E8605}" destId="{CB5C3A3B-F19C-4366-ABF1-5074B5C31C70}" srcOrd="1" destOrd="0" presId="urn:microsoft.com/office/officeart/2005/8/layout/list1"/>
    <dgm:cxn modelId="{7C968BD7-C099-422A-8D1A-F89534A36803}" type="presParOf" srcId="{C3AC4B65-FAC3-4403-940F-2950465E8605}" destId="{9145524D-DD20-42E2-BE88-1A5022C5AF9F}" srcOrd="2" destOrd="0" presId="urn:microsoft.com/office/officeart/2005/8/layout/list1"/>
    <dgm:cxn modelId="{167FF6F0-8E4F-42EB-8101-84B725C7CB89}" type="presParOf" srcId="{C3AC4B65-FAC3-4403-940F-2950465E8605}" destId="{37CAE559-9177-41BC-A3C0-544BD99DEA2E}" srcOrd="3" destOrd="0" presId="urn:microsoft.com/office/officeart/2005/8/layout/list1"/>
    <dgm:cxn modelId="{20D10864-1359-415C-B7DE-F2B9E44DCD37}" type="presParOf" srcId="{C3AC4B65-FAC3-4403-940F-2950465E8605}" destId="{55374631-22C4-4B4E-AA42-BC1BB5632C92}" srcOrd="4" destOrd="0" presId="urn:microsoft.com/office/officeart/2005/8/layout/list1"/>
    <dgm:cxn modelId="{A888F9CB-877C-40A2-9B65-9CB63FC1DD91}" type="presParOf" srcId="{55374631-22C4-4B4E-AA42-BC1BB5632C92}" destId="{9ED45D5F-1D99-4DED-8946-B6D38616957F}" srcOrd="0" destOrd="0" presId="urn:microsoft.com/office/officeart/2005/8/layout/list1"/>
    <dgm:cxn modelId="{2A0AC7E9-A075-4529-B977-FF59015F0BF7}" type="presParOf" srcId="{55374631-22C4-4B4E-AA42-BC1BB5632C92}" destId="{C78B195E-B779-49F6-A80C-8CE74F45CC10}" srcOrd="1" destOrd="0" presId="urn:microsoft.com/office/officeart/2005/8/layout/list1"/>
    <dgm:cxn modelId="{D0F00D38-25B7-414B-A45E-187B33C720FD}" type="presParOf" srcId="{C3AC4B65-FAC3-4403-940F-2950465E8605}" destId="{ED392706-8E0C-4B9B-B66A-59BE416F3958}" srcOrd="5" destOrd="0" presId="urn:microsoft.com/office/officeart/2005/8/layout/list1"/>
    <dgm:cxn modelId="{15C87A72-0FB7-413A-93B4-4CDC50BF6604}" type="presParOf" srcId="{C3AC4B65-FAC3-4403-940F-2950465E8605}" destId="{CAF2275B-4D26-44A2-9C12-0B868B81A76E}" srcOrd="6" destOrd="0" presId="urn:microsoft.com/office/officeart/2005/8/layout/list1"/>
    <dgm:cxn modelId="{4FD3CC33-BD54-4911-8109-E1E537C1BFDC}" type="presParOf" srcId="{C3AC4B65-FAC3-4403-940F-2950465E8605}" destId="{405DE725-1567-44AC-9D21-5BA8132480D9}" srcOrd="7" destOrd="0" presId="urn:microsoft.com/office/officeart/2005/8/layout/list1"/>
    <dgm:cxn modelId="{49470EED-93C0-46D4-9578-25E5285D8CF4}" type="presParOf" srcId="{C3AC4B65-FAC3-4403-940F-2950465E8605}" destId="{54399F75-ACCE-45C7-B89F-F7CDD41DAAF7}" srcOrd="8" destOrd="0" presId="urn:microsoft.com/office/officeart/2005/8/layout/list1"/>
    <dgm:cxn modelId="{7F0E6B8E-49B6-46B3-A497-587777831E1E}" type="presParOf" srcId="{54399F75-ACCE-45C7-B89F-F7CDD41DAAF7}" destId="{681D4A03-375B-48E5-955D-3863CD9B704B}" srcOrd="0" destOrd="0" presId="urn:microsoft.com/office/officeart/2005/8/layout/list1"/>
    <dgm:cxn modelId="{B8D5C9A4-A7F9-432B-A1FF-07322018F938}" type="presParOf" srcId="{54399F75-ACCE-45C7-B89F-F7CDD41DAAF7}" destId="{A3158B12-CB32-4BC2-9F37-3D19E9BD7CF9}" srcOrd="1" destOrd="0" presId="urn:microsoft.com/office/officeart/2005/8/layout/list1"/>
    <dgm:cxn modelId="{B6894C50-D865-41C6-825C-A1FCD79FC327}" type="presParOf" srcId="{C3AC4B65-FAC3-4403-940F-2950465E8605}" destId="{AEA9F5C9-D2E1-4A37-996C-A5A78F7E0AA3}" srcOrd="9" destOrd="0" presId="urn:microsoft.com/office/officeart/2005/8/layout/list1"/>
    <dgm:cxn modelId="{11CDB9FD-F00F-4C4F-9277-29F5871BABE0}" type="presParOf" srcId="{C3AC4B65-FAC3-4403-940F-2950465E8605}" destId="{9CD4D51B-F239-4011-AB24-BF79C1397B4D}" srcOrd="10" destOrd="0" presId="urn:microsoft.com/office/officeart/2005/8/layout/list1"/>
    <dgm:cxn modelId="{F6D8D706-4D34-4963-897C-5ADE4A5C5ECB}" type="presParOf" srcId="{C3AC4B65-FAC3-4403-940F-2950465E8605}" destId="{5AEFB33D-08F6-40FE-A605-0A0E92CB64BB}" srcOrd="11" destOrd="0" presId="urn:microsoft.com/office/officeart/2005/8/layout/list1"/>
    <dgm:cxn modelId="{46144294-14A2-4C77-9278-DDA53592550B}" type="presParOf" srcId="{C3AC4B65-FAC3-4403-940F-2950465E8605}" destId="{64499405-AEC8-4144-A782-30A2BD488496}" srcOrd="12" destOrd="0" presId="urn:microsoft.com/office/officeart/2005/8/layout/list1"/>
    <dgm:cxn modelId="{517B3E24-9F4D-46B6-901B-66080F50B606}" type="presParOf" srcId="{64499405-AEC8-4144-A782-30A2BD488496}" destId="{599C5981-DA9B-4D73-9521-395C48B48B16}" srcOrd="0" destOrd="0" presId="urn:microsoft.com/office/officeart/2005/8/layout/list1"/>
    <dgm:cxn modelId="{CF7A55B0-A485-46F9-921F-A7156277DD66}" type="presParOf" srcId="{64499405-AEC8-4144-A782-30A2BD488496}" destId="{D15422AB-6395-4015-AC21-39DB78303805}" srcOrd="1" destOrd="0" presId="urn:microsoft.com/office/officeart/2005/8/layout/list1"/>
    <dgm:cxn modelId="{0E0C5C1C-C2F6-4521-A5A8-EE5A86434E30}" type="presParOf" srcId="{C3AC4B65-FAC3-4403-940F-2950465E8605}" destId="{556B6762-2BF7-42D6-A8DA-E61D5A091779}" srcOrd="13" destOrd="0" presId="urn:microsoft.com/office/officeart/2005/8/layout/list1"/>
    <dgm:cxn modelId="{EA10FF93-116E-48F0-B45C-CE113FAB0032}" type="presParOf" srcId="{C3AC4B65-FAC3-4403-940F-2950465E8605}" destId="{2F93EAAF-192C-495C-AD13-ADCBF63D5FAC}" srcOrd="14" destOrd="0" presId="urn:microsoft.com/office/officeart/2005/8/layout/list1"/>
    <dgm:cxn modelId="{BC480C90-7F2C-4E1E-AB28-612D64FF3DD9}" type="presParOf" srcId="{C3AC4B65-FAC3-4403-940F-2950465E8605}" destId="{3033E07E-6E62-4F64-B8FF-CF8D71CBF8AA}" srcOrd="15" destOrd="0" presId="urn:microsoft.com/office/officeart/2005/8/layout/list1"/>
    <dgm:cxn modelId="{F2EC1EC9-37D0-4689-9D3E-D51A24FCB3C8}" type="presParOf" srcId="{C3AC4B65-FAC3-4403-940F-2950465E8605}" destId="{35A32774-AE17-4582-BDAD-A3A1E22AD8A8}" srcOrd="16" destOrd="0" presId="urn:microsoft.com/office/officeart/2005/8/layout/list1"/>
    <dgm:cxn modelId="{CDFFB52E-328A-4108-956D-FEE4EEC73CBB}" type="presParOf" srcId="{35A32774-AE17-4582-BDAD-A3A1E22AD8A8}" destId="{43B945AC-B6B0-4430-B8A3-5DF1294B3A05}" srcOrd="0" destOrd="0" presId="urn:microsoft.com/office/officeart/2005/8/layout/list1"/>
    <dgm:cxn modelId="{05408323-710D-4FC8-8AA3-E413FB782CFD}" type="presParOf" srcId="{35A32774-AE17-4582-BDAD-A3A1E22AD8A8}" destId="{FC4024F1-C814-402B-8156-32F57CCC536D}" srcOrd="1" destOrd="0" presId="urn:microsoft.com/office/officeart/2005/8/layout/list1"/>
    <dgm:cxn modelId="{B7CCC525-C002-40AE-90B3-FAAD6ABD2C18}" type="presParOf" srcId="{C3AC4B65-FAC3-4403-940F-2950465E8605}" destId="{75B2958C-2A32-4A4D-8837-CEC0671DF742}" srcOrd="17" destOrd="0" presId="urn:microsoft.com/office/officeart/2005/8/layout/list1"/>
    <dgm:cxn modelId="{7EA0EDA1-9A76-44A5-ABF8-F3E451D832DB}" type="presParOf" srcId="{C3AC4B65-FAC3-4403-940F-2950465E8605}" destId="{263D229E-9BC9-4B4B-990F-C89A9879F7D7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4B4AC0-F58D-41EE-BBD4-DDD043CD92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FDD41F-302F-49F0-B533-BAA1820D1AB3}">
      <dgm:prSet phldrT="[Текст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uk-UA" sz="2000" noProof="0" dirty="0" smtClean="0">
              <a:solidFill>
                <a:srgbClr val="7030A0"/>
              </a:solidFill>
            </a:rPr>
            <a:t>Для захисту від нечистої сили й пристріту вагітним жінкам радили носити обереги: залізну голку або ніж, друзки від розбитого блискавкою дерева, вугілля, шматочок цегли від печі тощо. </a:t>
          </a:r>
          <a:endParaRPr lang="uk-UA" sz="2000" noProof="0" dirty="0">
            <a:solidFill>
              <a:srgbClr val="7030A0"/>
            </a:solidFill>
          </a:endParaRPr>
        </a:p>
      </dgm:t>
    </dgm:pt>
    <dgm:pt modelId="{5C07B608-180D-4D28-8AEF-49AF980780E2}" type="parTrans" cxnId="{4A06896C-9517-48D4-BBEA-AD3659180C09}">
      <dgm:prSet/>
      <dgm:spPr/>
      <dgm:t>
        <a:bodyPr/>
        <a:lstStyle/>
        <a:p>
          <a:endParaRPr lang="uk-UA" sz="2400" noProof="0" dirty="0"/>
        </a:p>
      </dgm:t>
    </dgm:pt>
    <dgm:pt modelId="{6980FFDB-0DDC-400F-A843-A85745DF9DD7}" type="sibTrans" cxnId="{4A06896C-9517-48D4-BBEA-AD3659180C09}">
      <dgm:prSet/>
      <dgm:spPr/>
      <dgm:t>
        <a:bodyPr/>
        <a:lstStyle/>
        <a:p>
          <a:endParaRPr lang="uk-UA" sz="2400" noProof="0" dirty="0"/>
        </a:p>
      </dgm:t>
    </dgm:pt>
    <dgm:pt modelId="{F9BA3CC8-3B4A-4DA0-B7D5-90C4E16165AD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uk-UA" sz="2000" noProof="0" dirty="0" smtClean="0">
              <a:solidFill>
                <a:srgbClr val="7030A0"/>
              </a:solidFill>
            </a:rPr>
            <a:t>До речі, мішечок із глиною або </a:t>
          </a:r>
          <a:r>
            <a:rPr lang="uk-UA" sz="2000" noProof="0" dirty="0" err="1" smtClean="0">
              <a:solidFill>
                <a:srgbClr val="7030A0"/>
              </a:solidFill>
            </a:rPr>
            <a:t>попелом</a:t>
          </a:r>
          <a:r>
            <a:rPr lang="uk-UA" sz="2000" noProof="0" dirty="0" smtClean="0">
              <a:solidFill>
                <a:srgbClr val="7030A0"/>
              </a:solidFill>
            </a:rPr>
            <a:t> із печі одразу після народження прив'язували немовляті до ручки, як нині прив'язують бирочки у пологовому будинку. </a:t>
          </a:r>
          <a:endParaRPr lang="uk-UA" sz="2000" noProof="0" dirty="0">
            <a:solidFill>
              <a:srgbClr val="7030A0"/>
            </a:solidFill>
          </a:endParaRPr>
        </a:p>
      </dgm:t>
    </dgm:pt>
    <dgm:pt modelId="{021D7C85-FA34-4BEC-9D27-F84710D155ED}" type="parTrans" cxnId="{C34EF6BC-61A6-40E1-9406-C7F28FAF9BB0}">
      <dgm:prSet/>
      <dgm:spPr/>
      <dgm:t>
        <a:bodyPr/>
        <a:lstStyle/>
        <a:p>
          <a:endParaRPr lang="uk-UA" sz="2400" noProof="0" dirty="0"/>
        </a:p>
      </dgm:t>
    </dgm:pt>
    <dgm:pt modelId="{A812C60D-867D-4AEE-AB98-842F2BC701AD}" type="sibTrans" cxnId="{C34EF6BC-61A6-40E1-9406-C7F28FAF9BB0}">
      <dgm:prSet/>
      <dgm:spPr/>
      <dgm:t>
        <a:bodyPr/>
        <a:lstStyle/>
        <a:p>
          <a:endParaRPr lang="uk-UA" sz="2400" noProof="0" dirty="0"/>
        </a:p>
      </dgm:t>
    </dgm:pt>
    <dgm:pt modelId="{D153013D-1B5F-4DCF-A772-A5C530D5F537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uk-UA" sz="2000" noProof="0" dirty="0" smtClean="0">
              <a:solidFill>
                <a:srgbClr val="7030A0"/>
              </a:solidFill>
            </a:rPr>
            <a:t>Це робилося для того, щоб духи родинного вогнища оберігали і захищали маля, як і його матір під час вагітності. </a:t>
          </a:r>
          <a:endParaRPr lang="uk-UA" sz="2000" noProof="0" dirty="0">
            <a:solidFill>
              <a:srgbClr val="7030A0"/>
            </a:solidFill>
          </a:endParaRPr>
        </a:p>
      </dgm:t>
    </dgm:pt>
    <dgm:pt modelId="{911CE915-5BFC-47CF-8224-C6723F49D1D4}" type="parTrans" cxnId="{C8C08732-89C3-4142-B48F-F069D1534239}">
      <dgm:prSet/>
      <dgm:spPr/>
      <dgm:t>
        <a:bodyPr/>
        <a:lstStyle/>
        <a:p>
          <a:endParaRPr lang="uk-UA" sz="2400" noProof="0" dirty="0"/>
        </a:p>
      </dgm:t>
    </dgm:pt>
    <dgm:pt modelId="{A9602500-2DF1-498F-9A5E-6C0935B795AD}" type="sibTrans" cxnId="{C8C08732-89C3-4142-B48F-F069D1534239}">
      <dgm:prSet/>
      <dgm:spPr/>
      <dgm:t>
        <a:bodyPr/>
        <a:lstStyle/>
        <a:p>
          <a:endParaRPr lang="uk-UA" sz="2400" noProof="0" dirty="0"/>
        </a:p>
      </dgm:t>
    </dgm:pt>
    <dgm:pt modelId="{D2A68FE3-9D76-4211-9533-56EDBDD209C8}" type="pres">
      <dgm:prSet presAssocID="{9C4B4AC0-F58D-41EE-BBD4-DDD043CD926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B2EC33-19C7-43BB-BDEC-A52BACA9A671}" type="pres">
      <dgm:prSet presAssocID="{18FDD41F-302F-49F0-B533-BAA1820D1AB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EA0E43-6DA5-442C-94AE-60EB5FAFBBE4}" type="pres">
      <dgm:prSet presAssocID="{6980FFDB-0DDC-400F-A843-A85745DF9DD7}" presName="sibTrans" presStyleCnt="0"/>
      <dgm:spPr/>
    </dgm:pt>
    <dgm:pt modelId="{404C6197-72A9-499F-A8A2-6DC4DD7EAEE7}" type="pres">
      <dgm:prSet presAssocID="{F9BA3CC8-3B4A-4DA0-B7D5-90C4E16165A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09432E-2C36-45C0-9A55-5A1AC8F815CD}" type="pres">
      <dgm:prSet presAssocID="{A812C60D-867D-4AEE-AB98-842F2BC701AD}" presName="sibTrans" presStyleCnt="0"/>
      <dgm:spPr/>
    </dgm:pt>
    <dgm:pt modelId="{37A008E5-7C18-4CA2-8E5D-AF0B24E88A3E}" type="pres">
      <dgm:prSet presAssocID="{D153013D-1B5F-4DCF-A772-A5C530D5F537}" presName="node" presStyleLbl="node1" presStyleIdx="2" presStyleCnt="3" custLinFactNeighborX="55863" custLinFactNeighborY="54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131F86-92E9-498C-B283-8206C6A99A27}" type="presOf" srcId="{F9BA3CC8-3B4A-4DA0-B7D5-90C4E16165AD}" destId="{404C6197-72A9-499F-A8A2-6DC4DD7EAEE7}" srcOrd="0" destOrd="0" presId="urn:microsoft.com/office/officeart/2005/8/layout/default"/>
    <dgm:cxn modelId="{B6A40783-8133-4CD8-B534-17CC2B658103}" type="presOf" srcId="{18FDD41F-302F-49F0-B533-BAA1820D1AB3}" destId="{A9B2EC33-19C7-43BB-BDEC-A52BACA9A671}" srcOrd="0" destOrd="0" presId="urn:microsoft.com/office/officeart/2005/8/layout/default"/>
    <dgm:cxn modelId="{0595E9F9-7C42-4156-82C4-539FBB51D507}" type="presOf" srcId="{9C4B4AC0-F58D-41EE-BBD4-DDD043CD926B}" destId="{D2A68FE3-9D76-4211-9533-56EDBDD209C8}" srcOrd="0" destOrd="0" presId="urn:microsoft.com/office/officeart/2005/8/layout/default"/>
    <dgm:cxn modelId="{4A06896C-9517-48D4-BBEA-AD3659180C09}" srcId="{9C4B4AC0-F58D-41EE-BBD4-DDD043CD926B}" destId="{18FDD41F-302F-49F0-B533-BAA1820D1AB3}" srcOrd="0" destOrd="0" parTransId="{5C07B608-180D-4D28-8AEF-49AF980780E2}" sibTransId="{6980FFDB-0DDC-400F-A843-A85745DF9DD7}"/>
    <dgm:cxn modelId="{99E411B8-B0BD-47B1-8BBF-A19DBD18EC13}" type="presOf" srcId="{D153013D-1B5F-4DCF-A772-A5C530D5F537}" destId="{37A008E5-7C18-4CA2-8E5D-AF0B24E88A3E}" srcOrd="0" destOrd="0" presId="urn:microsoft.com/office/officeart/2005/8/layout/default"/>
    <dgm:cxn modelId="{C34EF6BC-61A6-40E1-9406-C7F28FAF9BB0}" srcId="{9C4B4AC0-F58D-41EE-BBD4-DDD043CD926B}" destId="{F9BA3CC8-3B4A-4DA0-B7D5-90C4E16165AD}" srcOrd="1" destOrd="0" parTransId="{021D7C85-FA34-4BEC-9D27-F84710D155ED}" sibTransId="{A812C60D-867D-4AEE-AB98-842F2BC701AD}"/>
    <dgm:cxn modelId="{C8C08732-89C3-4142-B48F-F069D1534239}" srcId="{9C4B4AC0-F58D-41EE-BBD4-DDD043CD926B}" destId="{D153013D-1B5F-4DCF-A772-A5C530D5F537}" srcOrd="2" destOrd="0" parTransId="{911CE915-5BFC-47CF-8224-C6723F49D1D4}" sibTransId="{A9602500-2DF1-498F-9A5E-6C0935B795AD}"/>
    <dgm:cxn modelId="{4FE6EED4-BF3A-4A39-8D55-DF98AFD8DDF2}" type="presParOf" srcId="{D2A68FE3-9D76-4211-9533-56EDBDD209C8}" destId="{A9B2EC33-19C7-43BB-BDEC-A52BACA9A671}" srcOrd="0" destOrd="0" presId="urn:microsoft.com/office/officeart/2005/8/layout/default"/>
    <dgm:cxn modelId="{7685C443-A09A-4B55-B5C6-AE9B590F3C5D}" type="presParOf" srcId="{D2A68FE3-9D76-4211-9533-56EDBDD209C8}" destId="{C7EA0E43-6DA5-442C-94AE-60EB5FAFBBE4}" srcOrd="1" destOrd="0" presId="urn:microsoft.com/office/officeart/2005/8/layout/default"/>
    <dgm:cxn modelId="{64B9707E-3279-44B5-970E-7F24FB62C9E1}" type="presParOf" srcId="{D2A68FE3-9D76-4211-9533-56EDBDD209C8}" destId="{404C6197-72A9-499F-A8A2-6DC4DD7EAEE7}" srcOrd="2" destOrd="0" presId="urn:microsoft.com/office/officeart/2005/8/layout/default"/>
    <dgm:cxn modelId="{622B52DD-EC6F-46E6-9DBC-6EC37F0B0F5C}" type="presParOf" srcId="{D2A68FE3-9D76-4211-9533-56EDBDD209C8}" destId="{6E09432E-2C36-45C0-9A55-5A1AC8F815CD}" srcOrd="3" destOrd="0" presId="urn:microsoft.com/office/officeart/2005/8/layout/default"/>
    <dgm:cxn modelId="{9410025A-F747-46FC-B478-6391D5D0CB62}" type="presParOf" srcId="{D2A68FE3-9D76-4211-9533-56EDBDD209C8}" destId="{37A008E5-7C18-4CA2-8E5D-AF0B24E88A3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C3B00E-01BA-4FF5-B526-E72A96692A64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C87D65-A45F-4E79-9304-FC975C312E60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400" noProof="0" dirty="0" smtClean="0">
              <a:solidFill>
                <a:srgbClr val="7030A0"/>
              </a:solidFill>
            </a:rPr>
            <a:t>В українських селах, та й у містах, майже до кожної жінки при пологах запрошували бабу-повитуху. </a:t>
          </a:r>
          <a:endParaRPr lang="uk-UA" sz="1400" noProof="0" dirty="0">
            <a:solidFill>
              <a:srgbClr val="7030A0"/>
            </a:solidFill>
          </a:endParaRPr>
        </a:p>
      </dgm:t>
    </dgm:pt>
    <dgm:pt modelId="{FE1C7F41-9855-4DDF-8E91-43976DC51800}" type="parTrans" cxnId="{9B79420E-CDE6-4342-840F-8495F5932F99}">
      <dgm:prSet/>
      <dgm:spPr/>
      <dgm:t>
        <a:bodyPr/>
        <a:lstStyle/>
        <a:p>
          <a:endParaRPr lang="ru-RU" sz="2400"/>
        </a:p>
      </dgm:t>
    </dgm:pt>
    <dgm:pt modelId="{A0D14C6E-73AE-48B1-93D8-08A6D39A8C1B}" type="sibTrans" cxnId="{9B79420E-CDE6-4342-840F-8495F5932F99}">
      <dgm:prSet/>
      <dgm:spPr/>
      <dgm:t>
        <a:bodyPr/>
        <a:lstStyle/>
        <a:p>
          <a:endParaRPr lang="ru-RU" sz="2400"/>
        </a:p>
      </dgm:t>
    </dgm:pt>
    <dgm:pt modelId="{2E7E70D1-6A23-4D24-863D-DA4CDD5F7D4D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400" noProof="0" dirty="0" smtClean="0">
              <a:solidFill>
                <a:srgbClr val="7030A0"/>
              </a:solidFill>
            </a:rPr>
            <a:t>Обряд запрошення починався з того, що до баби-</a:t>
          </a:r>
          <a:r>
            <a:rPr lang="uk-UA" sz="1400" noProof="0" dirty="0" err="1" smtClean="0">
              <a:solidFill>
                <a:srgbClr val="7030A0"/>
              </a:solidFill>
            </a:rPr>
            <a:t>повитухи</a:t>
          </a:r>
          <a:r>
            <a:rPr lang="uk-UA" sz="1400" noProof="0" dirty="0" smtClean="0">
              <a:solidFill>
                <a:srgbClr val="7030A0"/>
              </a:solidFill>
            </a:rPr>
            <a:t> йшов чоловік породіллі з хлібом і сповіщав про наближення пологів. </a:t>
          </a:r>
          <a:endParaRPr lang="uk-UA" sz="1400" noProof="0" dirty="0">
            <a:solidFill>
              <a:srgbClr val="7030A0"/>
            </a:solidFill>
          </a:endParaRPr>
        </a:p>
      </dgm:t>
    </dgm:pt>
    <dgm:pt modelId="{9C5A5190-1C29-494B-990C-1F0D37378572}" type="parTrans" cxnId="{21CC228E-A03D-47A5-B1C5-59ACD1BB47BD}">
      <dgm:prSet/>
      <dgm:spPr/>
      <dgm:t>
        <a:bodyPr/>
        <a:lstStyle/>
        <a:p>
          <a:endParaRPr lang="ru-RU" sz="2400"/>
        </a:p>
      </dgm:t>
    </dgm:pt>
    <dgm:pt modelId="{C4EF195A-3864-4837-AD6A-C5C167EE0A6D}" type="sibTrans" cxnId="{21CC228E-A03D-47A5-B1C5-59ACD1BB47BD}">
      <dgm:prSet/>
      <dgm:spPr/>
      <dgm:t>
        <a:bodyPr/>
        <a:lstStyle/>
        <a:p>
          <a:endParaRPr lang="ru-RU" sz="2400"/>
        </a:p>
      </dgm:t>
    </dgm:pt>
    <dgm:pt modelId="{B4C27F11-34E2-4655-BE7E-64598FFAAD5B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400" noProof="0" dirty="0" smtClean="0">
              <a:solidFill>
                <a:srgbClr val="7030A0"/>
              </a:solidFill>
            </a:rPr>
            <a:t>Прийшовши до господи баба-повитуха відчиняла всі вікна, двері, розв’язувала всі вузли, щоб дитині було легше з’явитися на світ</a:t>
          </a:r>
          <a:endParaRPr lang="uk-UA" sz="1400" noProof="0" dirty="0">
            <a:solidFill>
              <a:srgbClr val="7030A0"/>
            </a:solidFill>
          </a:endParaRPr>
        </a:p>
      </dgm:t>
    </dgm:pt>
    <dgm:pt modelId="{19067C48-ED71-4BE8-B870-67B68C7E61DC}" type="parTrans" cxnId="{440600A7-29A8-4731-B1FD-8894EC282C6F}">
      <dgm:prSet/>
      <dgm:spPr/>
      <dgm:t>
        <a:bodyPr/>
        <a:lstStyle/>
        <a:p>
          <a:endParaRPr lang="ru-RU" sz="2400"/>
        </a:p>
      </dgm:t>
    </dgm:pt>
    <dgm:pt modelId="{40F66733-2575-41D5-8F81-12DE366DC3A5}" type="sibTrans" cxnId="{440600A7-29A8-4731-B1FD-8894EC282C6F}">
      <dgm:prSet/>
      <dgm:spPr/>
      <dgm:t>
        <a:bodyPr/>
        <a:lstStyle/>
        <a:p>
          <a:endParaRPr lang="ru-RU" sz="2400"/>
        </a:p>
      </dgm:t>
    </dgm:pt>
    <dgm:pt modelId="{A8F727DD-2741-4B3C-8A8A-BF3F873F1B4F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400" noProof="0" dirty="0" smtClean="0">
              <a:solidFill>
                <a:srgbClr val="7030A0"/>
              </a:solidFill>
            </a:rPr>
            <a:t> На столі, як за звичай, обов’язково лежав хліб. Перед пологами жінку обкурювали зіллям. </a:t>
          </a:r>
          <a:endParaRPr lang="uk-UA" sz="1400" noProof="0" dirty="0">
            <a:solidFill>
              <a:srgbClr val="7030A0"/>
            </a:solidFill>
          </a:endParaRPr>
        </a:p>
      </dgm:t>
    </dgm:pt>
    <dgm:pt modelId="{60BB1C5D-8F78-4E15-9BD1-5B25CCA939C1}" type="parTrans" cxnId="{D44E9627-5F50-4E00-BDBB-4CB87777367A}">
      <dgm:prSet/>
      <dgm:spPr/>
      <dgm:t>
        <a:bodyPr/>
        <a:lstStyle/>
        <a:p>
          <a:endParaRPr lang="ru-RU" sz="2400"/>
        </a:p>
      </dgm:t>
    </dgm:pt>
    <dgm:pt modelId="{817FA50D-50AC-4FD2-A070-B4587E3620D7}" type="sibTrans" cxnId="{D44E9627-5F50-4E00-BDBB-4CB87777367A}">
      <dgm:prSet/>
      <dgm:spPr/>
      <dgm:t>
        <a:bodyPr/>
        <a:lstStyle/>
        <a:p>
          <a:endParaRPr lang="ru-RU" sz="2400"/>
        </a:p>
      </dgm:t>
    </dgm:pt>
    <dgm:pt modelId="{B0134E75-FCF6-40C2-9A0A-C336E1600F61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400" noProof="0" dirty="0" smtClean="0">
              <a:solidFill>
                <a:srgbClr val="7030A0"/>
              </a:solidFill>
            </a:rPr>
            <a:t>Народ вірив, що ці магічні дії мають надприродну силу і є корисними для матері та новонародженого. </a:t>
          </a:r>
          <a:endParaRPr lang="uk-UA" sz="1400" noProof="0" dirty="0">
            <a:solidFill>
              <a:srgbClr val="7030A0"/>
            </a:solidFill>
          </a:endParaRPr>
        </a:p>
      </dgm:t>
    </dgm:pt>
    <dgm:pt modelId="{BC044691-2C00-495E-A6C2-F65FF5611788}" type="parTrans" cxnId="{2DA6EA52-44C7-41C6-9F73-229D3067B5BD}">
      <dgm:prSet/>
      <dgm:spPr/>
      <dgm:t>
        <a:bodyPr/>
        <a:lstStyle/>
        <a:p>
          <a:endParaRPr lang="ru-RU" sz="2400"/>
        </a:p>
      </dgm:t>
    </dgm:pt>
    <dgm:pt modelId="{744EBF17-C23C-4AAD-B396-751D1C653667}" type="sibTrans" cxnId="{2DA6EA52-44C7-41C6-9F73-229D3067B5BD}">
      <dgm:prSet/>
      <dgm:spPr/>
      <dgm:t>
        <a:bodyPr/>
        <a:lstStyle/>
        <a:p>
          <a:endParaRPr lang="ru-RU" sz="2400"/>
        </a:p>
      </dgm:t>
    </dgm:pt>
    <dgm:pt modelId="{39969D30-F527-480C-BB4C-8331FE86BD09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400" noProof="0" dirty="0" smtClean="0">
              <a:solidFill>
                <a:srgbClr val="7030A0"/>
              </a:solidFill>
            </a:rPr>
            <a:t>Магічні дії часом супроводжувалися примовляннями. </a:t>
          </a:r>
          <a:endParaRPr lang="uk-UA" sz="1400" noProof="0" dirty="0">
            <a:solidFill>
              <a:srgbClr val="7030A0"/>
            </a:solidFill>
          </a:endParaRPr>
        </a:p>
      </dgm:t>
    </dgm:pt>
    <dgm:pt modelId="{EB6F6558-15EE-40FD-9B0A-F1F2682D3F6A}" type="parTrans" cxnId="{99749BD4-CBB3-451E-9A34-EB970FAA59FC}">
      <dgm:prSet/>
      <dgm:spPr/>
      <dgm:t>
        <a:bodyPr/>
        <a:lstStyle/>
        <a:p>
          <a:endParaRPr lang="ru-RU" sz="2400"/>
        </a:p>
      </dgm:t>
    </dgm:pt>
    <dgm:pt modelId="{23E1E402-2F74-4B10-B037-63F2B83942E6}" type="sibTrans" cxnId="{99749BD4-CBB3-451E-9A34-EB970FAA59FC}">
      <dgm:prSet/>
      <dgm:spPr/>
      <dgm:t>
        <a:bodyPr/>
        <a:lstStyle/>
        <a:p>
          <a:endParaRPr lang="ru-RU" sz="2400"/>
        </a:p>
      </dgm:t>
    </dgm:pt>
    <dgm:pt modelId="{E1E07C06-DA62-406B-A820-A65DCF32D6AB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1400" noProof="0" dirty="0" smtClean="0">
              <a:solidFill>
                <a:srgbClr val="7030A0"/>
              </a:solidFill>
            </a:rPr>
            <a:t>“Як ота вода легко сходить, так би ота дитина легко з тебе зійшла”.</a:t>
          </a:r>
          <a:endParaRPr lang="uk-UA" sz="1400" noProof="0" dirty="0">
            <a:solidFill>
              <a:srgbClr val="7030A0"/>
            </a:solidFill>
          </a:endParaRPr>
        </a:p>
      </dgm:t>
    </dgm:pt>
    <dgm:pt modelId="{02C2F293-9833-4A0E-813C-388998F52338}" type="parTrans" cxnId="{8FA4EF94-7EBF-4BD0-8FFF-FF946C44B9BE}">
      <dgm:prSet/>
      <dgm:spPr/>
      <dgm:t>
        <a:bodyPr/>
        <a:lstStyle/>
        <a:p>
          <a:endParaRPr lang="ru-RU" sz="2400"/>
        </a:p>
      </dgm:t>
    </dgm:pt>
    <dgm:pt modelId="{4CCBD631-AB26-41AA-BC44-C67707B8C20B}" type="sibTrans" cxnId="{8FA4EF94-7EBF-4BD0-8FFF-FF946C44B9BE}">
      <dgm:prSet/>
      <dgm:spPr/>
      <dgm:t>
        <a:bodyPr/>
        <a:lstStyle/>
        <a:p>
          <a:endParaRPr lang="ru-RU" sz="2400"/>
        </a:p>
      </dgm:t>
    </dgm:pt>
    <dgm:pt modelId="{1207A6AA-07E1-4D1F-8D9B-1FFF6E19A86B}" type="pres">
      <dgm:prSet presAssocID="{15C3B00E-01BA-4FF5-B526-E72A96692A6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52E7E2-A3F3-4E11-9415-7EBF166357F9}" type="pres">
      <dgm:prSet presAssocID="{15C3B00E-01BA-4FF5-B526-E72A96692A64}" presName="cycle" presStyleCnt="0"/>
      <dgm:spPr/>
    </dgm:pt>
    <dgm:pt modelId="{43D1943A-AA8A-4434-B41E-C31C38C7F36E}" type="pres">
      <dgm:prSet presAssocID="{40C87D65-A45F-4E79-9304-FC975C312E60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4229F6-A533-4E74-AECD-64A1BE3FB237}" type="pres">
      <dgm:prSet presAssocID="{A0D14C6E-73AE-48B1-93D8-08A6D39A8C1B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4DF981D5-1092-4CB0-AE7E-20A8D4A081EB}" type="pres">
      <dgm:prSet presAssocID="{2E7E70D1-6A23-4D24-863D-DA4CDD5F7D4D}" presName="nodeFollowingNodes" presStyleLbl="node1" presStyleIdx="1" presStyleCnt="7" custScaleX="121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E4E6F2-9DB0-4241-935D-0CA679DCF74B}" type="pres">
      <dgm:prSet presAssocID="{B4C27F11-34E2-4655-BE7E-64598FFAAD5B}" presName="nodeFollowingNodes" presStyleLbl="node1" presStyleIdx="2" presStyleCnt="7" custScaleX="121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13A60C-F3EF-4A17-AA61-45A774F89B51}" type="pres">
      <dgm:prSet presAssocID="{A8F727DD-2741-4B3C-8A8A-BF3F873F1B4F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355173-DA62-4E1E-AD5A-BA6D7E64CA0A}" type="pres">
      <dgm:prSet presAssocID="{B0134E75-FCF6-40C2-9A0A-C336E1600F61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6AC9EE-18EE-4554-9386-EF31268AD579}" type="pres">
      <dgm:prSet presAssocID="{39969D30-F527-480C-BB4C-8331FE86BD09}" presName="nodeFollowingNodes" presStyleLbl="node1" presStyleIdx="5" presStyleCnt="7" custScaleX="121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27D05-8659-41E5-B1D3-89F7DD598AAB}" type="pres">
      <dgm:prSet presAssocID="{E1E07C06-DA62-406B-A820-A65DCF32D6AB}" presName="nodeFollowingNodes" presStyleLbl="node1" presStyleIdx="6" presStyleCnt="7" custScaleX="121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749BD4-CBB3-451E-9A34-EB970FAA59FC}" srcId="{15C3B00E-01BA-4FF5-B526-E72A96692A64}" destId="{39969D30-F527-480C-BB4C-8331FE86BD09}" srcOrd="5" destOrd="0" parTransId="{EB6F6558-15EE-40FD-9B0A-F1F2682D3F6A}" sibTransId="{23E1E402-2F74-4B10-B037-63F2B83942E6}"/>
    <dgm:cxn modelId="{EB98FAE3-51F9-488B-AC70-C27A28FB78C3}" type="presOf" srcId="{E1E07C06-DA62-406B-A820-A65DCF32D6AB}" destId="{44D27D05-8659-41E5-B1D3-89F7DD598AAB}" srcOrd="0" destOrd="0" presId="urn:microsoft.com/office/officeart/2005/8/layout/cycle3"/>
    <dgm:cxn modelId="{2DA6EA52-44C7-41C6-9F73-229D3067B5BD}" srcId="{15C3B00E-01BA-4FF5-B526-E72A96692A64}" destId="{B0134E75-FCF6-40C2-9A0A-C336E1600F61}" srcOrd="4" destOrd="0" parTransId="{BC044691-2C00-495E-A6C2-F65FF5611788}" sibTransId="{744EBF17-C23C-4AAD-B396-751D1C653667}"/>
    <dgm:cxn modelId="{13225DFA-14C6-4272-8CD0-622EDCDC7A64}" type="presOf" srcId="{40C87D65-A45F-4E79-9304-FC975C312E60}" destId="{43D1943A-AA8A-4434-B41E-C31C38C7F36E}" srcOrd="0" destOrd="0" presId="urn:microsoft.com/office/officeart/2005/8/layout/cycle3"/>
    <dgm:cxn modelId="{0E879A69-914E-4DB0-8FE7-A175B901D259}" type="presOf" srcId="{A8F727DD-2741-4B3C-8A8A-BF3F873F1B4F}" destId="{3F13A60C-F3EF-4A17-AA61-45A774F89B51}" srcOrd="0" destOrd="0" presId="urn:microsoft.com/office/officeart/2005/8/layout/cycle3"/>
    <dgm:cxn modelId="{ACA9A762-59EB-4026-B830-3FE116894583}" type="presOf" srcId="{39969D30-F527-480C-BB4C-8331FE86BD09}" destId="{8F6AC9EE-18EE-4554-9386-EF31268AD579}" srcOrd="0" destOrd="0" presId="urn:microsoft.com/office/officeart/2005/8/layout/cycle3"/>
    <dgm:cxn modelId="{AFC4DFD9-85E1-462C-88A4-AA0F3119243E}" type="presOf" srcId="{15C3B00E-01BA-4FF5-B526-E72A96692A64}" destId="{1207A6AA-07E1-4D1F-8D9B-1FFF6E19A86B}" srcOrd="0" destOrd="0" presId="urn:microsoft.com/office/officeart/2005/8/layout/cycle3"/>
    <dgm:cxn modelId="{1C1BB542-3C74-4170-B191-E09F9D5CA77C}" type="presOf" srcId="{B0134E75-FCF6-40C2-9A0A-C336E1600F61}" destId="{DC355173-DA62-4E1E-AD5A-BA6D7E64CA0A}" srcOrd="0" destOrd="0" presId="urn:microsoft.com/office/officeart/2005/8/layout/cycle3"/>
    <dgm:cxn modelId="{21CC228E-A03D-47A5-B1C5-59ACD1BB47BD}" srcId="{15C3B00E-01BA-4FF5-B526-E72A96692A64}" destId="{2E7E70D1-6A23-4D24-863D-DA4CDD5F7D4D}" srcOrd="1" destOrd="0" parTransId="{9C5A5190-1C29-494B-990C-1F0D37378572}" sibTransId="{C4EF195A-3864-4837-AD6A-C5C167EE0A6D}"/>
    <dgm:cxn modelId="{E92C8557-84BF-4EB1-AEA8-4523C9EF66A9}" type="presOf" srcId="{A0D14C6E-73AE-48B1-93D8-08A6D39A8C1B}" destId="{684229F6-A533-4E74-AECD-64A1BE3FB237}" srcOrd="0" destOrd="0" presId="urn:microsoft.com/office/officeart/2005/8/layout/cycle3"/>
    <dgm:cxn modelId="{9B79420E-CDE6-4342-840F-8495F5932F99}" srcId="{15C3B00E-01BA-4FF5-B526-E72A96692A64}" destId="{40C87D65-A45F-4E79-9304-FC975C312E60}" srcOrd="0" destOrd="0" parTransId="{FE1C7F41-9855-4DDF-8E91-43976DC51800}" sibTransId="{A0D14C6E-73AE-48B1-93D8-08A6D39A8C1B}"/>
    <dgm:cxn modelId="{385DD899-6FEE-47B3-B0F6-EB252ACBFDF4}" type="presOf" srcId="{2E7E70D1-6A23-4D24-863D-DA4CDD5F7D4D}" destId="{4DF981D5-1092-4CB0-AE7E-20A8D4A081EB}" srcOrd="0" destOrd="0" presId="urn:microsoft.com/office/officeart/2005/8/layout/cycle3"/>
    <dgm:cxn modelId="{D44E9627-5F50-4E00-BDBB-4CB87777367A}" srcId="{15C3B00E-01BA-4FF5-B526-E72A96692A64}" destId="{A8F727DD-2741-4B3C-8A8A-BF3F873F1B4F}" srcOrd="3" destOrd="0" parTransId="{60BB1C5D-8F78-4E15-9BD1-5B25CCA939C1}" sibTransId="{817FA50D-50AC-4FD2-A070-B4587E3620D7}"/>
    <dgm:cxn modelId="{440600A7-29A8-4731-B1FD-8894EC282C6F}" srcId="{15C3B00E-01BA-4FF5-B526-E72A96692A64}" destId="{B4C27F11-34E2-4655-BE7E-64598FFAAD5B}" srcOrd="2" destOrd="0" parTransId="{19067C48-ED71-4BE8-B870-67B68C7E61DC}" sibTransId="{40F66733-2575-41D5-8F81-12DE366DC3A5}"/>
    <dgm:cxn modelId="{CCBF277D-8D8F-482A-A902-7EED9E6991C2}" type="presOf" srcId="{B4C27F11-34E2-4655-BE7E-64598FFAAD5B}" destId="{DCE4E6F2-9DB0-4241-935D-0CA679DCF74B}" srcOrd="0" destOrd="0" presId="urn:microsoft.com/office/officeart/2005/8/layout/cycle3"/>
    <dgm:cxn modelId="{8FA4EF94-7EBF-4BD0-8FFF-FF946C44B9BE}" srcId="{15C3B00E-01BA-4FF5-B526-E72A96692A64}" destId="{E1E07C06-DA62-406B-A820-A65DCF32D6AB}" srcOrd="6" destOrd="0" parTransId="{02C2F293-9833-4A0E-813C-388998F52338}" sibTransId="{4CCBD631-AB26-41AA-BC44-C67707B8C20B}"/>
    <dgm:cxn modelId="{7B158908-F47B-411C-ABEE-C5A33F3D9BCE}" type="presParOf" srcId="{1207A6AA-07E1-4D1F-8D9B-1FFF6E19A86B}" destId="{2B52E7E2-A3F3-4E11-9415-7EBF166357F9}" srcOrd="0" destOrd="0" presId="urn:microsoft.com/office/officeart/2005/8/layout/cycle3"/>
    <dgm:cxn modelId="{057D2DE4-5E09-4F81-9E20-9F7E450D3D4E}" type="presParOf" srcId="{2B52E7E2-A3F3-4E11-9415-7EBF166357F9}" destId="{43D1943A-AA8A-4434-B41E-C31C38C7F36E}" srcOrd="0" destOrd="0" presId="urn:microsoft.com/office/officeart/2005/8/layout/cycle3"/>
    <dgm:cxn modelId="{CD138C3A-B7CB-4E1B-A260-6B3A7CA0D5C1}" type="presParOf" srcId="{2B52E7E2-A3F3-4E11-9415-7EBF166357F9}" destId="{684229F6-A533-4E74-AECD-64A1BE3FB237}" srcOrd="1" destOrd="0" presId="urn:microsoft.com/office/officeart/2005/8/layout/cycle3"/>
    <dgm:cxn modelId="{A53A6864-C75E-4677-BB8A-0092CD9A9250}" type="presParOf" srcId="{2B52E7E2-A3F3-4E11-9415-7EBF166357F9}" destId="{4DF981D5-1092-4CB0-AE7E-20A8D4A081EB}" srcOrd="2" destOrd="0" presId="urn:microsoft.com/office/officeart/2005/8/layout/cycle3"/>
    <dgm:cxn modelId="{C2D215AE-9ADD-4F68-9FC7-DF18964212A0}" type="presParOf" srcId="{2B52E7E2-A3F3-4E11-9415-7EBF166357F9}" destId="{DCE4E6F2-9DB0-4241-935D-0CA679DCF74B}" srcOrd="3" destOrd="0" presId="urn:microsoft.com/office/officeart/2005/8/layout/cycle3"/>
    <dgm:cxn modelId="{442A2BA3-9B98-4297-A4E0-61B21C04A582}" type="presParOf" srcId="{2B52E7E2-A3F3-4E11-9415-7EBF166357F9}" destId="{3F13A60C-F3EF-4A17-AA61-45A774F89B51}" srcOrd="4" destOrd="0" presId="urn:microsoft.com/office/officeart/2005/8/layout/cycle3"/>
    <dgm:cxn modelId="{5D32609B-375B-4D47-8D13-688E8024A37E}" type="presParOf" srcId="{2B52E7E2-A3F3-4E11-9415-7EBF166357F9}" destId="{DC355173-DA62-4E1E-AD5A-BA6D7E64CA0A}" srcOrd="5" destOrd="0" presId="urn:microsoft.com/office/officeart/2005/8/layout/cycle3"/>
    <dgm:cxn modelId="{5AE70FD4-9FD0-4CCD-A669-162BD96279D2}" type="presParOf" srcId="{2B52E7E2-A3F3-4E11-9415-7EBF166357F9}" destId="{8F6AC9EE-18EE-4554-9386-EF31268AD579}" srcOrd="6" destOrd="0" presId="urn:microsoft.com/office/officeart/2005/8/layout/cycle3"/>
    <dgm:cxn modelId="{5BB8394E-4B5A-4310-9986-2412C5972EBC}" type="presParOf" srcId="{2B52E7E2-A3F3-4E11-9415-7EBF166357F9}" destId="{44D27D05-8659-41E5-B1D3-89F7DD598AAB}" srcOrd="7" destOrd="0" presId="urn:microsoft.com/office/officeart/2005/8/layout/cycle3"/>
  </dgm:cxnLst>
  <dgm:bg>
    <a:solidFill>
      <a:schemeClr val="accent3">
        <a:lumMod val="40000"/>
        <a:lumOff val="6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BBB5D0-CDA4-4E96-BF38-381F8D87C26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3FC3037-60C4-46CA-8347-972B0479B65F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 err="1" smtClean="0">
              <a:solidFill>
                <a:srgbClr val="C00000"/>
              </a:solidFill>
            </a:rPr>
            <a:t>Значне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місце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посідали</a:t>
          </a:r>
          <a:r>
            <a:rPr lang="ru-RU" sz="1800" dirty="0" smtClean="0">
              <a:solidFill>
                <a:srgbClr val="C00000"/>
              </a:solidFill>
            </a:rPr>
            <a:t> обряди, </a:t>
          </a:r>
          <a:r>
            <a:rPr lang="ru-RU" sz="1800" dirty="0" err="1" smtClean="0">
              <a:solidFill>
                <a:srgbClr val="C00000"/>
              </a:solidFill>
            </a:rPr>
            <a:t>пов’язані</a:t>
          </a:r>
          <a:r>
            <a:rPr lang="ru-RU" sz="1800" dirty="0" smtClean="0">
              <a:solidFill>
                <a:srgbClr val="C00000"/>
              </a:solidFill>
            </a:rPr>
            <a:t> з </a:t>
          </a:r>
          <a:r>
            <a:rPr lang="ru-RU" sz="1800" dirty="0" err="1" smtClean="0">
              <a:solidFill>
                <a:srgbClr val="C00000"/>
              </a:solidFill>
            </a:rPr>
            <a:t>першою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купіллю</a:t>
          </a:r>
          <a:r>
            <a:rPr lang="ru-RU" sz="1800" dirty="0" smtClean="0">
              <a:solidFill>
                <a:srgbClr val="C00000"/>
              </a:solidFill>
            </a:rPr>
            <a:t>. </a:t>
          </a:r>
          <a:endParaRPr lang="ru-RU" sz="1800" dirty="0">
            <a:solidFill>
              <a:srgbClr val="C00000"/>
            </a:solidFill>
          </a:endParaRPr>
        </a:p>
      </dgm:t>
    </dgm:pt>
    <dgm:pt modelId="{8C93FF72-BF55-4E91-ACC6-1D46481D5FB6}" type="parTrans" cxnId="{9E34B56A-B1ED-4EB4-B997-42665AF4E312}">
      <dgm:prSet/>
      <dgm:spPr/>
      <dgm:t>
        <a:bodyPr/>
        <a:lstStyle/>
        <a:p>
          <a:endParaRPr lang="ru-RU" sz="2000"/>
        </a:p>
      </dgm:t>
    </dgm:pt>
    <dgm:pt modelId="{3448BA01-505F-4C72-B0B9-025B68EEEC5A}" type="sibTrans" cxnId="{9E34B56A-B1ED-4EB4-B997-42665AF4E312}">
      <dgm:prSet custT="1"/>
      <dgm:spPr/>
      <dgm:t>
        <a:bodyPr/>
        <a:lstStyle/>
        <a:p>
          <a:endParaRPr lang="ru-RU" sz="2400"/>
        </a:p>
      </dgm:t>
    </dgm:pt>
    <dgm:pt modelId="{04DB3627-5E37-4827-B748-FEC4B6AFE9CB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 err="1" smtClean="0">
              <a:solidFill>
                <a:srgbClr val="C00000"/>
              </a:solidFill>
            </a:rPr>
            <a:t>Існувало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повір’я</a:t>
          </a:r>
          <a:r>
            <a:rPr lang="ru-RU" sz="1800" dirty="0" smtClean="0">
              <a:solidFill>
                <a:srgbClr val="C00000"/>
              </a:solidFill>
            </a:rPr>
            <a:t>, </a:t>
          </a:r>
          <a:r>
            <a:rPr lang="ru-RU" sz="1800" dirty="0" err="1" smtClean="0">
              <a:solidFill>
                <a:srgbClr val="C00000"/>
              </a:solidFill>
            </a:rPr>
            <a:t>що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виконані</a:t>
          </a:r>
          <a:r>
            <a:rPr lang="ru-RU" sz="1800" dirty="0" smtClean="0">
              <a:solidFill>
                <a:srgbClr val="C00000"/>
              </a:solidFill>
            </a:rPr>
            <a:t> в перший день </a:t>
          </a:r>
          <a:r>
            <a:rPr lang="ru-RU" sz="1800" dirty="0" err="1" smtClean="0">
              <a:solidFill>
                <a:srgbClr val="C00000"/>
              </a:solidFill>
            </a:rPr>
            <a:t>народження</a:t>
          </a:r>
          <a:r>
            <a:rPr lang="ru-RU" sz="1800" dirty="0" smtClean="0">
              <a:solidFill>
                <a:srgbClr val="C00000"/>
              </a:solidFill>
            </a:rPr>
            <a:t> дитини </a:t>
          </a:r>
          <a:r>
            <a:rPr lang="ru-RU" sz="1800" dirty="0" err="1" smtClean="0">
              <a:solidFill>
                <a:srgbClr val="C00000"/>
              </a:solidFill>
            </a:rPr>
            <a:t>магічні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дії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впливатимуть</a:t>
          </a:r>
          <a:r>
            <a:rPr lang="ru-RU" sz="1800" dirty="0" smtClean="0">
              <a:solidFill>
                <a:srgbClr val="C00000"/>
              </a:solidFill>
            </a:rPr>
            <a:t> на </a:t>
          </a:r>
          <a:r>
            <a:rPr lang="ru-RU" sz="1800" dirty="0" err="1" smtClean="0">
              <a:solidFill>
                <a:srgbClr val="C00000"/>
              </a:solidFill>
            </a:rPr>
            <a:t>її</a:t>
          </a:r>
          <a:r>
            <a:rPr lang="ru-RU" sz="1800" dirty="0" smtClean="0">
              <a:solidFill>
                <a:srgbClr val="C00000"/>
              </a:solidFill>
            </a:rPr>
            <a:t> подальше </a:t>
          </a:r>
          <a:r>
            <a:rPr lang="ru-RU" sz="1800" dirty="0" err="1" smtClean="0">
              <a:solidFill>
                <a:srgbClr val="C00000"/>
              </a:solidFill>
            </a:rPr>
            <a:t>життя</a:t>
          </a:r>
          <a:r>
            <a:rPr lang="ru-RU" sz="1800" dirty="0" smtClean="0">
              <a:solidFill>
                <a:srgbClr val="C00000"/>
              </a:solidFill>
            </a:rPr>
            <a:t>. </a:t>
          </a:r>
          <a:endParaRPr lang="ru-RU" sz="1800" dirty="0">
            <a:solidFill>
              <a:srgbClr val="C00000"/>
            </a:solidFill>
          </a:endParaRPr>
        </a:p>
      </dgm:t>
    </dgm:pt>
    <dgm:pt modelId="{BAD5B2DF-E6A2-435F-A55C-62E6D21E556B}" type="parTrans" cxnId="{172287A2-C098-4E9D-B591-79C971E63BCD}">
      <dgm:prSet/>
      <dgm:spPr/>
      <dgm:t>
        <a:bodyPr/>
        <a:lstStyle/>
        <a:p>
          <a:endParaRPr lang="ru-RU" sz="2000"/>
        </a:p>
      </dgm:t>
    </dgm:pt>
    <dgm:pt modelId="{00757A80-EDAD-4994-AF3B-33AA9E923816}" type="sibTrans" cxnId="{172287A2-C098-4E9D-B591-79C971E63BCD}">
      <dgm:prSet custT="1"/>
      <dgm:spPr/>
      <dgm:t>
        <a:bodyPr/>
        <a:lstStyle/>
        <a:p>
          <a:endParaRPr lang="ru-RU" sz="2400"/>
        </a:p>
      </dgm:t>
    </dgm:pt>
    <dgm:pt modelId="{00BE2785-9781-4590-8901-B3C09671F614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800" dirty="0" err="1" smtClean="0">
              <a:solidFill>
                <a:srgbClr val="C00000"/>
              </a:solidFill>
            </a:rPr>
            <a:t>Щоб</a:t>
          </a:r>
          <a:r>
            <a:rPr lang="ru-RU" sz="1800" dirty="0" smtClean="0">
              <a:solidFill>
                <a:srgbClr val="C00000"/>
              </a:solidFill>
            </a:rPr>
            <a:t> дитина росла здоровою, у </a:t>
          </a:r>
          <a:r>
            <a:rPr lang="ru-RU" sz="1800" dirty="0" err="1" smtClean="0">
              <a:solidFill>
                <a:srgbClr val="C00000"/>
              </a:solidFill>
            </a:rPr>
            <a:t>першій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купелі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використовували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свячене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зілля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або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свячену</a:t>
          </a:r>
          <a:r>
            <a:rPr lang="ru-RU" sz="1800" dirty="0" smtClean="0">
              <a:solidFill>
                <a:srgbClr val="C00000"/>
              </a:solidFill>
            </a:rPr>
            <a:t> воду. </a:t>
          </a:r>
          <a:r>
            <a:rPr lang="ru-RU" sz="1400" dirty="0" smtClean="0">
              <a:solidFill>
                <a:srgbClr val="C00000"/>
              </a:solidFill>
            </a:rPr>
            <a:t/>
          </a:r>
          <a:br>
            <a:rPr lang="ru-RU" sz="1400" dirty="0" smtClean="0">
              <a:solidFill>
                <a:srgbClr val="C00000"/>
              </a:solidFill>
            </a:rPr>
          </a:br>
          <a:endParaRPr lang="ru-RU" sz="1400" dirty="0">
            <a:solidFill>
              <a:srgbClr val="C00000"/>
            </a:solidFill>
          </a:endParaRPr>
        </a:p>
      </dgm:t>
    </dgm:pt>
    <dgm:pt modelId="{C1BFCB22-8417-4926-8E53-3F014662D6D6}" type="parTrans" cxnId="{20E4F7CE-1AC4-4020-B879-C4A4EE4764B1}">
      <dgm:prSet/>
      <dgm:spPr/>
      <dgm:t>
        <a:bodyPr/>
        <a:lstStyle/>
        <a:p>
          <a:endParaRPr lang="ru-RU" sz="2000"/>
        </a:p>
      </dgm:t>
    </dgm:pt>
    <dgm:pt modelId="{0BE6D0CB-CEEB-4C96-BE0E-242FACEEEB12}" type="sibTrans" cxnId="{20E4F7CE-1AC4-4020-B879-C4A4EE4764B1}">
      <dgm:prSet/>
      <dgm:spPr/>
      <dgm:t>
        <a:bodyPr/>
        <a:lstStyle/>
        <a:p>
          <a:endParaRPr lang="ru-RU" sz="2000"/>
        </a:p>
      </dgm:t>
    </dgm:pt>
    <dgm:pt modelId="{6A4DCC8F-8320-41A7-9752-095BB3FC675B}" type="pres">
      <dgm:prSet presAssocID="{2CBBB5D0-CDA4-4E96-BF38-381F8D87C26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47ECDA-C899-4499-B976-AB2AD3A3762A}" type="pres">
      <dgm:prSet presAssocID="{13FC3037-60C4-46CA-8347-972B0479B65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85E40-775B-4D07-9732-FD5AD84AB230}" type="pres">
      <dgm:prSet presAssocID="{3448BA01-505F-4C72-B0B9-025B68EEEC5A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D54E554-5C9D-4C54-97B6-9A9325F7F6AA}" type="pres">
      <dgm:prSet presAssocID="{3448BA01-505F-4C72-B0B9-025B68EEEC5A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7766A5A6-E85F-41BD-BE10-BACC37149C4F}" type="pres">
      <dgm:prSet presAssocID="{04DB3627-5E37-4827-B748-FEC4B6AFE9C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FB4491-B349-465B-8FA4-7590DD71D848}" type="pres">
      <dgm:prSet presAssocID="{00757A80-EDAD-4994-AF3B-33AA9E923816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C1E1D84-710D-4698-87E5-307170480638}" type="pres">
      <dgm:prSet presAssocID="{00757A80-EDAD-4994-AF3B-33AA9E923816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7FE85D14-1653-4C4A-B84B-8F76C1AFE285}" type="pres">
      <dgm:prSet presAssocID="{00BE2785-9781-4590-8901-B3C09671F61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441AB4-B76B-4AA5-973B-6C6A7B893712}" type="presOf" srcId="{3448BA01-505F-4C72-B0B9-025B68EEEC5A}" destId="{DD54E554-5C9D-4C54-97B6-9A9325F7F6AA}" srcOrd="1" destOrd="0" presId="urn:microsoft.com/office/officeart/2005/8/layout/process1"/>
    <dgm:cxn modelId="{2C0979C6-31DB-4D6C-8D9C-A9280D30D995}" type="presOf" srcId="{3448BA01-505F-4C72-B0B9-025B68EEEC5A}" destId="{1F185E40-775B-4D07-9732-FD5AD84AB230}" srcOrd="0" destOrd="0" presId="urn:microsoft.com/office/officeart/2005/8/layout/process1"/>
    <dgm:cxn modelId="{9A0B0493-9D32-4F31-A6C8-41F83A4C71B2}" type="presOf" srcId="{2CBBB5D0-CDA4-4E96-BF38-381F8D87C26C}" destId="{6A4DCC8F-8320-41A7-9752-095BB3FC675B}" srcOrd="0" destOrd="0" presId="urn:microsoft.com/office/officeart/2005/8/layout/process1"/>
    <dgm:cxn modelId="{245DD4DE-A116-4436-9F75-A9EAE15EC0EE}" type="presOf" srcId="{00757A80-EDAD-4994-AF3B-33AA9E923816}" destId="{D8FB4491-B349-465B-8FA4-7590DD71D848}" srcOrd="0" destOrd="0" presId="urn:microsoft.com/office/officeart/2005/8/layout/process1"/>
    <dgm:cxn modelId="{20E4F7CE-1AC4-4020-B879-C4A4EE4764B1}" srcId="{2CBBB5D0-CDA4-4E96-BF38-381F8D87C26C}" destId="{00BE2785-9781-4590-8901-B3C09671F614}" srcOrd="2" destOrd="0" parTransId="{C1BFCB22-8417-4926-8E53-3F014662D6D6}" sibTransId="{0BE6D0CB-CEEB-4C96-BE0E-242FACEEEB12}"/>
    <dgm:cxn modelId="{9E34B56A-B1ED-4EB4-B997-42665AF4E312}" srcId="{2CBBB5D0-CDA4-4E96-BF38-381F8D87C26C}" destId="{13FC3037-60C4-46CA-8347-972B0479B65F}" srcOrd="0" destOrd="0" parTransId="{8C93FF72-BF55-4E91-ACC6-1D46481D5FB6}" sibTransId="{3448BA01-505F-4C72-B0B9-025B68EEEC5A}"/>
    <dgm:cxn modelId="{4BAB0BAE-BDC1-42F6-8A33-B9D86EAFA524}" type="presOf" srcId="{00757A80-EDAD-4994-AF3B-33AA9E923816}" destId="{EC1E1D84-710D-4698-87E5-307170480638}" srcOrd="1" destOrd="0" presId="urn:microsoft.com/office/officeart/2005/8/layout/process1"/>
    <dgm:cxn modelId="{5580EDCF-E546-456F-82FF-4F440439E3B2}" type="presOf" srcId="{04DB3627-5E37-4827-B748-FEC4B6AFE9CB}" destId="{7766A5A6-E85F-41BD-BE10-BACC37149C4F}" srcOrd="0" destOrd="0" presId="urn:microsoft.com/office/officeart/2005/8/layout/process1"/>
    <dgm:cxn modelId="{E4331601-B6CF-4EC7-BDCB-591305F9B689}" type="presOf" srcId="{13FC3037-60C4-46CA-8347-972B0479B65F}" destId="{2647ECDA-C899-4499-B976-AB2AD3A3762A}" srcOrd="0" destOrd="0" presId="urn:microsoft.com/office/officeart/2005/8/layout/process1"/>
    <dgm:cxn modelId="{172287A2-C098-4E9D-B591-79C971E63BCD}" srcId="{2CBBB5D0-CDA4-4E96-BF38-381F8D87C26C}" destId="{04DB3627-5E37-4827-B748-FEC4B6AFE9CB}" srcOrd="1" destOrd="0" parTransId="{BAD5B2DF-E6A2-435F-A55C-62E6D21E556B}" sibTransId="{00757A80-EDAD-4994-AF3B-33AA9E923816}"/>
    <dgm:cxn modelId="{972D164D-9710-435D-A9DA-704038E90881}" type="presOf" srcId="{00BE2785-9781-4590-8901-B3C09671F614}" destId="{7FE85D14-1653-4C4A-B84B-8F76C1AFE285}" srcOrd="0" destOrd="0" presId="urn:microsoft.com/office/officeart/2005/8/layout/process1"/>
    <dgm:cxn modelId="{1A57C75F-FE13-49EB-A3BB-E53824F3FBA6}" type="presParOf" srcId="{6A4DCC8F-8320-41A7-9752-095BB3FC675B}" destId="{2647ECDA-C899-4499-B976-AB2AD3A3762A}" srcOrd="0" destOrd="0" presId="urn:microsoft.com/office/officeart/2005/8/layout/process1"/>
    <dgm:cxn modelId="{68FCE219-5C58-4C9F-811D-A8B8576DD82A}" type="presParOf" srcId="{6A4DCC8F-8320-41A7-9752-095BB3FC675B}" destId="{1F185E40-775B-4D07-9732-FD5AD84AB230}" srcOrd="1" destOrd="0" presId="urn:microsoft.com/office/officeart/2005/8/layout/process1"/>
    <dgm:cxn modelId="{4A5DD8E2-9D1F-4308-81C8-04EE7BF9D317}" type="presParOf" srcId="{1F185E40-775B-4D07-9732-FD5AD84AB230}" destId="{DD54E554-5C9D-4C54-97B6-9A9325F7F6AA}" srcOrd="0" destOrd="0" presId="urn:microsoft.com/office/officeart/2005/8/layout/process1"/>
    <dgm:cxn modelId="{7A6AA903-1C7D-49B1-A5A9-D5CAF5BE754B}" type="presParOf" srcId="{6A4DCC8F-8320-41A7-9752-095BB3FC675B}" destId="{7766A5A6-E85F-41BD-BE10-BACC37149C4F}" srcOrd="2" destOrd="0" presId="urn:microsoft.com/office/officeart/2005/8/layout/process1"/>
    <dgm:cxn modelId="{EE9E302D-DB45-4F48-8BC4-9AE6E71A365E}" type="presParOf" srcId="{6A4DCC8F-8320-41A7-9752-095BB3FC675B}" destId="{D8FB4491-B349-465B-8FA4-7590DD71D848}" srcOrd="3" destOrd="0" presId="urn:microsoft.com/office/officeart/2005/8/layout/process1"/>
    <dgm:cxn modelId="{C2F8926D-83A1-4C69-98CD-149A572473AC}" type="presParOf" srcId="{D8FB4491-B349-465B-8FA4-7590DD71D848}" destId="{EC1E1D84-710D-4698-87E5-307170480638}" srcOrd="0" destOrd="0" presId="urn:microsoft.com/office/officeart/2005/8/layout/process1"/>
    <dgm:cxn modelId="{DB3E2F6B-D7BE-4765-AF7F-BA4FBEF72876}" type="presParOf" srcId="{6A4DCC8F-8320-41A7-9752-095BB3FC675B}" destId="{7FE85D14-1653-4C4A-B84B-8F76C1AFE28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FDEEF07-DDE8-4604-BF4F-9BE56BB39F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D6B79A-5E6C-45B3-93F6-CF598DDBF758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err="1" smtClean="0">
              <a:solidFill>
                <a:srgbClr val="C00000"/>
              </a:solidFill>
            </a:rPr>
            <a:t>Основними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обрядовими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елементами</a:t>
          </a:r>
          <a:r>
            <a:rPr lang="ru-RU" sz="1800" dirty="0" smtClean="0">
              <a:solidFill>
                <a:srgbClr val="C00000"/>
              </a:solidFill>
            </a:rPr>
            <a:t> “родин” </a:t>
          </a:r>
          <a:r>
            <a:rPr lang="ru-RU" sz="1800" dirty="0" err="1" smtClean="0">
              <a:solidFill>
                <a:srgbClr val="C00000"/>
              </a:solidFill>
            </a:rPr>
            <a:t>були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ритуальне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обмивання</a:t>
          </a:r>
          <a:r>
            <a:rPr lang="ru-RU" sz="1800" dirty="0" smtClean="0">
              <a:solidFill>
                <a:srgbClr val="C00000"/>
              </a:solidFill>
            </a:rPr>
            <a:t> рук </a:t>
          </a:r>
          <a:r>
            <a:rPr lang="ru-RU" sz="1800" dirty="0" err="1" smtClean="0">
              <a:solidFill>
                <a:srgbClr val="C00000"/>
              </a:solidFill>
            </a:rPr>
            <a:t>матері</a:t>
          </a:r>
          <a:r>
            <a:rPr lang="ru-RU" sz="1800" dirty="0" smtClean="0">
              <a:solidFill>
                <a:srgbClr val="C00000"/>
              </a:solidFill>
            </a:rPr>
            <a:t> і </a:t>
          </a:r>
          <a:r>
            <a:rPr lang="ru-RU" sz="1800" dirty="0" err="1" smtClean="0">
              <a:solidFill>
                <a:srgbClr val="C00000"/>
              </a:solidFill>
            </a:rPr>
            <a:t>повитусі</a:t>
          </a:r>
          <a:r>
            <a:rPr lang="ru-RU" sz="1800" dirty="0" smtClean="0">
              <a:solidFill>
                <a:srgbClr val="C00000"/>
              </a:solidFill>
            </a:rPr>
            <a:t>, а </a:t>
          </a:r>
          <a:r>
            <a:rPr lang="ru-RU" sz="1800" dirty="0" err="1" smtClean="0">
              <a:solidFill>
                <a:srgbClr val="C00000"/>
              </a:solidFill>
            </a:rPr>
            <a:t>також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куштування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спеціально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приготовленої</a:t>
          </a:r>
          <a:r>
            <a:rPr lang="ru-RU" sz="1800" dirty="0" smtClean="0">
              <a:solidFill>
                <a:srgbClr val="C00000"/>
              </a:solidFill>
            </a:rPr>
            <a:t> “</a:t>
          </a:r>
          <a:r>
            <a:rPr lang="ru-RU" sz="1800" dirty="0" err="1" smtClean="0">
              <a:solidFill>
                <a:srgbClr val="C00000"/>
              </a:solidFill>
            </a:rPr>
            <a:t>бабиної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каші</a:t>
          </a:r>
          <a:r>
            <a:rPr lang="ru-RU" sz="1800" dirty="0" smtClean="0">
              <a:solidFill>
                <a:srgbClr val="C00000"/>
              </a:solidFill>
            </a:rPr>
            <a:t>” (з проса, гречки). </a:t>
          </a:r>
          <a:endParaRPr lang="ru-RU" sz="1800" dirty="0">
            <a:solidFill>
              <a:srgbClr val="C00000"/>
            </a:solidFill>
          </a:endParaRPr>
        </a:p>
      </dgm:t>
    </dgm:pt>
    <dgm:pt modelId="{D17B938A-B2C8-4044-BBD0-D51BA5FC5424}" type="parTrans" cxnId="{E4E31306-BFF2-4AD5-9B52-054A493EE29B}">
      <dgm:prSet/>
      <dgm:spPr/>
      <dgm:t>
        <a:bodyPr/>
        <a:lstStyle/>
        <a:p>
          <a:endParaRPr lang="ru-RU"/>
        </a:p>
      </dgm:t>
    </dgm:pt>
    <dgm:pt modelId="{E1833310-D8D4-45A0-AA2E-877DF8C11586}" type="sibTrans" cxnId="{E4E31306-BFF2-4AD5-9B52-054A493EE29B}">
      <dgm:prSet/>
      <dgm:spPr/>
      <dgm:t>
        <a:bodyPr/>
        <a:lstStyle/>
        <a:p>
          <a:endParaRPr lang="ru-RU"/>
        </a:p>
      </dgm:t>
    </dgm:pt>
    <dgm:pt modelId="{51E72AA1-5788-4FDB-BC72-424A62D2BE28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err="1" smtClean="0">
              <a:solidFill>
                <a:srgbClr val="C00000"/>
              </a:solidFill>
            </a:rPr>
            <a:t>Матір</a:t>
          </a:r>
          <a:r>
            <a:rPr lang="ru-RU" sz="1800" dirty="0" smtClean="0">
              <a:solidFill>
                <a:srgbClr val="C00000"/>
              </a:solidFill>
            </a:rPr>
            <a:t>, </a:t>
          </a:r>
          <a:r>
            <a:rPr lang="ru-RU" sz="1800" dirty="0" err="1" smtClean="0">
              <a:solidFill>
                <a:srgbClr val="C00000"/>
              </a:solidFill>
            </a:rPr>
            <a:t>дитину</a:t>
          </a:r>
          <a:r>
            <a:rPr lang="ru-RU" sz="1800" dirty="0" smtClean="0">
              <a:solidFill>
                <a:srgbClr val="C00000"/>
              </a:solidFill>
            </a:rPr>
            <a:t> і бабу </a:t>
          </a:r>
          <a:r>
            <a:rPr lang="ru-RU" sz="1800" dirty="0" err="1" smtClean="0">
              <a:solidFill>
                <a:srgbClr val="C00000"/>
              </a:solidFill>
            </a:rPr>
            <a:t>гості</a:t>
          </a:r>
          <a:r>
            <a:rPr lang="ru-RU" sz="1800" dirty="0" smtClean="0">
              <a:solidFill>
                <a:srgbClr val="C00000"/>
              </a:solidFill>
            </a:rPr>
            <a:t>, </a:t>
          </a:r>
          <a:r>
            <a:rPr lang="ru-RU" sz="1800" dirty="0" err="1" smtClean="0">
              <a:solidFill>
                <a:srgbClr val="C00000"/>
              </a:solidFill>
            </a:rPr>
            <a:t>які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прийшли</a:t>
          </a:r>
          <a:r>
            <a:rPr lang="ru-RU" sz="1800" dirty="0" smtClean="0">
              <a:solidFill>
                <a:srgbClr val="C00000"/>
              </a:solidFill>
            </a:rPr>
            <a:t>, </a:t>
          </a:r>
          <a:r>
            <a:rPr lang="ru-RU" sz="1800" dirty="0" err="1" smtClean="0">
              <a:solidFill>
                <a:srgbClr val="C00000"/>
              </a:solidFill>
            </a:rPr>
            <a:t>повинні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були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обдарувати</a:t>
          </a:r>
          <a:r>
            <a:rPr lang="ru-RU" sz="1800" dirty="0" smtClean="0">
              <a:solidFill>
                <a:srgbClr val="C00000"/>
              </a:solidFill>
            </a:rPr>
            <a:t> полотном і монетами. </a:t>
          </a:r>
          <a:endParaRPr lang="ru-RU" sz="1800" dirty="0">
            <a:solidFill>
              <a:srgbClr val="C00000"/>
            </a:solidFill>
          </a:endParaRPr>
        </a:p>
      </dgm:t>
    </dgm:pt>
    <dgm:pt modelId="{CDFA984F-2A6F-4457-94A9-122317D3DB51}" type="parTrans" cxnId="{11911278-509D-4367-9F1C-15CCA2FE3AE1}">
      <dgm:prSet/>
      <dgm:spPr/>
      <dgm:t>
        <a:bodyPr/>
        <a:lstStyle/>
        <a:p>
          <a:endParaRPr lang="ru-RU"/>
        </a:p>
      </dgm:t>
    </dgm:pt>
    <dgm:pt modelId="{ECA8359B-6BCD-4B86-806E-C1127BD19F2D}" type="sibTrans" cxnId="{11911278-509D-4367-9F1C-15CCA2FE3AE1}">
      <dgm:prSet/>
      <dgm:spPr/>
      <dgm:t>
        <a:bodyPr/>
        <a:lstStyle/>
        <a:p>
          <a:endParaRPr lang="ru-RU"/>
        </a:p>
      </dgm:t>
    </dgm:pt>
    <dgm:pt modelId="{811EAFFF-2875-4CEB-BAFE-68661CB549B2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Батько брав у </a:t>
          </a:r>
          <a:r>
            <a:rPr lang="ru-RU" sz="1800" dirty="0" err="1" smtClean="0">
              <a:solidFill>
                <a:srgbClr val="C00000"/>
              </a:solidFill>
            </a:rPr>
            <a:t>цьому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обряді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незначну</a:t>
          </a:r>
          <a:r>
            <a:rPr lang="ru-RU" sz="1800" dirty="0" smtClean="0">
              <a:solidFill>
                <a:srgbClr val="C00000"/>
              </a:solidFill>
            </a:rPr>
            <a:t> участь. </a:t>
          </a:r>
          <a:br>
            <a:rPr lang="ru-RU" sz="1800" dirty="0" smtClean="0">
              <a:solidFill>
                <a:srgbClr val="C00000"/>
              </a:solidFill>
            </a:rPr>
          </a:br>
          <a:endParaRPr lang="ru-RU" sz="1800" dirty="0">
            <a:solidFill>
              <a:srgbClr val="C00000"/>
            </a:solidFill>
          </a:endParaRPr>
        </a:p>
      </dgm:t>
    </dgm:pt>
    <dgm:pt modelId="{3E1FB1BA-A090-419D-9D32-F9770990BEBB}" type="parTrans" cxnId="{055596EA-1DAB-458C-8BF1-A724B1C5B54A}">
      <dgm:prSet/>
      <dgm:spPr/>
      <dgm:t>
        <a:bodyPr/>
        <a:lstStyle/>
        <a:p>
          <a:endParaRPr lang="ru-RU"/>
        </a:p>
      </dgm:t>
    </dgm:pt>
    <dgm:pt modelId="{B6C18D27-C564-4E98-AE98-B210401F3799}" type="sibTrans" cxnId="{055596EA-1DAB-458C-8BF1-A724B1C5B54A}">
      <dgm:prSet/>
      <dgm:spPr/>
      <dgm:t>
        <a:bodyPr/>
        <a:lstStyle/>
        <a:p>
          <a:endParaRPr lang="ru-RU"/>
        </a:p>
      </dgm:t>
    </dgm:pt>
    <dgm:pt modelId="{86080F77-7DF0-4829-9DA6-1066A07ADC94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err="1" smtClean="0">
              <a:solidFill>
                <a:srgbClr val="C00000"/>
              </a:solidFill>
            </a:rPr>
            <a:t>Після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завершення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пологів</a:t>
          </a:r>
          <a:r>
            <a:rPr lang="ru-RU" sz="1800" dirty="0" smtClean="0">
              <a:solidFill>
                <a:srgbClr val="C00000"/>
              </a:solidFill>
            </a:rPr>
            <a:t> давали </a:t>
          </a:r>
          <a:r>
            <a:rPr lang="ru-RU" sz="1800" dirty="0" err="1" smtClean="0">
              <a:solidFill>
                <a:srgbClr val="C00000"/>
              </a:solidFill>
            </a:rPr>
            <a:t>певний</a:t>
          </a:r>
          <a:r>
            <a:rPr lang="ru-RU" sz="1800" dirty="0" smtClean="0">
              <a:solidFill>
                <a:srgbClr val="C00000"/>
              </a:solidFill>
            </a:rPr>
            <a:t> знак, </a:t>
          </a:r>
          <a:r>
            <a:rPr lang="ru-RU" sz="1800" dirty="0" err="1" smtClean="0">
              <a:solidFill>
                <a:srgbClr val="C00000"/>
              </a:solidFill>
            </a:rPr>
            <a:t>наприклад</a:t>
          </a:r>
          <a:r>
            <a:rPr lang="ru-RU" sz="1800" dirty="0" smtClean="0">
              <a:solidFill>
                <a:srgbClr val="C00000"/>
              </a:solidFill>
            </a:rPr>
            <a:t>, </a:t>
          </a:r>
          <a:r>
            <a:rPr lang="ru-RU" sz="1800" dirty="0" err="1" smtClean="0">
              <a:solidFill>
                <a:srgbClr val="C00000"/>
              </a:solidFill>
            </a:rPr>
            <a:t>вивішували</a:t>
          </a:r>
          <a:r>
            <a:rPr lang="ru-RU" sz="1800" dirty="0" smtClean="0">
              <a:solidFill>
                <a:srgbClr val="C00000"/>
              </a:solidFill>
            </a:rPr>
            <a:t> на </a:t>
          </a:r>
          <a:r>
            <a:rPr lang="ru-RU" sz="1800" dirty="0" err="1" smtClean="0">
              <a:solidFill>
                <a:srgbClr val="C00000"/>
              </a:solidFill>
            </a:rPr>
            <a:t>високій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жердині</a:t>
          </a:r>
          <a:r>
            <a:rPr lang="ru-RU" sz="1800" dirty="0" smtClean="0">
              <a:solidFill>
                <a:srgbClr val="C00000"/>
              </a:solidFill>
            </a:rPr>
            <a:t> сорочку </a:t>
          </a:r>
          <a:r>
            <a:rPr lang="ru-RU" sz="1800" dirty="0" err="1" smtClean="0">
              <a:solidFill>
                <a:srgbClr val="C00000"/>
              </a:solidFill>
            </a:rPr>
            <a:t>породіллі</a:t>
          </a:r>
          <a:r>
            <a:rPr lang="ru-RU" sz="1800" dirty="0" smtClean="0">
              <a:solidFill>
                <a:srgbClr val="C00000"/>
              </a:solidFill>
            </a:rPr>
            <a:t>, </a:t>
          </a:r>
          <a:r>
            <a:rPr lang="ru-RU" sz="1800" dirty="0" err="1" smtClean="0">
              <a:solidFill>
                <a:srgbClr val="C00000"/>
              </a:solidFill>
            </a:rPr>
            <a:t>або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стріляли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із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рушниці</a:t>
          </a:r>
          <a:r>
            <a:rPr lang="ru-RU" sz="1800" dirty="0" smtClean="0">
              <a:solidFill>
                <a:srgbClr val="C00000"/>
              </a:solidFill>
            </a:rPr>
            <a:t>. </a:t>
          </a:r>
          <a:endParaRPr lang="ru-RU" sz="1800" dirty="0">
            <a:solidFill>
              <a:srgbClr val="C00000"/>
            </a:solidFill>
          </a:endParaRPr>
        </a:p>
      </dgm:t>
    </dgm:pt>
    <dgm:pt modelId="{54E92A32-E6CF-4118-A315-B4C65F30A1C1}" type="parTrans" cxnId="{D89487CD-DB31-48CF-9673-E95083B83435}">
      <dgm:prSet/>
      <dgm:spPr/>
      <dgm:t>
        <a:bodyPr/>
        <a:lstStyle/>
        <a:p>
          <a:endParaRPr lang="ru-RU"/>
        </a:p>
      </dgm:t>
    </dgm:pt>
    <dgm:pt modelId="{FB2BC410-AC5A-470A-A639-56E8617181AF}" type="sibTrans" cxnId="{D89487CD-DB31-48CF-9673-E95083B83435}">
      <dgm:prSet/>
      <dgm:spPr/>
      <dgm:t>
        <a:bodyPr/>
        <a:lstStyle/>
        <a:p>
          <a:endParaRPr lang="ru-RU"/>
        </a:p>
      </dgm:t>
    </dgm:pt>
    <dgm:pt modelId="{AB83FDF2-E630-4020-9066-02EBC6456337}">
      <dgm:prSet phldrT="[Текст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ru-RU" sz="1800" dirty="0" smtClean="0">
              <a:solidFill>
                <a:srgbClr val="C00000"/>
              </a:solidFill>
            </a:rPr>
            <a:t>І для </a:t>
          </a:r>
          <a:r>
            <a:rPr lang="ru-RU" sz="1800" dirty="0" err="1" smtClean="0">
              <a:solidFill>
                <a:srgbClr val="C00000"/>
              </a:solidFill>
            </a:rPr>
            <a:t>сусідів</a:t>
          </a:r>
          <a:r>
            <a:rPr lang="ru-RU" sz="1800" dirty="0" smtClean="0">
              <a:solidFill>
                <a:srgbClr val="C00000"/>
              </a:solidFill>
            </a:rPr>
            <a:t> та </a:t>
          </a:r>
          <a:r>
            <a:rPr lang="ru-RU" sz="1800" dirty="0" err="1" smtClean="0">
              <a:solidFill>
                <a:srgbClr val="C00000"/>
              </a:solidFill>
            </a:rPr>
            <a:t>родичів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це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слугувало</a:t>
          </a:r>
          <a:r>
            <a:rPr lang="ru-RU" sz="1800" dirty="0" smtClean="0">
              <a:solidFill>
                <a:srgbClr val="C00000"/>
              </a:solidFill>
            </a:rPr>
            <a:t> сигналом, </a:t>
          </a:r>
          <a:r>
            <a:rPr lang="ru-RU" sz="1800" dirty="0" err="1" smtClean="0">
              <a:solidFill>
                <a:srgbClr val="C00000"/>
              </a:solidFill>
            </a:rPr>
            <a:t>що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можна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відвідати</a:t>
          </a:r>
          <a:r>
            <a:rPr lang="ru-RU" sz="1800" dirty="0" smtClean="0">
              <a:solidFill>
                <a:srgbClr val="C00000"/>
              </a:solidFill>
            </a:rPr>
            <a:t> </a:t>
          </a:r>
          <a:r>
            <a:rPr lang="ru-RU" sz="1800" dirty="0" err="1" smtClean="0">
              <a:solidFill>
                <a:srgbClr val="C00000"/>
              </a:solidFill>
            </a:rPr>
            <a:t>породіллю</a:t>
          </a:r>
          <a:r>
            <a:rPr lang="ru-RU" sz="1800" dirty="0" smtClean="0">
              <a:solidFill>
                <a:srgbClr val="C00000"/>
              </a:solidFill>
            </a:rPr>
            <a:t>.</a:t>
          </a:r>
          <a:r>
            <a:rPr lang="ru-RU" sz="1800" dirty="0" smtClean="0"/>
            <a:t/>
          </a:r>
          <a:br>
            <a:rPr lang="ru-RU" sz="1800" dirty="0" smtClean="0"/>
          </a:br>
          <a:endParaRPr lang="ru-RU" sz="1800" dirty="0"/>
        </a:p>
      </dgm:t>
    </dgm:pt>
    <dgm:pt modelId="{5FA7CD12-A74E-4C62-93D5-127E4A91C558}" type="parTrans" cxnId="{EA914CE2-B9B0-4716-9633-9836047D7F23}">
      <dgm:prSet/>
      <dgm:spPr/>
      <dgm:t>
        <a:bodyPr/>
        <a:lstStyle/>
        <a:p>
          <a:endParaRPr lang="ru-RU"/>
        </a:p>
      </dgm:t>
    </dgm:pt>
    <dgm:pt modelId="{F095F24B-D239-4ED2-941A-15829837DCAB}" type="sibTrans" cxnId="{EA914CE2-B9B0-4716-9633-9836047D7F23}">
      <dgm:prSet/>
      <dgm:spPr/>
      <dgm:t>
        <a:bodyPr/>
        <a:lstStyle/>
        <a:p>
          <a:endParaRPr lang="ru-RU"/>
        </a:p>
      </dgm:t>
    </dgm:pt>
    <dgm:pt modelId="{54CF41D2-2A12-4EB5-88CD-239E09D0E34C}" type="pres">
      <dgm:prSet presAssocID="{9FDEEF07-DDE8-4604-BF4F-9BE56BB39F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FF1DE-3CBF-46B5-9EBD-2D5D85A93760}" type="pres">
      <dgm:prSet presAssocID="{0ED6B79A-5E6C-45B3-93F6-CF598DDBF758}" presName="parentLin" presStyleCnt="0"/>
      <dgm:spPr/>
    </dgm:pt>
    <dgm:pt modelId="{BCC496CD-060C-46E4-8F92-F8EBCF876C34}" type="pres">
      <dgm:prSet presAssocID="{0ED6B79A-5E6C-45B3-93F6-CF598DDBF75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0768A6C-D688-435C-B83C-35D14D2C12DB}" type="pres">
      <dgm:prSet presAssocID="{0ED6B79A-5E6C-45B3-93F6-CF598DDBF758}" presName="parentText" presStyleLbl="node1" presStyleIdx="0" presStyleCnt="5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BFC285-884D-4FE6-9942-E2BFE73BF221}" type="pres">
      <dgm:prSet presAssocID="{0ED6B79A-5E6C-45B3-93F6-CF598DDBF758}" presName="negativeSpace" presStyleCnt="0"/>
      <dgm:spPr/>
    </dgm:pt>
    <dgm:pt modelId="{5EE58775-D106-4689-B26C-70A4F419CB5A}" type="pres">
      <dgm:prSet presAssocID="{0ED6B79A-5E6C-45B3-93F6-CF598DDBF758}" presName="childText" presStyleLbl="conFgAcc1" presStyleIdx="0" presStyleCnt="5">
        <dgm:presLayoutVars>
          <dgm:bulletEnabled val="1"/>
        </dgm:presLayoutVars>
      </dgm:prSet>
      <dgm:spPr/>
    </dgm:pt>
    <dgm:pt modelId="{FB77E3ED-3B74-4CC1-AAFB-9736836ECAA4}" type="pres">
      <dgm:prSet presAssocID="{E1833310-D8D4-45A0-AA2E-877DF8C11586}" presName="spaceBetweenRectangles" presStyleCnt="0"/>
      <dgm:spPr/>
    </dgm:pt>
    <dgm:pt modelId="{2D898D9B-B908-43D6-A2B3-3D4E12532617}" type="pres">
      <dgm:prSet presAssocID="{51E72AA1-5788-4FDB-BC72-424A62D2BE28}" presName="parentLin" presStyleCnt="0"/>
      <dgm:spPr/>
    </dgm:pt>
    <dgm:pt modelId="{D1775140-6E00-470E-A79B-F8E96F707F20}" type="pres">
      <dgm:prSet presAssocID="{51E72AA1-5788-4FDB-BC72-424A62D2BE2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92C173FF-81D7-4EFB-A177-EB4354A82ABC}" type="pres">
      <dgm:prSet presAssocID="{51E72AA1-5788-4FDB-BC72-424A62D2BE28}" presName="parentText" presStyleLbl="node1" presStyleIdx="1" presStyleCnt="5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9F4E98-3DBD-47DD-B695-B6C875330866}" type="pres">
      <dgm:prSet presAssocID="{51E72AA1-5788-4FDB-BC72-424A62D2BE28}" presName="negativeSpace" presStyleCnt="0"/>
      <dgm:spPr/>
    </dgm:pt>
    <dgm:pt modelId="{1DBA911E-8623-4CD1-AE1D-CB739BB70D08}" type="pres">
      <dgm:prSet presAssocID="{51E72AA1-5788-4FDB-BC72-424A62D2BE28}" presName="childText" presStyleLbl="conFgAcc1" presStyleIdx="1" presStyleCnt="5">
        <dgm:presLayoutVars>
          <dgm:bulletEnabled val="1"/>
        </dgm:presLayoutVars>
      </dgm:prSet>
      <dgm:spPr/>
    </dgm:pt>
    <dgm:pt modelId="{2B5CD6A3-0828-40A3-8440-933B70BF978B}" type="pres">
      <dgm:prSet presAssocID="{ECA8359B-6BCD-4B86-806E-C1127BD19F2D}" presName="spaceBetweenRectangles" presStyleCnt="0"/>
      <dgm:spPr/>
    </dgm:pt>
    <dgm:pt modelId="{A3D774FF-133B-45FA-8EC7-FDB510209999}" type="pres">
      <dgm:prSet presAssocID="{811EAFFF-2875-4CEB-BAFE-68661CB549B2}" presName="parentLin" presStyleCnt="0"/>
      <dgm:spPr/>
    </dgm:pt>
    <dgm:pt modelId="{8C679B67-F52A-42A2-B386-70704480467C}" type="pres">
      <dgm:prSet presAssocID="{811EAFFF-2875-4CEB-BAFE-68661CB549B2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449635D-5491-4E08-8227-D7B2751E625E}" type="pres">
      <dgm:prSet presAssocID="{811EAFFF-2875-4CEB-BAFE-68661CB549B2}" presName="parentText" presStyleLbl="node1" presStyleIdx="2" presStyleCnt="5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7BACB-E010-4664-9292-7FA39D01E985}" type="pres">
      <dgm:prSet presAssocID="{811EAFFF-2875-4CEB-BAFE-68661CB549B2}" presName="negativeSpace" presStyleCnt="0"/>
      <dgm:spPr/>
    </dgm:pt>
    <dgm:pt modelId="{E0F620CC-D9DD-4558-8FA7-18CD104CC9DB}" type="pres">
      <dgm:prSet presAssocID="{811EAFFF-2875-4CEB-BAFE-68661CB549B2}" presName="childText" presStyleLbl="conFgAcc1" presStyleIdx="2" presStyleCnt="5">
        <dgm:presLayoutVars>
          <dgm:bulletEnabled val="1"/>
        </dgm:presLayoutVars>
      </dgm:prSet>
      <dgm:spPr/>
    </dgm:pt>
    <dgm:pt modelId="{08210075-EF85-490F-AF69-ADB1D23FAF08}" type="pres">
      <dgm:prSet presAssocID="{B6C18D27-C564-4E98-AE98-B210401F3799}" presName="spaceBetweenRectangles" presStyleCnt="0"/>
      <dgm:spPr/>
    </dgm:pt>
    <dgm:pt modelId="{F8BF755A-1229-459A-8F47-5A2C724C6643}" type="pres">
      <dgm:prSet presAssocID="{86080F77-7DF0-4829-9DA6-1066A07ADC94}" presName="parentLin" presStyleCnt="0"/>
      <dgm:spPr/>
    </dgm:pt>
    <dgm:pt modelId="{343DAB9B-7A9B-42EB-ADB1-2CE06C922B1A}" type="pres">
      <dgm:prSet presAssocID="{86080F77-7DF0-4829-9DA6-1066A07ADC9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067EAC7D-F08B-43D9-AB91-17E7E6F62BB7}" type="pres">
      <dgm:prSet presAssocID="{86080F77-7DF0-4829-9DA6-1066A07ADC94}" presName="parentText" presStyleLbl="node1" presStyleIdx="3" presStyleCnt="5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12167-B88A-4932-8A4E-B37335DD634E}" type="pres">
      <dgm:prSet presAssocID="{86080F77-7DF0-4829-9DA6-1066A07ADC94}" presName="negativeSpace" presStyleCnt="0"/>
      <dgm:spPr/>
    </dgm:pt>
    <dgm:pt modelId="{6438AB23-DA9B-47D2-99B8-B76A2DC74B0F}" type="pres">
      <dgm:prSet presAssocID="{86080F77-7DF0-4829-9DA6-1066A07ADC94}" presName="childText" presStyleLbl="conFgAcc1" presStyleIdx="3" presStyleCnt="5">
        <dgm:presLayoutVars>
          <dgm:bulletEnabled val="1"/>
        </dgm:presLayoutVars>
      </dgm:prSet>
      <dgm:spPr/>
    </dgm:pt>
    <dgm:pt modelId="{4E896EFC-BFF7-4474-9D16-2BA64D4A1701}" type="pres">
      <dgm:prSet presAssocID="{FB2BC410-AC5A-470A-A639-56E8617181AF}" presName="spaceBetweenRectangles" presStyleCnt="0"/>
      <dgm:spPr/>
    </dgm:pt>
    <dgm:pt modelId="{41E4C5CD-D1B8-4CF8-9E04-EEC131C908A5}" type="pres">
      <dgm:prSet presAssocID="{AB83FDF2-E630-4020-9066-02EBC6456337}" presName="parentLin" presStyleCnt="0"/>
      <dgm:spPr/>
    </dgm:pt>
    <dgm:pt modelId="{B85DB18A-F974-4EE8-84B7-F58D5ABFB8BD}" type="pres">
      <dgm:prSet presAssocID="{AB83FDF2-E630-4020-9066-02EBC6456337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B6385135-DD5D-4918-9B04-BD7CA59EE3F2}" type="pres">
      <dgm:prSet presAssocID="{AB83FDF2-E630-4020-9066-02EBC6456337}" presName="parentText" presStyleLbl="node1" presStyleIdx="4" presStyleCnt="5" custScaleX="121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ED46A-3D88-4367-9DBF-2E31551AC266}" type="pres">
      <dgm:prSet presAssocID="{AB83FDF2-E630-4020-9066-02EBC6456337}" presName="negativeSpace" presStyleCnt="0"/>
      <dgm:spPr/>
    </dgm:pt>
    <dgm:pt modelId="{5C311389-2160-4EAB-B40A-50F12D022206}" type="pres">
      <dgm:prSet presAssocID="{AB83FDF2-E630-4020-9066-02EBC645633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5CFCFC79-F362-4C34-A574-B90BCC4C5BCC}" type="presOf" srcId="{0ED6B79A-5E6C-45B3-93F6-CF598DDBF758}" destId="{C0768A6C-D688-435C-B83C-35D14D2C12DB}" srcOrd="1" destOrd="0" presId="urn:microsoft.com/office/officeart/2005/8/layout/list1"/>
    <dgm:cxn modelId="{DEB742DA-0CFF-4AB0-B65A-BD13C98CCA8B}" type="presOf" srcId="{86080F77-7DF0-4829-9DA6-1066A07ADC94}" destId="{067EAC7D-F08B-43D9-AB91-17E7E6F62BB7}" srcOrd="1" destOrd="0" presId="urn:microsoft.com/office/officeart/2005/8/layout/list1"/>
    <dgm:cxn modelId="{2DE50CAE-0678-4B06-AC10-826D94851125}" type="presOf" srcId="{9FDEEF07-DDE8-4604-BF4F-9BE56BB39F1C}" destId="{54CF41D2-2A12-4EB5-88CD-239E09D0E34C}" srcOrd="0" destOrd="0" presId="urn:microsoft.com/office/officeart/2005/8/layout/list1"/>
    <dgm:cxn modelId="{3EFFE09D-B6CB-40C3-81F5-F4FD053A2255}" type="presOf" srcId="{51E72AA1-5788-4FDB-BC72-424A62D2BE28}" destId="{92C173FF-81D7-4EFB-A177-EB4354A82ABC}" srcOrd="1" destOrd="0" presId="urn:microsoft.com/office/officeart/2005/8/layout/list1"/>
    <dgm:cxn modelId="{5C0280FB-E856-4A4E-970F-9FA4CEF36261}" type="presOf" srcId="{811EAFFF-2875-4CEB-BAFE-68661CB549B2}" destId="{8C679B67-F52A-42A2-B386-70704480467C}" srcOrd="0" destOrd="0" presId="urn:microsoft.com/office/officeart/2005/8/layout/list1"/>
    <dgm:cxn modelId="{609B56E6-8D35-49A1-A46B-326EE19BF3A7}" type="presOf" srcId="{811EAFFF-2875-4CEB-BAFE-68661CB549B2}" destId="{7449635D-5491-4E08-8227-D7B2751E625E}" srcOrd="1" destOrd="0" presId="urn:microsoft.com/office/officeart/2005/8/layout/list1"/>
    <dgm:cxn modelId="{D89487CD-DB31-48CF-9673-E95083B83435}" srcId="{9FDEEF07-DDE8-4604-BF4F-9BE56BB39F1C}" destId="{86080F77-7DF0-4829-9DA6-1066A07ADC94}" srcOrd="3" destOrd="0" parTransId="{54E92A32-E6CF-4118-A315-B4C65F30A1C1}" sibTransId="{FB2BC410-AC5A-470A-A639-56E8617181AF}"/>
    <dgm:cxn modelId="{E4E31306-BFF2-4AD5-9B52-054A493EE29B}" srcId="{9FDEEF07-DDE8-4604-BF4F-9BE56BB39F1C}" destId="{0ED6B79A-5E6C-45B3-93F6-CF598DDBF758}" srcOrd="0" destOrd="0" parTransId="{D17B938A-B2C8-4044-BBD0-D51BA5FC5424}" sibTransId="{E1833310-D8D4-45A0-AA2E-877DF8C11586}"/>
    <dgm:cxn modelId="{EA914CE2-B9B0-4716-9633-9836047D7F23}" srcId="{9FDEEF07-DDE8-4604-BF4F-9BE56BB39F1C}" destId="{AB83FDF2-E630-4020-9066-02EBC6456337}" srcOrd="4" destOrd="0" parTransId="{5FA7CD12-A74E-4C62-93D5-127E4A91C558}" sibTransId="{F095F24B-D239-4ED2-941A-15829837DCAB}"/>
    <dgm:cxn modelId="{11911278-509D-4367-9F1C-15CCA2FE3AE1}" srcId="{9FDEEF07-DDE8-4604-BF4F-9BE56BB39F1C}" destId="{51E72AA1-5788-4FDB-BC72-424A62D2BE28}" srcOrd="1" destOrd="0" parTransId="{CDFA984F-2A6F-4457-94A9-122317D3DB51}" sibTransId="{ECA8359B-6BCD-4B86-806E-C1127BD19F2D}"/>
    <dgm:cxn modelId="{FFDCE2DF-3A14-4797-B53B-C6AB90C3AC27}" type="presOf" srcId="{AB83FDF2-E630-4020-9066-02EBC6456337}" destId="{B6385135-DD5D-4918-9B04-BD7CA59EE3F2}" srcOrd="1" destOrd="0" presId="urn:microsoft.com/office/officeart/2005/8/layout/list1"/>
    <dgm:cxn modelId="{1DA98C09-3A80-4A8B-9665-7A061ADCF94F}" type="presOf" srcId="{0ED6B79A-5E6C-45B3-93F6-CF598DDBF758}" destId="{BCC496CD-060C-46E4-8F92-F8EBCF876C34}" srcOrd="0" destOrd="0" presId="urn:microsoft.com/office/officeart/2005/8/layout/list1"/>
    <dgm:cxn modelId="{055596EA-1DAB-458C-8BF1-A724B1C5B54A}" srcId="{9FDEEF07-DDE8-4604-BF4F-9BE56BB39F1C}" destId="{811EAFFF-2875-4CEB-BAFE-68661CB549B2}" srcOrd="2" destOrd="0" parTransId="{3E1FB1BA-A090-419D-9D32-F9770990BEBB}" sibTransId="{B6C18D27-C564-4E98-AE98-B210401F3799}"/>
    <dgm:cxn modelId="{B48A638F-41AE-47FB-B85D-E0AEA596D69A}" type="presOf" srcId="{AB83FDF2-E630-4020-9066-02EBC6456337}" destId="{B85DB18A-F974-4EE8-84B7-F58D5ABFB8BD}" srcOrd="0" destOrd="0" presId="urn:microsoft.com/office/officeart/2005/8/layout/list1"/>
    <dgm:cxn modelId="{C01E74B5-7D88-4A1E-A5EA-986F2BD6BFFE}" type="presOf" srcId="{51E72AA1-5788-4FDB-BC72-424A62D2BE28}" destId="{D1775140-6E00-470E-A79B-F8E96F707F20}" srcOrd="0" destOrd="0" presId="urn:microsoft.com/office/officeart/2005/8/layout/list1"/>
    <dgm:cxn modelId="{8E094B99-DB9A-4EBA-8085-C490AC0076ED}" type="presOf" srcId="{86080F77-7DF0-4829-9DA6-1066A07ADC94}" destId="{343DAB9B-7A9B-42EB-ADB1-2CE06C922B1A}" srcOrd="0" destOrd="0" presId="urn:microsoft.com/office/officeart/2005/8/layout/list1"/>
    <dgm:cxn modelId="{B3C55DA7-B2F7-4215-9CD8-A57B1321AE4F}" type="presParOf" srcId="{54CF41D2-2A12-4EB5-88CD-239E09D0E34C}" destId="{FE1FF1DE-3CBF-46B5-9EBD-2D5D85A93760}" srcOrd="0" destOrd="0" presId="urn:microsoft.com/office/officeart/2005/8/layout/list1"/>
    <dgm:cxn modelId="{8D3334A4-9464-4A7C-9075-18BFD6F1216B}" type="presParOf" srcId="{FE1FF1DE-3CBF-46B5-9EBD-2D5D85A93760}" destId="{BCC496CD-060C-46E4-8F92-F8EBCF876C34}" srcOrd="0" destOrd="0" presId="urn:microsoft.com/office/officeart/2005/8/layout/list1"/>
    <dgm:cxn modelId="{7685834D-6817-488F-A501-E0891D41B76E}" type="presParOf" srcId="{FE1FF1DE-3CBF-46B5-9EBD-2D5D85A93760}" destId="{C0768A6C-D688-435C-B83C-35D14D2C12DB}" srcOrd="1" destOrd="0" presId="urn:microsoft.com/office/officeart/2005/8/layout/list1"/>
    <dgm:cxn modelId="{70B2607C-BF23-4841-A7FB-AD128DBFA2CB}" type="presParOf" srcId="{54CF41D2-2A12-4EB5-88CD-239E09D0E34C}" destId="{35BFC285-884D-4FE6-9942-E2BFE73BF221}" srcOrd="1" destOrd="0" presId="urn:microsoft.com/office/officeart/2005/8/layout/list1"/>
    <dgm:cxn modelId="{934002A2-E1FB-4BF9-ADD0-46EE93AF7BC0}" type="presParOf" srcId="{54CF41D2-2A12-4EB5-88CD-239E09D0E34C}" destId="{5EE58775-D106-4689-B26C-70A4F419CB5A}" srcOrd="2" destOrd="0" presId="urn:microsoft.com/office/officeart/2005/8/layout/list1"/>
    <dgm:cxn modelId="{7CAC4D37-7419-44D3-BE48-73D66DAD313B}" type="presParOf" srcId="{54CF41D2-2A12-4EB5-88CD-239E09D0E34C}" destId="{FB77E3ED-3B74-4CC1-AAFB-9736836ECAA4}" srcOrd="3" destOrd="0" presId="urn:microsoft.com/office/officeart/2005/8/layout/list1"/>
    <dgm:cxn modelId="{EDA3B7A9-2249-4C82-AAE0-3F003A2D6426}" type="presParOf" srcId="{54CF41D2-2A12-4EB5-88CD-239E09D0E34C}" destId="{2D898D9B-B908-43D6-A2B3-3D4E12532617}" srcOrd="4" destOrd="0" presId="urn:microsoft.com/office/officeart/2005/8/layout/list1"/>
    <dgm:cxn modelId="{B308DC81-D0B6-4928-9B7F-F06603C4AC22}" type="presParOf" srcId="{2D898D9B-B908-43D6-A2B3-3D4E12532617}" destId="{D1775140-6E00-470E-A79B-F8E96F707F20}" srcOrd="0" destOrd="0" presId="urn:microsoft.com/office/officeart/2005/8/layout/list1"/>
    <dgm:cxn modelId="{B79B09C6-F5F8-414C-A46F-DAC8796D0830}" type="presParOf" srcId="{2D898D9B-B908-43D6-A2B3-3D4E12532617}" destId="{92C173FF-81D7-4EFB-A177-EB4354A82ABC}" srcOrd="1" destOrd="0" presId="urn:microsoft.com/office/officeart/2005/8/layout/list1"/>
    <dgm:cxn modelId="{DE22592A-1FC9-477B-88F8-3B9EB1DC51F5}" type="presParOf" srcId="{54CF41D2-2A12-4EB5-88CD-239E09D0E34C}" destId="{EE9F4E98-3DBD-47DD-B695-B6C875330866}" srcOrd="5" destOrd="0" presId="urn:microsoft.com/office/officeart/2005/8/layout/list1"/>
    <dgm:cxn modelId="{166737C9-7E21-44C3-992F-6F6736D8FE47}" type="presParOf" srcId="{54CF41D2-2A12-4EB5-88CD-239E09D0E34C}" destId="{1DBA911E-8623-4CD1-AE1D-CB739BB70D08}" srcOrd="6" destOrd="0" presId="urn:microsoft.com/office/officeart/2005/8/layout/list1"/>
    <dgm:cxn modelId="{519AB99D-B3C0-4FAE-ABA7-AD448309B2EB}" type="presParOf" srcId="{54CF41D2-2A12-4EB5-88CD-239E09D0E34C}" destId="{2B5CD6A3-0828-40A3-8440-933B70BF978B}" srcOrd="7" destOrd="0" presId="urn:microsoft.com/office/officeart/2005/8/layout/list1"/>
    <dgm:cxn modelId="{AF8CD2F6-3549-4C53-B454-7F2255BDDAC3}" type="presParOf" srcId="{54CF41D2-2A12-4EB5-88CD-239E09D0E34C}" destId="{A3D774FF-133B-45FA-8EC7-FDB510209999}" srcOrd="8" destOrd="0" presId="urn:microsoft.com/office/officeart/2005/8/layout/list1"/>
    <dgm:cxn modelId="{0C9D0242-AD7B-4AD4-9051-52257AC61789}" type="presParOf" srcId="{A3D774FF-133B-45FA-8EC7-FDB510209999}" destId="{8C679B67-F52A-42A2-B386-70704480467C}" srcOrd="0" destOrd="0" presId="urn:microsoft.com/office/officeart/2005/8/layout/list1"/>
    <dgm:cxn modelId="{13E05999-06F9-4193-AEA1-30698BCF68F6}" type="presParOf" srcId="{A3D774FF-133B-45FA-8EC7-FDB510209999}" destId="{7449635D-5491-4E08-8227-D7B2751E625E}" srcOrd="1" destOrd="0" presId="urn:microsoft.com/office/officeart/2005/8/layout/list1"/>
    <dgm:cxn modelId="{CE56F471-0AF8-4248-98A6-9F3AB64EFBD4}" type="presParOf" srcId="{54CF41D2-2A12-4EB5-88CD-239E09D0E34C}" destId="{1E67BACB-E010-4664-9292-7FA39D01E985}" srcOrd="9" destOrd="0" presId="urn:microsoft.com/office/officeart/2005/8/layout/list1"/>
    <dgm:cxn modelId="{70955404-A902-430B-A74A-546407E2EA46}" type="presParOf" srcId="{54CF41D2-2A12-4EB5-88CD-239E09D0E34C}" destId="{E0F620CC-D9DD-4558-8FA7-18CD104CC9DB}" srcOrd="10" destOrd="0" presId="urn:microsoft.com/office/officeart/2005/8/layout/list1"/>
    <dgm:cxn modelId="{D72CA0C9-BE9D-44FA-9D70-AF265454C176}" type="presParOf" srcId="{54CF41D2-2A12-4EB5-88CD-239E09D0E34C}" destId="{08210075-EF85-490F-AF69-ADB1D23FAF08}" srcOrd="11" destOrd="0" presId="urn:microsoft.com/office/officeart/2005/8/layout/list1"/>
    <dgm:cxn modelId="{B03EB9D9-139B-4BA8-A829-E1690598A49E}" type="presParOf" srcId="{54CF41D2-2A12-4EB5-88CD-239E09D0E34C}" destId="{F8BF755A-1229-459A-8F47-5A2C724C6643}" srcOrd="12" destOrd="0" presId="urn:microsoft.com/office/officeart/2005/8/layout/list1"/>
    <dgm:cxn modelId="{CBF9CBEC-1212-460B-A34A-99BB6C1A3E7E}" type="presParOf" srcId="{F8BF755A-1229-459A-8F47-5A2C724C6643}" destId="{343DAB9B-7A9B-42EB-ADB1-2CE06C922B1A}" srcOrd="0" destOrd="0" presId="urn:microsoft.com/office/officeart/2005/8/layout/list1"/>
    <dgm:cxn modelId="{BBBF5DDB-8011-4813-AF7B-1D204CF41D7B}" type="presParOf" srcId="{F8BF755A-1229-459A-8F47-5A2C724C6643}" destId="{067EAC7D-F08B-43D9-AB91-17E7E6F62BB7}" srcOrd="1" destOrd="0" presId="urn:microsoft.com/office/officeart/2005/8/layout/list1"/>
    <dgm:cxn modelId="{46B2FCB2-82D0-492B-8D2B-3954CDE9CE31}" type="presParOf" srcId="{54CF41D2-2A12-4EB5-88CD-239E09D0E34C}" destId="{5D712167-B88A-4932-8A4E-B37335DD634E}" srcOrd="13" destOrd="0" presId="urn:microsoft.com/office/officeart/2005/8/layout/list1"/>
    <dgm:cxn modelId="{358395F2-EFDB-4095-9314-D97F68224C1A}" type="presParOf" srcId="{54CF41D2-2A12-4EB5-88CD-239E09D0E34C}" destId="{6438AB23-DA9B-47D2-99B8-B76A2DC74B0F}" srcOrd="14" destOrd="0" presId="urn:microsoft.com/office/officeart/2005/8/layout/list1"/>
    <dgm:cxn modelId="{5BDC3C74-42B2-456C-B7E6-E2C8725D3478}" type="presParOf" srcId="{54CF41D2-2A12-4EB5-88CD-239E09D0E34C}" destId="{4E896EFC-BFF7-4474-9D16-2BA64D4A1701}" srcOrd="15" destOrd="0" presId="urn:microsoft.com/office/officeart/2005/8/layout/list1"/>
    <dgm:cxn modelId="{7740FD42-9C3A-4A87-86DD-BA98AC05E040}" type="presParOf" srcId="{54CF41D2-2A12-4EB5-88CD-239E09D0E34C}" destId="{41E4C5CD-D1B8-4CF8-9E04-EEC131C908A5}" srcOrd="16" destOrd="0" presId="urn:microsoft.com/office/officeart/2005/8/layout/list1"/>
    <dgm:cxn modelId="{80DF0361-152F-40BD-94B4-1F073BBBD231}" type="presParOf" srcId="{41E4C5CD-D1B8-4CF8-9E04-EEC131C908A5}" destId="{B85DB18A-F974-4EE8-84B7-F58D5ABFB8BD}" srcOrd="0" destOrd="0" presId="urn:microsoft.com/office/officeart/2005/8/layout/list1"/>
    <dgm:cxn modelId="{8B6D8335-72B8-4043-9181-287F507D178F}" type="presParOf" srcId="{41E4C5CD-D1B8-4CF8-9E04-EEC131C908A5}" destId="{B6385135-DD5D-4918-9B04-BD7CA59EE3F2}" srcOrd="1" destOrd="0" presId="urn:microsoft.com/office/officeart/2005/8/layout/list1"/>
    <dgm:cxn modelId="{CBCB1B27-4AD2-4F0F-9E1E-E967DC1AB611}" type="presParOf" srcId="{54CF41D2-2A12-4EB5-88CD-239E09D0E34C}" destId="{755ED46A-3D88-4367-9DBF-2E31551AC266}" srcOrd="17" destOrd="0" presId="urn:microsoft.com/office/officeart/2005/8/layout/list1"/>
    <dgm:cxn modelId="{9B956833-B11B-46CC-88A6-6C7721F45822}" type="presParOf" srcId="{54CF41D2-2A12-4EB5-88CD-239E09D0E34C}" destId="{5C311389-2160-4EAB-B40A-50F12D02220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DF9A90-B268-4E5C-9D63-586E996ED86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F1C91AD-63C5-45C8-8D18-E73338F5506F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sz="2000" dirty="0" smtClean="0">
              <a:solidFill>
                <a:schemeClr val="accent2"/>
              </a:solidFill>
            </a:rPr>
            <a:t>В різних регіонах України існували різні звичаї обрання імені: на Поліссі дитину нарікала баба-повитуха, на Полтавщині вона це робила разом з кумами, на </a:t>
          </a:r>
          <a:r>
            <a:rPr lang="uk-UA" sz="2000" dirty="0" err="1" smtClean="0">
              <a:solidFill>
                <a:schemeClr val="accent2"/>
              </a:solidFill>
            </a:rPr>
            <a:t>Надніпрянщині</a:t>
          </a:r>
          <a:r>
            <a:rPr lang="uk-UA" sz="2000" dirty="0" smtClean="0">
              <a:solidFill>
                <a:schemeClr val="accent2"/>
              </a:solidFill>
            </a:rPr>
            <a:t> та Півдні України – обирали ім’я куми. </a:t>
          </a:r>
          <a:endParaRPr lang="ru-RU" sz="2000" dirty="0">
            <a:solidFill>
              <a:schemeClr val="accent2"/>
            </a:solidFill>
          </a:endParaRPr>
        </a:p>
      </dgm:t>
    </dgm:pt>
    <dgm:pt modelId="{8F2A9AF7-04B9-46AF-B889-CCE79D3D574D}" type="parTrans" cxnId="{E1F44CD1-FD7C-4A2B-9095-B8A457898812}">
      <dgm:prSet/>
      <dgm:spPr/>
      <dgm:t>
        <a:bodyPr/>
        <a:lstStyle/>
        <a:p>
          <a:endParaRPr lang="ru-RU" sz="2400"/>
        </a:p>
      </dgm:t>
    </dgm:pt>
    <dgm:pt modelId="{46A5072F-6738-42BD-82CB-E47E0269FDC1}" type="sibTrans" cxnId="{E1F44CD1-FD7C-4A2B-9095-B8A457898812}">
      <dgm:prSet/>
      <dgm:spPr/>
      <dgm:t>
        <a:bodyPr/>
        <a:lstStyle/>
        <a:p>
          <a:endParaRPr lang="ru-RU" sz="2400"/>
        </a:p>
      </dgm:t>
    </dgm:pt>
    <dgm:pt modelId="{7718DC96-FF2E-4BA7-9514-044D63FB70DE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 smtClean="0">
              <a:solidFill>
                <a:schemeClr val="accent2"/>
              </a:solidFill>
            </a:rPr>
            <a:t>А </a:t>
          </a:r>
          <a:r>
            <a:rPr lang="ru-RU" sz="2000" dirty="0" err="1" smtClean="0">
              <a:solidFill>
                <a:schemeClr val="accent2"/>
              </a:solidFill>
            </a:rPr>
            <a:t>вже</a:t>
          </a:r>
          <a:r>
            <a:rPr lang="ru-RU" sz="2000" dirty="0" smtClean="0">
              <a:solidFill>
                <a:schemeClr val="accent2"/>
              </a:solidFill>
            </a:rPr>
            <a:t> </a:t>
          </a:r>
          <a:r>
            <a:rPr lang="ru-RU" sz="2000" dirty="0" err="1" smtClean="0">
              <a:solidFill>
                <a:schemeClr val="accent2"/>
              </a:solidFill>
            </a:rPr>
            <a:t>наприкінці</a:t>
          </a:r>
          <a:r>
            <a:rPr lang="ru-RU" sz="2000" dirty="0" smtClean="0">
              <a:solidFill>
                <a:schemeClr val="accent2"/>
              </a:solidFill>
            </a:rPr>
            <a:t> XIX – початку XX ст. батьки </a:t>
          </a:r>
          <a:r>
            <a:rPr lang="ru-RU" sz="2000" dirty="0" err="1" smtClean="0">
              <a:solidFill>
                <a:schemeClr val="accent2"/>
              </a:solidFill>
            </a:rPr>
            <a:t>самі</a:t>
          </a:r>
          <a:r>
            <a:rPr lang="ru-RU" sz="2000" dirty="0" smtClean="0">
              <a:solidFill>
                <a:schemeClr val="accent2"/>
              </a:solidFill>
            </a:rPr>
            <a:t> </a:t>
          </a:r>
          <a:r>
            <a:rPr lang="ru-RU" sz="2000" dirty="0" err="1" smtClean="0">
              <a:solidFill>
                <a:schemeClr val="accent2"/>
              </a:solidFill>
            </a:rPr>
            <a:t>називали</a:t>
          </a:r>
          <a:r>
            <a:rPr lang="ru-RU" sz="2000" dirty="0" smtClean="0">
              <a:solidFill>
                <a:schemeClr val="accent2"/>
              </a:solidFill>
            </a:rPr>
            <a:t> свою </a:t>
          </a:r>
          <a:r>
            <a:rPr lang="ru-RU" sz="2000" dirty="0" err="1" smtClean="0">
              <a:solidFill>
                <a:schemeClr val="accent2"/>
              </a:solidFill>
            </a:rPr>
            <a:t>дитину</a:t>
          </a:r>
          <a:r>
            <a:rPr lang="ru-RU" sz="2000" dirty="0" smtClean="0">
              <a:solidFill>
                <a:schemeClr val="accent2"/>
              </a:solidFill>
            </a:rPr>
            <a:t>, </a:t>
          </a:r>
          <a:r>
            <a:rPr lang="ru-RU" sz="2000" dirty="0" err="1" smtClean="0">
              <a:solidFill>
                <a:schemeClr val="accent2"/>
              </a:solidFill>
            </a:rPr>
            <a:t>орієнтуючись</a:t>
          </a:r>
          <a:r>
            <a:rPr lang="ru-RU" sz="2000" dirty="0" smtClean="0">
              <a:solidFill>
                <a:schemeClr val="accent2"/>
              </a:solidFill>
            </a:rPr>
            <a:t> </a:t>
          </a:r>
          <a:r>
            <a:rPr lang="ru-RU" sz="2000" dirty="0" err="1" smtClean="0">
              <a:solidFill>
                <a:schemeClr val="accent2"/>
              </a:solidFill>
            </a:rPr>
            <a:t>здебільшого</a:t>
          </a:r>
          <a:r>
            <a:rPr lang="ru-RU" sz="2000" dirty="0" smtClean="0">
              <a:solidFill>
                <a:schemeClr val="accent2"/>
              </a:solidFill>
            </a:rPr>
            <a:t> за </a:t>
          </a:r>
          <a:r>
            <a:rPr lang="ru-RU" sz="2000" dirty="0" err="1" smtClean="0">
              <a:solidFill>
                <a:schemeClr val="accent2"/>
              </a:solidFill>
            </a:rPr>
            <a:t>церковним</a:t>
          </a:r>
          <a:r>
            <a:rPr lang="ru-RU" sz="2000" dirty="0" smtClean="0">
              <a:solidFill>
                <a:schemeClr val="accent2"/>
              </a:solidFill>
            </a:rPr>
            <a:t> календарем, </a:t>
          </a:r>
          <a:r>
            <a:rPr lang="ru-RU" sz="2000" dirty="0" err="1" smtClean="0">
              <a:solidFill>
                <a:schemeClr val="accent2"/>
              </a:solidFill>
            </a:rPr>
            <a:t>або</a:t>
          </a:r>
          <a:r>
            <a:rPr lang="ru-RU" sz="2000" dirty="0" smtClean="0">
              <a:solidFill>
                <a:schemeClr val="accent2"/>
              </a:solidFill>
            </a:rPr>
            <a:t> </a:t>
          </a:r>
          <a:r>
            <a:rPr lang="ru-RU" sz="2000" dirty="0" err="1" smtClean="0">
              <a:solidFill>
                <a:schemeClr val="accent2"/>
              </a:solidFill>
            </a:rPr>
            <a:t>робили</a:t>
          </a:r>
          <a:r>
            <a:rPr lang="ru-RU" sz="2000" dirty="0" smtClean="0">
              <a:solidFill>
                <a:schemeClr val="accent2"/>
              </a:solidFill>
            </a:rPr>
            <a:t> </a:t>
          </a:r>
          <a:r>
            <a:rPr lang="ru-RU" sz="2000" dirty="0" err="1" smtClean="0">
              <a:solidFill>
                <a:schemeClr val="accent2"/>
              </a:solidFill>
            </a:rPr>
            <a:t>це</a:t>
          </a:r>
          <a:r>
            <a:rPr lang="ru-RU" sz="2000" dirty="0" smtClean="0">
              <a:solidFill>
                <a:schemeClr val="accent2"/>
              </a:solidFill>
            </a:rPr>
            <a:t> на честь батька </a:t>
          </a:r>
          <a:r>
            <a:rPr lang="ru-RU" sz="2000" dirty="0" err="1" smtClean="0">
              <a:solidFill>
                <a:schemeClr val="accent2"/>
              </a:solidFill>
            </a:rPr>
            <a:t>чи</a:t>
          </a:r>
          <a:r>
            <a:rPr lang="ru-RU" sz="2000" dirty="0" smtClean="0">
              <a:solidFill>
                <a:schemeClr val="accent2"/>
              </a:solidFill>
            </a:rPr>
            <a:t> </a:t>
          </a:r>
          <a:r>
            <a:rPr lang="ru-RU" sz="2000" dirty="0" err="1" smtClean="0">
              <a:solidFill>
                <a:schemeClr val="accent2"/>
              </a:solidFill>
            </a:rPr>
            <a:t>діда</a:t>
          </a:r>
          <a:r>
            <a:rPr lang="ru-RU" sz="2000" dirty="0" smtClean="0">
              <a:solidFill>
                <a:schemeClr val="accent2"/>
              </a:solidFill>
            </a:rPr>
            <a:t>. </a:t>
          </a:r>
          <a:endParaRPr lang="ru-RU" sz="2000" dirty="0">
            <a:solidFill>
              <a:schemeClr val="accent2"/>
            </a:solidFill>
          </a:endParaRPr>
        </a:p>
      </dgm:t>
    </dgm:pt>
    <dgm:pt modelId="{B4A12BBA-6E07-4183-B068-6D25B122917C}" type="parTrans" cxnId="{FB6E9B68-7579-4989-9D8E-CAC09AE789F2}">
      <dgm:prSet/>
      <dgm:spPr/>
      <dgm:t>
        <a:bodyPr/>
        <a:lstStyle/>
        <a:p>
          <a:endParaRPr lang="ru-RU" sz="2400"/>
        </a:p>
      </dgm:t>
    </dgm:pt>
    <dgm:pt modelId="{FB708E81-7134-4ADD-A6EA-41269653972A}" type="sibTrans" cxnId="{FB6E9B68-7579-4989-9D8E-CAC09AE789F2}">
      <dgm:prSet/>
      <dgm:spPr/>
      <dgm:t>
        <a:bodyPr/>
        <a:lstStyle/>
        <a:p>
          <a:endParaRPr lang="ru-RU" sz="2400"/>
        </a:p>
      </dgm:t>
    </dgm:pt>
    <dgm:pt modelId="{A60626E1-02DA-494C-AA9F-FEE80B77B823}" type="pres">
      <dgm:prSet presAssocID="{2FDF9A90-B268-4E5C-9D63-586E996ED86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AB72DDC-3DEE-4BA7-BEE6-362AF9FC0ABE}" type="pres">
      <dgm:prSet presAssocID="{AF1C91AD-63C5-45C8-8D18-E73338F5506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D83411-353D-44E0-A919-3230C3E322D2}" type="pres">
      <dgm:prSet presAssocID="{46A5072F-6738-42BD-82CB-E47E0269FDC1}" presName="sibTrans" presStyleCnt="0"/>
      <dgm:spPr/>
    </dgm:pt>
    <dgm:pt modelId="{185F04ED-1F55-4ACE-9739-690E9F617669}" type="pres">
      <dgm:prSet presAssocID="{7718DC96-FF2E-4BA7-9514-044D63FB70DE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FDFE72-9B02-49FB-AD72-CD2D6E42C434}" type="presOf" srcId="{7718DC96-FF2E-4BA7-9514-044D63FB70DE}" destId="{185F04ED-1F55-4ACE-9739-690E9F617669}" srcOrd="0" destOrd="0" presId="urn:microsoft.com/office/officeart/2005/8/layout/default"/>
    <dgm:cxn modelId="{E1F44CD1-FD7C-4A2B-9095-B8A457898812}" srcId="{2FDF9A90-B268-4E5C-9D63-586E996ED86F}" destId="{AF1C91AD-63C5-45C8-8D18-E73338F5506F}" srcOrd="0" destOrd="0" parTransId="{8F2A9AF7-04B9-46AF-B889-CCE79D3D574D}" sibTransId="{46A5072F-6738-42BD-82CB-E47E0269FDC1}"/>
    <dgm:cxn modelId="{D298E41A-57F3-441A-98C3-D5D48C687D25}" type="presOf" srcId="{2FDF9A90-B268-4E5C-9D63-586E996ED86F}" destId="{A60626E1-02DA-494C-AA9F-FEE80B77B823}" srcOrd="0" destOrd="0" presId="urn:microsoft.com/office/officeart/2005/8/layout/default"/>
    <dgm:cxn modelId="{7961DDA4-0353-4D68-8296-A39D47BB73F7}" type="presOf" srcId="{AF1C91AD-63C5-45C8-8D18-E73338F5506F}" destId="{BAB72DDC-3DEE-4BA7-BEE6-362AF9FC0ABE}" srcOrd="0" destOrd="0" presId="urn:microsoft.com/office/officeart/2005/8/layout/default"/>
    <dgm:cxn modelId="{FB6E9B68-7579-4989-9D8E-CAC09AE789F2}" srcId="{2FDF9A90-B268-4E5C-9D63-586E996ED86F}" destId="{7718DC96-FF2E-4BA7-9514-044D63FB70DE}" srcOrd="1" destOrd="0" parTransId="{B4A12BBA-6E07-4183-B068-6D25B122917C}" sibTransId="{FB708E81-7134-4ADD-A6EA-41269653972A}"/>
    <dgm:cxn modelId="{FF99E45A-37BA-4EB9-8235-4C13C202E48A}" type="presParOf" srcId="{A60626E1-02DA-494C-AA9F-FEE80B77B823}" destId="{BAB72DDC-3DEE-4BA7-BEE6-362AF9FC0ABE}" srcOrd="0" destOrd="0" presId="urn:microsoft.com/office/officeart/2005/8/layout/default"/>
    <dgm:cxn modelId="{591864E6-4ACC-4992-8E5B-4443D4E022A0}" type="presParOf" srcId="{A60626E1-02DA-494C-AA9F-FEE80B77B823}" destId="{97D83411-353D-44E0-A919-3230C3E322D2}" srcOrd="1" destOrd="0" presId="urn:microsoft.com/office/officeart/2005/8/layout/default"/>
    <dgm:cxn modelId="{A056B9CE-9A70-4EA6-BBFE-034A54DB1D13}" type="presParOf" srcId="{A60626E1-02DA-494C-AA9F-FEE80B77B823}" destId="{185F04ED-1F55-4ACE-9739-690E9F617669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B965477-672E-4506-981E-1E39AC825CE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9DAB3C-E02E-4233-BEC5-CC2D11AE9B5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uk-UA" sz="2000" b="1" noProof="0" dirty="0" smtClean="0">
              <a:solidFill>
                <a:schemeClr val="accent2"/>
              </a:solidFill>
            </a:rPr>
            <a:t>Закінчувався </a:t>
          </a:r>
          <a:r>
            <a:rPr lang="uk-UA" sz="2000" b="1" noProof="0" dirty="0" err="1" smtClean="0">
              <a:solidFill>
                <a:schemeClr val="accent2"/>
              </a:solidFill>
            </a:rPr>
            <a:t>родильно</a:t>
          </a:r>
          <a:r>
            <a:rPr lang="uk-UA" sz="2000" b="1" noProof="0" dirty="0" smtClean="0">
              <a:solidFill>
                <a:schemeClr val="accent2"/>
              </a:solidFill>
            </a:rPr>
            <a:t>-хрестинний обрядовий цикл святкуванням “</a:t>
          </a:r>
          <a:r>
            <a:rPr lang="uk-UA" sz="2000" b="1" noProof="0" dirty="0" err="1" smtClean="0">
              <a:solidFill>
                <a:schemeClr val="accent2"/>
              </a:solidFill>
            </a:rPr>
            <a:t>пострижинами</a:t>
          </a:r>
          <a:r>
            <a:rPr lang="uk-UA" sz="2000" b="1" noProof="0" dirty="0" smtClean="0">
              <a:solidFill>
                <a:schemeClr val="accent2"/>
              </a:solidFill>
            </a:rPr>
            <a:t>”. </a:t>
          </a:r>
          <a:endParaRPr lang="uk-UA" sz="2000" b="1" noProof="0" dirty="0">
            <a:solidFill>
              <a:schemeClr val="accent2"/>
            </a:solidFill>
          </a:endParaRPr>
        </a:p>
      </dgm:t>
    </dgm:pt>
    <dgm:pt modelId="{86F9684A-C1AE-4ADB-9EAF-B71E01CD2F0F}" type="parTrans" cxnId="{EED4FD2A-93C7-4265-A120-8C543818FDE9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2B5C01F3-544B-4B62-B762-99B3F5F5C98F}" type="sibTrans" cxnId="{EED4FD2A-93C7-4265-A120-8C543818FDE9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1BF2DF62-EAB5-4AD9-B006-0565B8AAA509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chemeClr val="accent2"/>
              </a:solidFill>
            </a:rPr>
            <a:t>Коли дитині виповнювався рік, то відбувався обряд </a:t>
          </a:r>
          <a:r>
            <a:rPr lang="uk-UA" sz="1800" noProof="0" dirty="0" err="1" smtClean="0">
              <a:solidFill>
                <a:schemeClr val="accent2"/>
              </a:solidFill>
            </a:rPr>
            <a:t>пострижин</a:t>
          </a:r>
          <a:r>
            <a:rPr lang="uk-UA" sz="1800" noProof="0" dirty="0" smtClean="0">
              <a:solidFill>
                <a:schemeClr val="accent2"/>
              </a:solidFill>
            </a:rPr>
            <a:t>, головною метою якого було сприяти доброму здоров’ю та росту немовляти. </a:t>
          </a:r>
          <a:endParaRPr lang="uk-UA" sz="1800" noProof="0" dirty="0">
            <a:solidFill>
              <a:schemeClr val="accent2"/>
            </a:solidFill>
          </a:endParaRPr>
        </a:p>
      </dgm:t>
    </dgm:pt>
    <dgm:pt modelId="{C38F1948-887E-43DA-8149-73CF918E6AB8}" type="parTrans" cxnId="{92ACED75-F8B1-4DE9-B1E3-9EF6893CE0B9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8944DE69-706D-4EDF-9922-20D8EB0B137F}" type="sibTrans" cxnId="{92ACED75-F8B1-4DE9-B1E3-9EF6893CE0B9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6C600A72-86ED-43BE-BE55-A1AB1AD586A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chemeClr val="accent2"/>
              </a:solidFill>
            </a:rPr>
            <a:t>Він символізував перехід новонародженого в новий віковий період. </a:t>
          </a:r>
          <a:endParaRPr lang="uk-UA" sz="1800" noProof="0" dirty="0">
            <a:solidFill>
              <a:schemeClr val="accent2"/>
            </a:solidFill>
          </a:endParaRPr>
        </a:p>
      </dgm:t>
    </dgm:pt>
    <dgm:pt modelId="{7C725F94-8498-45F5-A88E-4F905ED84945}" type="parTrans" cxnId="{53A8681A-9798-44BA-A323-6DA938950FF6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F78C5048-7990-48CE-A6EB-58C9F6E10BDB}" type="sibTrans" cxnId="{53A8681A-9798-44BA-A323-6DA938950FF6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75F54515-EB2F-4FA6-86C6-B375573B2B7D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chemeClr val="accent2"/>
              </a:solidFill>
            </a:rPr>
            <a:t>На це свято запрошували бабу-пупорізку та хрещених батьків. </a:t>
          </a:r>
          <a:endParaRPr lang="uk-UA" sz="1800" noProof="0" dirty="0">
            <a:solidFill>
              <a:schemeClr val="accent2"/>
            </a:solidFill>
          </a:endParaRPr>
        </a:p>
      </dgm:t>
    </dgm:pt>
    <dgm:pt modelId="{E1A07F8A-A48D-48DA-8A27-5CBB9FA2EAF2}" type="parTrans" cxnId="{1D36C42A-DE69-40A5-B252-BA3FC2083C3E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9728BA8E-F49D-4499-9851-C288D3777B70}" type="sibTrans" cxnId="{1D36C42A-DE69-40A5-B252-BA3FC2083C3E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B2DC3E8E-8BF0-4B8F-A591-D7C687217758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chemeClr val="accent2"/>
              </a:solidFill>
            </a:rPr>
            <a:t>У сімейному колі за участю сусіда і кумів батько і повитуха стригли малюка. </a:t>
          </a:r>
          <a:endParaRPr lang="uk-UA" sz="1800" noProof="0" dirty="0">
            <a:solidFill>
              <a:schemeClr val="accent2"/>
            </a:solidFill>
          </a:endParaRPr>
        </a:p>
      </dgm:t>
    </dgm:pt>
    <dgm:pt modelId="{0E153D5D-F38A-4C5B-A048-03F1ADE2E674}" type="parTrans" cxnId="{94F53D80-A447-4E98-8E86-2A6E5F795B14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519094BC-BD28-4325-A5AC-A12F3252D285}" type="sibTrans" cxnId="{94F53D80-A447-4E98-8E86-2A6E5F795B14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78157F09-5B45-4BE3-B0BD-2742A709F567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chemeClr val="accent2"/>
              </a:solidFill>
            </a:rPr>
            <a:t>Обрядові дії обряду </a:t>
          </a:r>
          <a:r>
            <a:rPr lang="uk-UA" sz="1800" noProof="0" dirty="0" err="1" smtClean="0">
              <a:solidFill>
                <a:schemeClr val="accent2"/>
              </a:solidFill>
            </a:rPr>
            <a:t>пострижин</a:t>
          </a:r>
          <a:r>
            <a:rPr lang="uk-UA" sz="1800" noProof="0" dirty="0" smtClean="0">
              <a:solidFill>
                <a:schemeClr val="accent2"/>
              </a:solidFill>
            </a:rPr>
            <a:t> для хлопчика і дівчинки були різними. </a:t>
          </a:r>
          <a:endParaRPr lang="uk-UA" sz="1800" noProof="0" dirty="0">
            <a:solidFill>
              <a:schemeClr val="accent2"/>
            </a:solidFill>
          </a:endParaRPr>
        </a:p>
      </dgm:t>
    </dgm:pt>
    <dgm:pt modelId="{C1576E2C-BA81-45CF-9A4C-7635C64EA5C7}" type="parTrans" cxnId="{8F3BE138-708A-4CE6-8819-7C9538D0653C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EC9C3D1A-B833-452E-B2D9-4E4D675C4ED6}" type="sibTrans" cxnId="{8F3BE138-708A-4CE6-8819-7C9538D0653C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4583822B-2FEC-49FA-9BE2-D47D6AC0EF45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chemeClr val="accent2"/>
              </a:solidFill>
            </a:rPr>
            <a:t>Малюка садили на подушку чи кожух і кум, тричі перехрестивши його, вистригав своєму похресникові трохи волосся навхрест. </a:t>
          </a:r>
          <a:endParaRPr lang="uk-UA" sz="1800" noProof="0" dirty="0">
            <a:solidFill>
              <a:schemeClr val="accent2"/>
            </a:solidFill>
          </a:endParaRPr>
        </a:p>
      </dgm:t>
    </dgm:pt>
    <dgm:pt modelId="{7BC06E76-1BFA-4A9D-ADB8-16FF7ED972FA}" type="parTrans" cxnId="{17EC1186-F594-46F2-90C5-1BDB83676B87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EE43A937-CFCE-43EE-9F7A-145F306FDE5A}" type="sibTrans" cxnId="{17EC1186-F594-46F2-90C5-1BDB83676B87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3CF97D2C-CC15-42C4-90F8-00F89ED5A4C9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chemeClr val="accent2"/>
              </a:solidFill>
            </a:rPr>
            <a:t>Дівочий же різновид </a:t>
          </a:r>
          <a:r>
            <a:rPr lang="uk-UA" sz="1800" noProof="0" dirty="0" err="1" smtClean="0">
              <a:solidFill>
                <a:schemeClr val="accent2"/>
              </a:solidFill>
            </a:rPr>
            <a:t>пострижин</a:t>
          </a:r>
          <a:r>
            <a:rPr lang="uk-UA" sz="1800" noProof="0" dirty="0" smtClean="0">
              <a:solidFill>
                <a:schemeClr val="accent2"/>
              </a:solidFill>
            </a:rPr>
            <a:t> – це обряд заплітання – урочисте плетення навхрест перших кісок хрещеною матір’ю. </a:t>
          </a:r>
          <a:endParaRPr lang="uk-UA" sz="1800" noProof="0" dirty="0">
            <a:solidFill>
              <a:schemeClr val="accent2"/>
            </a:solidFill>
          </a:endParaRPr>
        </a:p>
      </dgm:t>
    </dgm:pt>
    <dgm:pt modelId="{6F88F4AB-123D-4484-B0B6-0D230833C67C}" type="parTrans" cxnId="{A1889B14-DEAA-4535-8DB4-56EA843D013E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4DF837E5-FEC3-4962-8F40-97FED360AF95}" type="sibTrans" cxnId="{A1889B14-DEAA-4535-8DB4-56EA843D013E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26A7D750-B6A5-4A2D-85FD-4CC91917F504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uk-UA" sz="1800" noProof="0" dirty="0" smtClean="0">
              <a:solidFill>
                <a:schemeClr val="accent2"/>
              </a:solidFill>
            </a:rPr>
            <a:t>Хлопчика при цьому садили на сокиру, дівчинку - на веретено. </a:t>
          </a:r>
          <a:endParaRPr lang="uk-UA" sz="1800" noProof="0" dirty="0">
            <a:solidFill>
              <a:schemeClr val="accent2"/>
            </a:solidFill>
          </a:endParaRPr>
        </a:p>
      </dgm:t>
    </dgm:pt>
    <dgm:pt modelId="{EF4A3E81-8747-4B47-B6D4-AB052EADA9FC}" type="parTrans" cxnId="{08CADEC7-53E8-4469-893F-C6DB018B53BA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AAA009C2-EA6E-4C86-9B12-91C5F9F3CFFB}" type="sibTrans" cxnId="{08CADEC7-53E8-4469-893F-C6DB018B53BA}">
      <dgm:prSet/>
      <dgm:spPr/>
      <dgm:t>
        <a:bodyPr/>
        <a:lstStyle/>
        <a:p>
          <a:endParaRPr lang="ru-RU" sz="5400">
            <a:solidFill>
              <a:schemeClr val="accent2"/>
            </a:solidFill>
          </a:endParaRPr>
        </a:p>
      </dgm:t>
    </dgm:pt>
    <dgm:pt modelId="{B3DAAA7F-60F4-44B9-91D7-4EC13AE32006}" type="pres">
      <dgm:prSet presAssocID="{BB965477-672E-4506-981E-1E39AC825C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373EF4-220E-4D3F-9E7F-EEBB90643473}" type="pres">
      <dgm:prSet presAssocID="{699DAB3C-E02E-4233-BEC5-CC2D11AE9B54}" presName="parentLin" presStyleCnt="0"/>
      <dgm:spPr/>
    </dgm:pt>
    <dgm:pt modelId="{D2ECB217-EB57-4C20-85E2-5F2BA6037AF8}" type="pres">
      <dgm:prSet presAssocID="{699DAB3C-E02E-4233-BEC5-CC2D11AE9B54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03C87EF3-CD81-4D37-8B77-B23F4DA4A15F}" type="pres">
      <dgm:prSet presAssocID="{699DAB3C-E02E-4233-BEC5-CC2D11AE9B54}" presName="parentText" presStyleLbl="node1" presStyleIdx="0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3484E1-A813-4FDD-BD7F-7FA3591CC36D}" type="pres">
      <dgm:prSet presAssocID="{699DAB3C-E02E-4233-BEC5-CC2D11AE9B54}" presName="negativeSpace" presStyleCnt="0"/>
      <dgm:spPr/>
    </dgm:pt>
    <dgm:pt modelId="{B5EC0CF2-0102-4141-886D-73CDCAA24D71}" type="pres">
      <dgm:prSet presAssocID="{699DAB3C-E02E-4233-BEC5-CC2D11AE9B54}" presName="childText" presStyleLbl="conFgAcc1" presStyleIdx="0" presStyleCnt="9">
        <dgm:presLayoutVars>
          <dgm:bulletEnabled val="1"/>
        </dgm:presLayoutVars>
      </dgm:prSet>
      <dgm:spPr/>
    </dgm:pt>
    <dgm:pt modelId="{50FBE5E9-99A2-4E84-8534-39FA910FB38B}" type="pres">
      <dgm:prSet presAssocID="{2B5C01F3-544B-4B62-B762-99B3F5F5C98F}" presName="spaceBetweenRectangles" presStyleCnt="0"/>
      <dgm:spPr/>
    </dgm:pt>
    <dgm:pt modelId="{37B872EA-14F3-41D1-B54B-DAFDDDEAF784}" type="pres">
      <dgm:prSet presAssocID="{1BF2DF62-EAB5-4AD9-B006-0565B8AAA509}" presName="parentLin" presStyleCnt="0"/>
      <dgm:spPr/>
    </dgm:pt>
    <dgm:pt modelId="{9475F8DD-D849-4271-88FF-2184114400BF}" type="pres">
      <dgm:prSet presAssocID="{1BF2DF62-EAB5-4AD9-B006-0565B8AAA509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BE0267B3-5F9E-4A59-87EE-7D5149FF048D}" type="pres">
      <dgm:prSet presAssocID="{1BF2DF62-EAB5-4AD9-B006-0565B8AAA509}" presName="parentText" presStyleLbl="node1" presStyleIdx="1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1FCD7-6473-4137-A604-D80A0076E185}" type="pres">
      <dgm:prSet presAssocID="{1BF2DF62-EAB5-4AD9-B006-0565B8AAA509}" presName="negativeSpace" presStyleCnt="0"/>
      <dgm:spPr/>
    </dgm:pt>
    <dgm:pt modelId="{7C2A3E27-902D-44E7-B402-427BA291DB6E}" type="pres">
      <dgm:prSet presAssocID="{1BF2DF62-EAB5-4AD9-B006-0565B8AAA509}" presName="childText" presStyleLbl="conFgAcc1" presStyleIdx="1" presStyleCnt="9">
        <dgm:presLayoutVars>
          <dgm:bulletEnabled val="1"/>
        </dgm:presLayoutVars>
      </dgm:prSet>
      <dgm:spPr/>
    </dgm:pt>
    <dgm:pt modelId="{54ADE255-BA5C-414B-9E95-70030BEB2B7C}" type="pres">
      <dgm:prSet presAssocID="{8944DE69-706D-4EDF-9922-20D8EB0B137F}" presName="spaceBetweenRectangles" presStyleCnt="0"/>
      <dgm:spPr/>
    </dgm:pt>
    <dgm:pt modelId="{F3BE08F4-FE68-455C-B2A0-4636F1642FA9}" type="pres">
      <dgm:prSet presAssocID="{6C600A72-86ED-43BE-BE55-A1AB1AD586A8}" presName="parentLin" presStyleCnt="0"/>
      <dgm:spPr/>
    </dgm:pt>
    <dgm:pt modelId="{EFCBBB1A-16BA-4DEE-AA27-4DC46BAEA303}" type="pres">
      <dgm:prSet presAssocID="{6C600A72-86ED-43BE-BE55-A1AB1AD586A8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C3D90201-1DFA-42DC-A062-B3863765FEF2}" type="pres">
      <dgm:prSet presAssocID="{6C600A72-86ED-43BE-BE55-A1AB1AD586A8}" presName="parentText" presStyleLbl="node1" presStyleIdx="2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E276F-D8FC-4CDB-9957-110BDC9EFDCD}" type="pres">
      <dgm:prSet presAssocID="{6C600A72-86ED-43BE-BE55-A1AB1AD586A8}" presName="negativeSpace" presStyleCnt="0"/>
      <dgm:spPr/>
    </dgm:pt>
    <dgm:pt modelId="{46424774-8EDD-423A-AC94-6298C1663171}" type="pres">
      <dgm:prSet presAssocID="{6C600A72-86ED-43BE-BE55-A1AB1AD586A8}" presName="childText" presStyleLbl="conFgAcc1" presStyleIdx="2" presStyleCnt="9">
        <dgm:presLayoutVars>
          <dgm:bulletEnabled val="1"/>
        </dgm:presLayoutVars>
      </dgm:prSet>
      <dgm:spPr/>
    </dgm:pt>
    <dgm:pt modelId="{B93C1A80-E79C-42C1-9474-C78081C29063}" type="pres">
      <dgm:prSet presAssocID="{F78C5048-7990-48CE-A6EB-58C9F6E10BDB}" presName="spaceBetweenRectangles" presStyleCnt="0"/>
      <dgm:spPr/>
    </dgm:pt>
    <dgm:pt modelId="{9264C5BF-34FB-4E96-99C6-37E7D197E738}" type="pres">
      <dgm:prSet presAssocID="{75F54515-EB2F-4FA6-86C6-B375573B2B7D}" presName="parentLin" presStyleCnt="0"/>
      <dgm:spPr/>
    </dgm:pt>
    <dgm:pt modelId="{E20D8A4D-E683-4755-9A40-7BFD1075B957}" type="pres">
      <dgm:prSet presAssocID="{75F54515-EB2F-4FA6-86C6-B375573B2B7D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8A899F8A-E704-4256-8959-D55C096E77E3}" type="pres">
      <dgm:prSet presAssocID="{75F54515-EB2F-4FA6-86C6-B375573B2B7D}" presName="parentText" presStyleLbl="node1" presStyleIdx="3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57308D-29D5-4B83-A704-2E81AFD8BF7D}" type="pres">
      <dgm:prSet presAssocID="{75F54515-EB2F-4FA6-86C6-B375573B2B7D}" presName="negativeSpace" presStyleCnt="0"/>
      <dgm:spPr/>
    </dgm:pt>
    <dgm:pt modelId="{2A7ED573-5631-407A-8D8F-ECFA3652B9E9}" type="pres">
      <dgm:prSet presAssocID="{75F54515-EB2F-4FA6-86C6-B375573B2B7D}" presName="childText" presStyleLbl="conFgAcc1" presStyleIdx="3" presStyleCnt="9">
        <dgm:presLayoutVars>
          <dgm:bulletEnabled val="1"/>
        </dgm:presLayoutVars>
      </dgm:prSet>
      <dgm:spPr/>
    </dgm:pt>
    <dgm:pt modelId="{51BECA39-338C-41A3-B065-48BD027FC418}" type="pres">
      <dgm:prSet presAssocID="{9728BA8E-F49D-4499-9851-C288D3777B70}" presName="spaceBetweenRectangles" presStyleCnt="0"/>
      <dgm:spPr/>
    </dgm:pt>
    <dgm:pt modelId="{61483EF5-734E-40C7-9258-C93EEFF55B32}" type="pres">
      <dgm:prSet presAssocID="{B2DC3E8E-8BF0-4B8F-A591-D7C687217758}" presName="parentLin" presStyleCnt="0"/>
      <dgm:spPr/>
    </dgm:pt>
    <dgm:pt modelId="{98FB0788-07FE-4526-9573-1E8DEDFD01A6}" type="pres">
      <dgm:prSet presAssocID="{B2DC3E8E-8BF0-4B8F-A591-D7C687217758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7ED1FF2D-B492-42A6-B2A4-569C3FCE2220}" type="pres">
      <dgm:prSet presAssocID="{B2DC3E8E-8BF0-4B8F-A591-D7C687217758}" presName="parentText" presStyleLbl="node1" presStyleIdx="4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174930-E8EA-4765-B907-2EAAE22A4A4D}" type="pres">
      <dgm:prSet presAssocID="{B2DC3E8E-8BF0-4B8F-A591-D7C687217758}" presName="negativeSpace" presStyleCnt="0"/>
      <dgm:spPr/>
    </dgm:pt>
    <dgm:pt modelId="{8A01B183-C3A3-4C52-8BC4-73226CA939E9}" type="pres">
      <dgm:prSet presAssocID="{B2DC3E8E-8BF0-4B8F-A591-D7C687217758}" presName="childText" presStyleLbl="conFgAcc1" presStyleIdx="4" presStyleCnt="9">
        <dgm:presLayoutVars>
          <dgm:bulletEnabled val="1"/>
        </dgm:presLayoutVars>
      </dgm:prSet>
      <dgm:spPr/>
    </dgm:pt>
    <dgm:pt modelId="{FF4CEBC3-6146-407F-BDF5-E3C216C8BF60}" type="pres">
      <dgm:prSet presAssocID="{519094BC-BD28-4325-A5AC-A12F3252D285}" presName="spaceBetweenRectangles" presStyleCnt="0"/>
      <dgm:spPr/>
    </dgm:pt>
    <dgm:pt modelId="{FCC510EC-8314-4D47-814E-ED3DB011991E}" type="pres">
      <dgm:prSet presAssocID="{78157F09-5B45-4BE3-B0BD-2742A709F567}" presName="parentLin" presStyleCnt="0"/>
      <dgm:spPr/>
    </dgm:pt>
    <dgm:pt modelId="{ECF357BA-C5FE-4F3C-863B-F5CE6BB542E1}" type="pres">
      <dgm:prSet presAssocID="{78157F09-5B45-4BE3-B0BD-2742A709F567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1672BC1A-D0A4-46AE-9B92-38F37BDD6F6E}" type="pres">
      <dgm:prSet presAssocID="{78157F09-5B45-4BE3-B0BD-2742A709F567}" presName="parentText" presStyleLbl="node1" presStyleIdx="5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2A7D4B-C098-4B23-85A9-4337FD0E3609}" type="pres">
      <dgm:prSet presAssocID="{78157F09-5B45-4BE3-B0BD-2742A709F567}" presName="negativeSpace" presStyleCnt="0"/>
      <dgm:spPr/>
    </dgm:pt>
    <dgm:pt modelId="{03D499AA-4358-4A05-8418-187A1C25C653}" type="pres">
      <dgm:prSet presAssocID="{78157F09-5B45-4BE3-B0BD-2742A709F567}" presName="childText" presStyleLbl="conFgAcc1" presStyleIdx="5" presStyleCnt="9">
        <dgm:presLayoutVars>
          <dgm:bulletEnabled val="1"/>
        </dgm:presLayoutVars>
      </dgm:prSet>
      <dgm:spPr/>
    </dgm:pt>
    <dgm:pt modelId="{D13D84EA-A8D8-497B-9C30-01155CE873ED}" type="pres">
      <dgm:prSet presAssocID="{EC9C3D1A-B833-452E-B2D9-4E4D675C4ED6}" presName="spaceBetweenRectangles" presStyleCnt="0"/>
      <dgm:spPr/>
    </dgm:pt>
    <dgm:pt modelId="{E1CB53BA-1E07-4AB1-B934-A1FAE9DC1B0B}" type="pres">
      <dgm:prSet presAssocID="{4583822B-2FEC-49FA-9BE2-D47D6AC0EF45}" presName="parentLin" presStyleCnt="0"/>
      <dgm:spPr/>
    </dgm:pt>
    <dgm:pt modelId="{2811E13D-6C79-4F63-A5BE-2999D76A23C9}" type="pres">
      <dgm:prSet presAssocID="{4583822B-2FEC-49FA-9BE2-D47D6AC0EF45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6C6EC2A8-1E75-4A24-830B-3ABCB52AE845}" type="pres">
      <dgm:prSet presAssocID="{4583822B-2FEC-49FA-9BE2-D47D6AC0EF45}" presName="parentText" presStyleLbl="node1" presStyleIdx="6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1BF1AD-4661-4886-93AD-496A1EA83C68}" type="pres">
      <dgm:prSet presAssocID="{4583822B-2FEC-49FA-9BE2-D47D6AC0EF45}" presName="negativeSpace" presStyleCnt="0"/>
      <dgm:spPr/>
    </dgm:pt>
    <dgm:pt modelId="{5E286205-B762-4B61-B463-2522A462CEDC}" type="pres">
      <dgm:prSet presAssocID="{4583822B-2FEC-49FA-9BE2-D47D6AC0EF45}" presName="childText" presStyleLbl="conFgAcc1" presStyleIdx="6" presStyleCnt="9">
        <dgm:presLayoutVars>
          <dgm:bulletEnabled val="1"/>
        </dgm:presLayoutVars>
      </dgm:prSet>
      <dgm:spPr/>
    </dgm:pt>
    <dgm:pt modelId="{82E5BE94-0F23-41C6-82A8-41601D74BFBA}" type="pres">
      <dgm:prSet presAssocID="{EE43A937-CFCE-43EE-9F7A-145F306FDE5A}" presName="spaceBetweenRectangles" presStyleCnt="0"/>
      <dgm:spPr/>
    </dgm:pt>
    <dgm:pt modelId="{CE447407-D3A2-45BE-903D-BB1715F93E67}" type="pres">
      <dgm:prSet presAssocID="{3CF97D2C-CC15-42C4-90F8-00F89ED5A4C9}" presName="parentLin" presStyleCnt="0"/>
      <dgm:spPr/>
    </dgm:pt>
    <dgm:pt modelId="{0AA2A5EA-2712-43F4-AF7B-1A8EC3180A3B}" type="pres">
      <dgm:prSet presAssocID="{3CF97D2C-CC15-42C4-90F8-00F89ED5A4C9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C5C18013-BE6C-41CD-812C-591EDAFA3A2E}" type="pres">
      <dgm:prSet presAssocID="{3CF97D2C-CC15-42C4-90F8-00F89ED5A4C9}" presName="parentText" presStyleLbl="node1" presStyleIdx="7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54A86-C5C0-42B6-B977-A4AA9D09BA76}" type="pres">
      <dgm:prSet presAssocID="{3CF97D2C-CC15-42C4-90F8-00F89ED5A4C9}" presName="negativeSpace" presStyleCnt="0"/>
      <dgm:spPr/>
    </dgm:pt>
    <dgm:pt modelId="{C2A91002-2BEF-4128-9CCB-948684FF9F5E}" type="pres">
      <dgm:prSet presAssocID="{3CF97D2C-CC15-42C4-90F8-00F89ED5A4C9}" presName="childText" presStyleLbl="conFgAcc1" presStyleIdx="7" presStyleCnt="9">
        <dgm:presLayoutVars>
          <dgm:bulletEnabled val="1"/>
        </dgm:presLayoutVars>
      </dgm:prSet>
      <dgm:spPr/>
    </dgm:pt>
    <dgm:pt modelId="{B81EE240-1115-400B-9F4F-69424363BEE8}" type="pres">
      <dgm:prSet presAssocID="{4DF837E5-FEC3-4962-8F40-97FED360AF95}" presName="spaceBetweenRectangles" presStyleCnt="0"/>
      <dgm:spPr/>
    </dgm:pt>
    <dgm:pt modelId="{79FBC358-E40B-4031-A5A0-B484EBAB3B83}" type="pres">
      <dgm:prSet presAssocID="{26A7D750-B6A5-4A2D-85FD-4CC91917F504}" presName="parentLin" presStyleCnt="0"/>
      <dgm:spPr/>
    </dgm:pt>
    <dgm:pt modelId="{C5FB1EC0-DEAD-465E-A5CB-73E7664EF836}" type="pres">
      <dgm:prSet presAssocID="{26A7D750-B6A5-4A2D-85FD-4CC91917F504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3B060B67-7BFA-449D-8554-CBE130EE39F5}" type="pres">
      <dgm:prSet presAssocID="{26A7D750-B6A5-4A2D-85FD-4CC91917F504}" presName="parentText" presStyleLbl="node1" presStyleIdx="8" presStyleCnt="9" custScaleX="133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55339-E5A9-480E-AB96-AA7C224D1976}" type="pres">
      <dgm:prSet presAssocID="{26A7D750-B6A5-4A2D-85FD-4CC91917F504}" presName="negativeSpace" presStyleCnt="0"/>
      <dgm:spPr/>
    </dgm:pt>
    <dgm:pt modelId="{73836B1A-5F51-46A6-86AD-08A2D138AE22}" type="pres">
      <dgm:prSet presAssocID="{26A7D750-B6A5-4A2D-85FD-4CC91917F504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94F53D80-A447-4E98-8E86-2A6E5F795B14}" srcId="{BB965477-672E-4506-981E-1E39AC825CE5}" destId="{B2DC3E8E-8BF0-4B8F-A591-D7C687217758}" srcOrd="4" destOrd="0" parTransId="{0E153D5D-F38A-4C5B-A048-03F1ADE2E674}" sibTransId="{519094BC-BD28-4325-A5AC-A12F3252D285}"/>
    <dgm:cxn modelId="{17EC1186-F594-46F2-90C5-1BDB83676B87}" srcId="{BB965477-672E-4506-981E-1E39AC825CE5}" destId="{4583822B-2FEC-49FA-9BE2-D47D6AC0EF45}" srcOrd="6" destOrd="0" parTransId="{7BC06E76-1BFA-4A9D-ADB8-16FF7ED972FA}" sibTransId="{EE43A937-CFCE-43EE-9F7A-145F306FDE5A}"/>
    <dgm:cxn modelId="{8D6F3B7C-9693-433E-B7E9-BCD01FA87E2E}" type="presOf" srcId="{699DAB3C-E02E-4233-BEC5-CC2D11AE9B54}" destId="{D2ECB217-EB57-4C20-85E2-5F2BA6037AF8}" srcOrd="0" destOrd="0" presId="urn:microsoft.com/office/officeart/2005/8/layout/list1"/>
    <dgm:cxn modelId="{D0FBAE2F-3BEC-46CA-9AEE-F5DE8BC5ADE4}" type="presOf" srcId="{78157F09-5B45-4BE3-B0BD-2742A709F567}" destId="{ECF357BA-C5FE-4F3C-863B-F5CE6BB542E1}" srcOrd="0" destOrd="0" presId="urn:microsoft.com/office/officeart/2005/8/layout/list1"/>
    <dgm:cxn modelId="{F8208679-2BA5-43D1-ABAD-94E5C5AB2FC7}" type="presOf" srcId="{6C600A72-86ED-43BE-BE55-A1AB1AD586A8}" destId="{C3D90201-1DFA-42DC-A062-B3863765FEF2}" srcOrd="1" destOrd="0" presId="urn:microsoft.com/office/officeart/2005/8/layout/list1"/>
    <dgm:cxn modelId="{DD7C946F-1ACF-45BF-ABC5-644D822C753E}" type="presOf" srcId="{75F54515-EB2F-4FA6-86C6-B375573B2B7D}" destId="{E20D8A4D-E683-4755-9A40-7BFD1075B957}" srcOrd="0" destOrd="0" presId="urn:microsoft.com/office/officeart/2005/8/layout/list1"/>
    <dgm:cxn modelId="{8F3BE138-708A-4CE6-8819-7C9538D0653C}" srcId="{BB965477-672E-4506-981E-1E39AC825CE5}" destId="{78157F09-5B45-4BE3-B0BD-2742A709F567}" srcOrd="5" destOrd="0" parTransId="{C1576E2C-BA81-45CF-9A4C-7635C64EA5C7}" sibTransId="{EC9C3D1A-B833-452E-B2D9-4E4D675C4ED6}"/>
    <dgm:cxn modelId="{E6A5F37E-A1B8-4757-9A88-87B284E4DCD4}" type="presOf" srcId="{26A7D750-B6A5-4A2D-85FD-4CC91917F504}" destId="{3B060B67-7BFA-449D-8554-CBE130EE39F5}" srcOrd="1" destOrd="0" presId="urn:microsoft.com/office/officeart/2005/8/layout/list1"/>
    <dgm:cxn modelId="{A1889B14-DEAA-4535-8DB4-56EA843D013E}" srcId="{BB965477-672E-4506-981E-1E39AC825CE5}" destId="{3CF97D2C-CC15-42C4-90F8-00F89ED5A4C9}" srcOrd="7" destOrd="0" parTransId="{6F88F4AB-123D-4484-B0B6-0D230833C67C}" sibTransId="{4DF837E5-FEC3-4962-8F40-97FED360AF95}"/>
    <dgm:cxn modelId="{6CF85E3A-E709-4D84-AE62-0BC8757EEE89}" type="presOf" srcId="{699DAB3C-E02E-4233-BEC5-CC2D11AE9B54}" destId="{03C87EF3-CD81-4D37-8B77-B23F4DA4A15F}" srcOrd="1" destOrd="0" presId="urn:microsoft.com/office/officeart/2005/8/layout/list1"/>
    <dgm:cxn modelId="{08CADEC7-53E8-4469-893F-C6DB018B53BA}" srcId="{BB965477-672E-4506-981E-1E39AC825CE5}" destId="{26A7D750-B6A5-4A2D-85FD-4CC91917F504}" srcOrd="8" destOrd="0" parTransId="{EF4A3E81-8747-4B47-B6D4-AB052EADA9FC}" sibTransId="{AAA009C2-EA6E-4C86-9B12-91C5F9F3CFFB}"/>
    <dgm:cxn modelId="{E4F4184E-4705-4B40-A0AB-C7DE05B4AD68}" type="presOf" srcId="{BB965477-672E-4506-981E-1E39AC825CE5}" destId="{B3DAAA7F-60F4-44B9-91D7-4EC13AE32006}" srcOrd="0" destOrd="0" presId="urn:microsoft.com/office/officeart/2005/8/layout/list1"/>
    <dgm:cxn modelId="{1D36C42A-DE69-40A5-B252-BA3FC2083C3E}" srcId="{BB965477-672E-4506-981E-1E39AC825CE5}" destId="{75F54515-EB2F-4FA6-86C6-B375573B2B7D}" srcOrd="3" destOrd="0" parTransId="{E1A07F8A-A48D-48DA-8A27-5CBB9FA2EAF2}" sibTransId="{9728BA8E-F49D-4499-9851-C288D3777B70}"/>
    <dgm:cxn modelId="{0993CDCB-D166-465E-B7C5-AA5DAB453127}" type="presOf" srcId="{3CF97D2C-CC15-42C4-90F8-00F89ED5A4C9}" destId="{C5C18013-BE6C-41CD-812C-591EDAFA3A2E}" srcOrd="1" destOrd="0" presId="urn:microsoft.com/office/officeart/2005/8/layout/list1"/>
    <dgm:cxn modelId="{5B5A8C31-AEDF-4537-AD33-D51E279A3217}" type="presOf" srcId="{B2DC3E8E-8BF0-4B8F-A591-D7C687217758}" destId="{7ED1FF2D-B492-42A6-B2A4-569C3FCE2220}" srcOrd="1" destOrd="0" presId="urn:microsoft.com/office/officeart/2005/8/layout/list1"/>
    <dgm:cxn modelId="{EED4FD2A-93C7-4265-A120-8C543818FDE9}" srcId="{BB965477-672E-4506-981E-1E39AC825CE5}" destId="{699DAB3C-E02E-4233-BEC5-CC2D11AE9B54}" srcOrd="0" destOrd="0" parTransId="{86F9684A-C1AE-4ADB-9EAF-B71E01CD2F0F}" sibTransId="{2B5C01F3-544B-4B62-B762-99B3F5F5C98F}"/>
    <dgm:cxn modelId="{E502C57C-C53F-4C11-855F-D203221D5F9B}" type="presOf" srcId="{3CF97D2C-CC15-42C4-90F8-00F89ED5A4C9}" destId="{0AA2A5EA-2712-43F4-AF7B-1A8EC3180A3B}" srcOrd="0" destOrd="0" presId="urn:microsoft.com/office/officeart/2005/8/layout/list1"/>
    <dgm:cxn modelId="{6C088D6B-652C-429F-ACA1-06C3F1A7B0B9}" type="presOf" srcId="{75F54515-EB2F-4FA6-86C6-B375573B2B7D}" destId="{8A899F8A-E704-4256-8959-D55C096E77E3}" srcOrd="1" destOrd="0" presId="urn:microsoft.com/office/officeart/2005/8/layout/list1"/>
    <dgm:cxn modelId="{B231B255-8DB7-46F9-A17C-47EE0A465D5C}" type="presOf" srcId="{1BF2DF62-EAB5-4AD9-B006-0565B8AAA509}" destId="{9475F8DD-D849-4271-88FF-2184114400BF}" srcOrd="0" destOrd="0" presId="urn:microsoft.com/office/officeart/2005/8/layout/list1"/>
    <dgm:cxn modelId="{47692BAF-3EFF-4E4B-B15D-8F6BFD6621FF}" type="presOf" srcId="{B2DC3E8E-8BF0-4B8F-A591-D7C687217758}" destId="{98FB0788-07FE-4526-9573-1E8DEDFD01A6}" srcOrd="0" destOrd="0" presId="urn:microsoft.com/office/officeart/2005/8/layout/list1"/>
    <dgm:cxn modelId="{92ACED75-F8B1-4DE9-B1E3-9EF6893CE0B9}" srcId="{BB965477-672E-4506-981E-1E39AC825CE5}" destId="{1BF2DF62-EAB5-4AD9-B006-0565B8AAA509}" srcOrd="1" destOrd="0" parTransId="{C38F1948-887E-43DA-8149-73CF918E6AB8}" sibTransId="{8944DE69-706D-4EDF-9922-20D8EB0B137F}"/>
    <dgm:cxn modelId="{900E5A99-AC06-472C-9055-2B004160EE09}" type="presOf" srcId="{6C600A72-86ED-43BE-BE55-A1AB1AD586A8}" destId="{EFCBBB1A-16BA-4DEE-AA27-4DC46BAEA303}" srcOrd="0" destOrd="0" presId="urn:microsoft.com/office/officeart/2005/8/layout/list1"/>
    <dgm:cxn modelId="{E3ADDE1B-A537-438B-99A5-F6EF9354ABF6}" type="presOf" srcId="{4583822B-2FEC-49FA-9BE2-D47D6AC0EF45}" destId="{6C6EC2A8-1E75-4A24-830B-3ABCB52AE845}" srcOrd="1" destOrd="0" presId="urn:microsoft.com/office/officeart/2005/8/layout/list1"/>
    <dgm:cxn modelId="{31612E34-A401-4D87-8AA8-D85B8DC60D3E}" type="presOf" srcId="{26A7D750-B6A5-4A2D-85FD-4CC91917F504}" destId="{C5FB1EC0-DEAD-465E-A5CB-73E7664EF836}" srcOrd="0" destOrd="0" presId="urn:microsoft.com/office/officeart/2005/8/layout/list1"/>
    <dgm:cxn modelId="{53A8681A-9798-44BA-A323-6DA938950FF6}" srcId="{BB965477-672E-4506-981E-1E39AC825CE5}" destId="{6C600A72-86ED-43BE-BE55-A1AB1AD586A8}" srcOrd="2" destOrd="0" parTransId="{7C725F94-8498-45F5-A88E-4F905ED84945}" sibTransId="{F78C5048-7990-48CE-A6EB-58C9F6E10BDB}"/>
    <dgm:cxn modelId="{5C75CC7A-23AF-4C3E-AA38-26EA9EEF2F93}" type="presOf" srcId="{4583822B-2FEC-49FA-9BE2-D47D6AC0EF45}" destId="{2811E13D-6C79-4F63-A5BE-2999D76A23C9}" srcOrd="0" destOrd="0" presId="urn:microsoft.com/office/officeart/2005/8/layout/list1"/>
    <dgm:cxn modelId="{19E35E9C-8B20-4925-B4E3-ABF307CFA971}" type="presOf" srcId="{1BF2DF62-EAB5-4AD9-B006-0565B8AAA509}" destId="{BE0267B3-5F9E-4A59-87EE-7D5149FF048D}" srcOrd="1" destOrd="0" presId="urn:microsoft.com/office/officeart/2005/8/layout/list1"/>
    <dgm:cxn modelId="{AC180D9F-A8C6-49E7-923A-1A003CDB7611}" type="presOf" srcId="{78157F09-5B45-4BE3-B0BD-2742A709F567}" destId="{1672BC1A-D0A4-46AE-9B92-38F37BDD6F6E}" srcOrd="1" destOrd="0" presId="urn:microsoft.com/office/officeart/2005/8/layout/list1"/>
    <dgm:cxn modelId="{297D0A10-63F8-4E2A-9A04-6E1745111DED}" type="presParOf" srcId="{B3DAAA7F-60F4-44B9-91D7-4EC13AE32006}" destId="{6C373EF4-220E-4D3F-9E7F-EEBB90643473}" srcOrd="0" destOrd="0" presId="urn:microsoft.com/office/officeart/2005/8/layout/list1"/>
    <dgm:cxn modelId="{E879D923-36BD-4E9C-A106-C94E14A76959}" type="presParOf" srcId="{6C373EF4-220E-4D3F-9E7F-EEBB90643473}" destId="{D2ECB217-EB57-4C20-85E2-5F2BA6037AF8}" srcOrd="0" destOrd="0" presId="urn:microsoft.com/office/officeart/2005/8/layout/list1"/>
    <dgm:cxn modelId="{384CCF45-003F-4B78-9769-95314AE513B7}" type="presParOf" srcId="{6C373EF4-220E-4D3F-9E7F-EEBB90643473}" destId="{03C87EF3-CD81-4D37-8B77-B23F4DA4A15F}" srcOrd="1" destOrd="0" presId="urn:microsoft.com/office/officeart/2005/8/layout/list1"/>
    <dgm:cxn modelId="{566DE2DF-534D-4EBE-8071-EB83B449D5D9}" type="presParOf" srcId="{B3DAAA7F-60F4-44B9-91D7-4EC13AE32006}" destId="{BE3484E1-A813-4FDD-BD7F-7FA3591CC36D}" srcOrd="1" destOrd="0" presId="urn:microsoft.com/office/officeart/2005/8/layout/list1"/>
    <dgm:cxn modelId="{A42B490D-971D-411B-AD3E-5B92AAE89C4D}" type="presParOf" srcId="{B3DAAA7F-60F4-44B9-91D7-4EC13AE32006}" destId="{B5EC0CF2-0102-4141-886D-73CDCAA24D71}" srcOrd="2" destOrd="0" presId="urn:microsoft.com/office/officeart/2005/8/layout/list1"/>
    <dgm:cxn modelId="{0BE35E64-9266-481E-9369-24DEC9A3913E}" type="presParOf" srcId="{B3DAAA7F-60F4-44B9-91D7-4EC13AE32006}" destId="{50FBE5E9-99A2-4E84-8534-39FA910FB38B}" srcOrd="3" destOrd="0" presId="urn:microsoft.com/office/officeart/2005/8/layout/list1"/>
    <dgm:cxn modelId="{2185EC9A-C8E6-48EB-95C4-2EA2D4B958BA}" type="presParOf" srcId="{B3DAAA7F-60F4-44B9-91D7-4EC13AE32006}" destId="{37B872EA-14F3-41D1-B54B-DAFDDDEAF784}" srcOrd="4" destOrd="0" presId="urn:microsoft.com/office/officeart/2005/8/layout/list1"/>
    <dgm:cxn modelId="{ACDDCF98-7448-4709-B4D1-3F5C5A8B734F}" type="presParOf" srcId="{37B872EA-14F3-41D1-B54B-DAFDDDEAF784}" destId="{9475F8DD-D849-4271-88FF-2184114400BF}" srcOrd="0" destOrd="0" presId="urn:microsoft.com/office/officeart/2005/8/layout/list1"/>
    <dgm:cxn modelId="{B7834F50-5B6F-44FC-B47D-09182E0D33B1}" type="presParOf" srcId="{37B872EA-14F3-41D1-B54B-DAFDDDEAF784}" destId="{BE0267B3-5F9E-4A59-87EE-7D5149FF048D}" srcOrd="1" destOrd="0" presId="urn:microsoft.com/office/officeart/2005/8/layout/list1"/>
    <dgm:cxn modelId="{690F5C9F-75CE-473A-855A-F2D100ACE514}" type="presParOf" srcId="{B3DAAA7F-60F4-44B9-91D7-4EC13AE32006}" destId="{BA31FCD7-6473-4137-A604-D80A0076E185}" srcOrd="5" destOrd="0" presId="urn:microsoft.com/office/officeart/2005/8/layout/list1"/>
    <dgm:cxn modelId="{DC8A695E-4FCB-448D-BCE1-60985F94660A}" type="presParOf" srcId="{B3DAAA7F-60F4-44B9-91D7-4EC13AE32006}" destId="{7C2A3E27-902D-44E7-B402-427BA291DB6E}" srcOrd="6" destOrd="0" presId="urn:microsoft.com/office/officeart/2005/8/layout/list1"/>
    <dgm:cxn modelId="{1D4F46F5-DE62-405E-A766-CB57793C58CB}" type="presParOf" srcId="{B3DAAA7F-60F4-44B9-91D7-4EC13AE32006}" destId="{54ADE255-BA5C-414B-9E95-70030BEB2B7C}" srcOrd="7" destOrd="0" presId="urn:microsoft.com/office/officeart/2005/8/layout/list1"/>
    <dgm:cxn modelId="{4163651C-3C12-4643-9A05-250865CF1B93}" type="presParOf" srcId="{B3DAAA7F-60F4-44B9-91D7-4EC13AE32006}" destId="{F3BE08F4-FE68-455C-B2A0-4636F1642FA9}" srcOrd="8" destOrd="0" presId="urn:microsoft.com/office/officeart/2005/8/layout/list1"/>
    <dgm:cxn modelId="{E96629A6-B2A6-43F2-A2FA-297E2673D934}" type="presParOf" srcId="{F3BE08F4-FE68-455C-B2A0-4636F1642FA9}" destId="{EFCBBB1A-16BA-4DEE-AA27-4DC46BAEA303}" srcOrd="0" destOrd="0" presId="urn:microsoft.com/office/officeart/2005/8/layout/list1"/>
    <dgm:cxn modelId="{7D183470-204B-432B-8580-3DF355A134D3}" type="presParOf" srcId="{F3BE08F4-FE68-455C-B2A0-4636F1642FA9}" destId="{C3D90201-1DFA-42DC-A062-B3863765FEF2}" srcOrd="1" destOrd="0" presId="urn:microsoft.com/office/officeart/2005/8/layout/list1"/>
    <dgm:cxn modelId="{B7282462-3194-44DA-9153-C37C26CEDB62}" type="presParOf" srcId="{B3DAAA7F-60F4-44B9-91D7-4EC13AE32006}" destId="{96EE276F-D8FC-4CDB-9957-110BDC9EFDCD}" srcOrd="9" destOrd="0" presId="urn:microsoft.com/office/officeart/2005/8/layout/list1"/>
    <dgm:cxn modelId="{868EC3B3-2A7F-46C6-B44E-1034934992EC}" type="presParOf" srcId="{B3DAAA7F-60F4-44B9-91D7-4EC13AE32006}" destId="{46424774-8EDD-423A-AC94-6298C1663171}" srcOrd="10" destOrd="0" presId="urn:microsoft.com/office/officeart/2005/8/layout/list1"/>
    <dgm:cxn modelId="{D91F5544-B656-42A7-858D-FB04F0A7A74B}" type="presParOf" srcId="{B3DAAA7F-60F4-44B9-91D7-4EC13AE32006}" destId="{B93C1A80-E79C-42C1-9474-C78081C29063}" srcOrd="11" destOrd="0" presId="urn:microsoft.com/office/officeart/2005/8/layout/list1"/>
    <dgm:cxn modelId="{E1115805-DA7C-45CF-B16E-2F1A9C7B6E9A}" type="presParOf" srcId="{B3DAAA7F-60F4-44B9-91D7-4EC13AE32006}" destId="{9264C5BF-34FB-4E96-99C6-37E7D197E738}" srcOrd="12" destOrd="0" presId="urn:microsoft.com/office/officeart/2005/8/layout/list1"/>
    <dgm:cxn modelId="{219F89AA-AF42-4EDE-9190-B2C362B6B099}" type="presParOf" srcId="{9264C5BF-34FB-4E96-99C6-37E7D197E738}" destId="{E20D8A4D-E683-4755-9A40-7BFD1075B957}" srcOrd="0" destOrd="0" presId="urn:microsoft.com/office/officeart/2005/8/layout/list1"/>
    <dgm:cxn modelId="{FA07C39F-5FDE-459A-B839-EE6316C3663C}" type="presParOf" srcId="{9264C5BF-34FB-4E96-99C6-37E7D197E738}" destId="{8A899F8A-E704-4256-8959-D55C096E77E3}" srcOrd="1" destOrd="0" presId="urn:microsoft.com/office/officeart/2005/8/layout/list1"/>
    <dgm:cxn modelId="{3B615E14-C186-4B7E-A3B3-46BF76CF0856}" type="presParOf" srcId="{B3DAAA7F-60F4-44B9-91D7-4EC13AE32006}" destId="{CA57308D-29D5-4B83-A704-2E81AFD8BF7D}" srcOrd="13" destOrd="0" presId="urn:microsoft.com/office/officeart/2005/8/layout/list1"/>
    <dgm:cxn modelId="{670E72A4-EAD3-494F-988B-FDDB8C112520}" type="presParOf" srcId="{B3DAAA7F-60F4-44B9-91D7-4EC13AE32006}" destId="{2A7ED573-5631-407A-8D8F-ECFA3652B9E9}" srcOrd="14" destOrd="0" presId="urn:microsoft.com/office/officeart/2005/8/layout/list1"/>
    <dgm:cxn modelId="{768C75C2-7BC9-41CC-8F87-9211B988ED3C}" type="presParOf" srcId="{B3DAAA7F-60F4-44B9-91D7-4EC13AE32006}" destId="{51BECA39-338C-41A3-B065-48BD027FC418}" srcOrd="15" destOrd="0" presId="urn:microsoft.com/office/officeart/2005/8/layout/list1"/>
    <dgm:cxn modelId="{F71DA7E5-B937-4C48-BC39-53EBCB81E71E}" type="presParOf" srcId="{B3DAAA7F-60F4-44B9-91D7-4EC13AE32006}" destId="{61483EF5-734E-40C7-9258-C93EEFF55B32}" srcOrd="16" destOrd="0" presId="urn:microsoft.com/office/officeart/2005/8/layout/list1"/>
    <dgm:cxn modelId="{035BC8C4-D798-4E76-969A-6113F7E10179}" type="presParOf" srcId="{61483EF5-734E-40C7-9258-C93EEFF55B32}" destId="{98FB0788-07FE-4526-9573-1E8DEDFD01A6}" srcOrd="0" destOrd="0" presId="urn:microsoft.com/office/officeart/2005/8/layout/list1"/>
    <dgm:cxn modelId="{27D115B4-54AC-4723-826A-4850C781A0B4}" type="presParOf" srcId="{61483EF5-734E-40C7-9258-C93EEFF55B32}" destId="{7ED1FF2D-B492-42A6-B2A4-569C3FCE2220}" srcOrd="1" destOrd="0" presId="urn:microsoft.com/office/officeart/2005/8/layout/list1"/>
    <dgm:cxn modelId="{B46A1070-304F-4E36-ABA1-F7DA1DBE6D0A}" type="presParOf" srcId="{B3DAAA7F-60F4-44B9-91D7-4EC13AE32006}" destId="{15174930-E8EA-4765-B907-2EAAE22A4A4D}" srcOrd="17" destOrd="0" presId="urn:microsoft.com/office/officeart/2005/8/layout/list1"/>
    <dgm:cxn modelId="{0726E7F3-D0F1-4744-9C08-C59E810FDAFB}" type="presParOf" srcId="{B3DAAA7F-60F4-44B9-91D7-4EC13AE32006}" destId="{8A01B183-C3A3-4C52-8BC4-73226CA939E9}" srcOrd="18" destOrd="0" presId="urn:microsoft.com/office/officeart/2005/8/layout/list1"/>
    <dgm:cxn modelId="{376B1E0F-53BF-4497-8E8F-4E86FA5F59D0}" type="presParOf" srcId="{B3DAAA7F-60F4-44B9-91D7-4EC13AE32006}" destId="{FF4CEBC3-6146-407F-BDF5-E3C216C8BF60}" srcOrd="19" destOrd="0" presId="urn:microsoft.com/office/officeart/2005/8/layout/list1"/>
    <dgm:cxn modelId="{7276AF10-05D5-46A1-B110-C6758C8CB74A}" type="presParOf" srcId="{B3DAAA7F-60F4-44B9-91D7-4EC13AE32006}" destId="{FCC510EC-8314-4D47-814E-ED3DB011991E}" srcOrd="20" destOrd="0" presId="urn:microsoft.com/office/officeart/2005/8/layout/list1"/>
    <dgm:cxn modelId="{4B6D745A-BD79-4C0A-8A22-1E7D6570D004}" type="presParOf" srcId="{FCC510EC-8314-4D47-814E-ED3DB011991E}" destId="{ECF357BA-C5FE-4F3C-863B-F5CE6BB542E1}" srcOrd="0" destOrd="0" presId="urn:microsoft.com/office/officeart/2005/8/layout/list1"/>
    <dgm:cxn modelId="{BCAB5690-6A8F-4716-8F13-07C9A34C7E67}" type="presParOf" srcId="{FCC510EC-8314-4D47-814E-ED3DB011991E}" destId="{1672BC1A-D0A4-46AE-9B92-38F37BDD6F6E}" srcOrd="1" destOrd="0" presId="urn:microsoft.com/office/officeart/2005/8/layout/list1"/>
    <dgm:cxn modelId="{8BB303B2-E5F2-4279-AEA3-A34A242955A1}" type="presParOf" srcId="{B3DAAA7F-60F4-44B9-91D7-4EC13AE32006}" destId="{DE2A7D4B-C098-4B23-85A9-4337FD0E3609}" srcOrd="21" destOrd="0" presId="urn:microsoft.com/office/officeart/2005/8/layout/list1"/>
    <dgm:cxn modelId="{2803AB4E-DB82-4158-9F31-1B69AD2B6377}" type="presParOf" srcId="{B3DAAA7F-60F4-44B9-91D7-4EC13AE32006}" destId="{03D499AA-4358-4A05-8418-187A1C25C653}" srcOrd="22" destOrd="0" presId="urn:microsoft.com/office/officeart/2005/8/layout/list1"/>
    <dgm:cxn modelId="{F8948BEA-6F5E-4B2C-A36E-3CA5F26E2C5A}" type="presParOf" srcId="{B3DAAA7F-60F4-44B9-91D7-4EC13AE32006}" destId="{D13D84EA-A8D8-497B-9C30-01155CE873ED}" srcOrd="23" destOrd="0" presId="urn:microsoft.com/office/officeart/2005/8/layout/list1"/>
    <dgm:cxn modelId="{CF1033D5-0DF3-4193-B5A3-01157B56DB25}" type="presParOf" srcId="{B3DAAA7F-60F4-44B9-91D7-4EC13AE32006}" destId="{E1CB53BA-1E07-4AB1-B934-A1FAE9DC1B0B}" srcOrd="24" destOrd="0" presId="urn:microsoft.com/office/officeart/2005/8/layout/list1"/>
    <dgm:cxn modelId="{7DF422E0-9FC2-4EF9-84EB-642BA66F37BA}" type="presParOf" srcId="{E1CB53BA-1E07-4AB1-B934-A1FAE9DC1B0B}" destId="{2811E13D-6C79-4F63-A5BE-2999D76A23C9}" srcOrd="0" destOrd="0" presId="urn:microsoft.com/office/officeart/2005/8/layout/list1"/>
    <dgm:cxn modelId="{0A1175C3-9E9A-40A1-81AE-8DBEBC1B0F08}" type="presParOf" srcId="{E1CB53BA-1E07-4AB1-B934-A1FAE9DC1B0B}" destId="{6C6EC2A8-1E75-4A24-830B-3ABCB52AE845}" srcOrd="1" destOrd="0" presId="urn:microsoft.com/office/officeart/2005/8/layout/list1"/>
    <dgm:cxn modelId="{6AAFF8E1-B071-44C2-A0C3-2F75DB3FFE9B}" type="presParOf" srcId="{B3DAAA7F-60F4-44B9-91D7-4EC13AE32006}" destId="{641BF1AD-4661-4886-93AD-496A1EA83C68}" srcOrd="25" destOrd="0" presId="urn:microsoft.com/office/officeart/2005/8/layout/list1"/>
    <dgm:cxn modelId="{A36D8CA6-C215-475B-BE6F-E7C168048545}" type="presParOf" srcId="{B3DAAA7F-60F4-44B9-91D7-4EC13AE32006}" destId="{5E286205-B762-4B61-B463-2522A462CEDC}" srcOrd="26" destOrd="0" presId="urn:microsoft.com/office/officeart/2005/8/layout/list1"/>
    <dgm:cxn modelId="{91D9738E-FCAD-42DB-B90D-B2E8597F84DA}" type="presParOf" srcId="{B3DAAA7F-60F4-44B9-91D7-4EC13AE32006}" destId="{82E5BE94-0F23-41C6-82A8-41601D74BFBA}" srcOrd="27" destOrd="0" presId="urn:microsoft.com/office/officeart/2005/8/layout/list1"/>
    <dgm:cxn modelId="{0613E1E9-4C03-4E96-9C2F-2CF8CECF5144}" type="presParOf" srcId="{B3DAAA7F-60F4-44B9-91D7-4EC13AE32006}" destId="{CE447407-D3A2-45BE-903D-BB1715F93E67}" srcOrd="28" destOrd="0" presId="urn:microsoft.com/office/officeart/2005/8/layout/list1"/>
    <dgm:cxn modelId="{1A66EDBA-DEE5-4788-A31C-D5C76D7D71B1}" type="presParOf" srcId="{CE447407-D3A2-45BE-903D-BB1715F93E67}" destId="{0AA2A5EA-2712-43F4-AF7B-1A8EC3180A3B}" srcOrd="0" destOrd="0" presId="urn:microsoft.com/office/officeart/2005/8/layout/list1"/>
    <dgm:cxn modelId="{62F0C17D-B47E-4AC3-A297-ABA8897C6315}" type="presParOf" srcId="{CE447407-D3A2-45BE-903D-BB1715F93E67}" destId="{C5C18013-BE6C-41CD-812C-591EDAFA3A2E}" srcOrd="1" destOrd="0" presId="urn:microsoft.com/office/officeart/2005/8/layout/list1"/>
    <dgm:cxn modelId="{72D416A6-F276-4134-8087-0F6066C9183F}" type="presParOf" srcId="{B3DAAA7F-60F4-44B9-91D7-4EC13AE32006}" destId="{F7354A86-C5C0-42B6-B977-A4AA9D09BA76}" srcOrd="29" destOrd="0" presId="urn:microsoft.com/office/officeart/2005/8/layout/list1"/>
    <dgm:cxn modelId="{7315A0D2-85B3-4810-932E-3F3C155A2B78}" type="presParOf" srcId="{B3DAAA7F-60F4-44B9-91D7-4EC13AE32006}" destId="{C2A91002-2BEF-4128-9CCB-948684FF9F5E}" srcOrd="30" destOrd="0" presId="urn:microsoft.com/office/officeart/2005/8/layout/list1"/>
    <dgm:cxn modelId="{95BBA14C-2780-4078-ACE1-20D0F0D3F8E4}" type="presParOf" srcId="{B3DAAA7F-60F4-44B9-91D7-4EC13AE32006}" destId="{B81EE240-1115-400B-9F4F-69424363BEE8}" srcOrd="31" destOrd="0" presId="urn:microsoft.com/office/officeart/2005/8/layout/list1"/>
    <dgm:cxn modelId="{05D8FE73-DBA4-4C39-BBCF-9003A159BEAB}" type="presParOf" srcId="{B3DAAA7F-60F4-44B9-91D7-4EC13AE32006}" destId="{79FBC358-E40B-4031-A5A0-B484EBAB3B83}" srcOrd="32" destOrd="0" presId="urn:microsoft.com/office/officeart/2005/8/layout/list1"/>
    <dgm:cxn modelId="{23708E55-3AB5-46F2-9004-5EC86D0B2EC9}" type="presParOf" srcId="{79FBC358-E40B-4031-A5A0-B484EBAB3B83}" destId="{C5FB1EC0-DEAD-465E-A5CB-73E7664EF836}" srcOrd="0" destOrd="0" presId="urn:microsoft.com/office/officeart/2005/8/layout/list1"/>
    <dgm:cxn modelId="{727FE77B-4F51-4C2F-B36C-A96299CD52C2}" type="presParOf" srcId="{79FBC358-E40B-4031-A5A0-B484EBAB3B83}" destId="{3B060B67-7BFA-449D-8554-CBE130EE39F5}" srcOrd="1" destOrd="0" presId="urn:microsoft.com/office/officeart/2005/8/layout/list1"/>
    <dgm:cxn modelId="{62F6BA64-B9C1-480E-8631-A6B0E7C63FC3}" type="presParOf" srcId="{B3DAAA7F-60F4-44B9-91D7-4EC13AE32006}" destId="{42255339-E5A9-480E-AB96-AA7C224D1976}" srcOrd="33" destOrd="0" presId="urn:microsoft.com/office/officeart/2005/8/layout/list1"/>
    <dgm:cxn modelId="{FCB71171-36D5-4852-8059-0CCD42D80255}" type="presParOf" srcId="{B3DAAA7F-60F4-44B9-91D7-4EC13AE32006}" destId="{73836B1A-5F51-46A6-86AD-08A2D138AE22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B2EC33-19C7-43BB-BDEC-A52BACA9A671}">
      <dsp:nvSpPr>
        <dsp:cNvPr id="0" name=""/>
        <dsp:cNvSpPr/>
      </dsp:nvSpPr>
      <dsp:spPr>
        <a:xfrm>
          <a:off x="1117" y="596078"/>
          <a:ext cx="4358340" cy="2615004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>
              <a:solidFill>
                <a:srgbClr val="7030A0"/>
              </a:solidFill>
            </a:rPr>
            <a:t>Для захисту від нечистої сили й пристріту вагітним жінкам радили носити обереги: залізну голку або ніж, друзки від розбитого блискавкою дерева, вугілля, шматочок цегли від печі тощо. </a:t>
          </a:r>
          <a:endParaRPr lang="uk-UA" sz="2000" kern="1200" noProof="0" dirty="0">
            <a:solidFill>
              <a:srgbClr val="7030A0"/>
            </a:solidFill>
          </a:endParaRPr>
        </a:p>
      </dsp:txBody>
      <dsp:txXfrm>
        <a:off x="1117" y="596078"/>
        <a:ext cx="4358340" cy="2615004"/>
      </dsp:txXfrm>
    </dsp:sp>
    <dsp:sp modelId="{404C6197-72A9-499F-A8A2-6DC4DD7EAEE7}">
      <dsp:nvSpPr>
        <dsp:cNvPr id="0" name=""/>
        <dsp:cNvSpPr/>
      </dsp:nvSpPr>
      <dsp:spPr>
        <a:xfrm>
          <a:off x="4795292" y="596078"/>
          <a:ext cx="4358340" cy="2615004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>
              <a:solidFill>
                <a:srgbClr val="7030A0"/>
              </a:solidFill>
            </a:rPr>
            <a:t>До речі, мішечок із глиною або </a:t>
          </a:r>
          <a:r>
            <a:rPr lang="uk-UA" sz="2000" kern="1200" noProof="0" dirty="0" err="1" smtClean="0">
              <a:solidFill>
                <a:srgbClr val="7030A0"/>
              </a:solidFill>
            </a:rPr>
            <a:t>попелом</a:t>
          </a:r>
          <a:r>
            <a:rPr lang="uk-UA" sz="2000" kern="1200" noProof="0" dirty="0" smtClean="0">
              <a:solidFill>
                <a:srgbClr val="7030A0"/>
              </a:solidFill>
            </a:rPr>
            <a:t> із печі одразу після народження прив'язували немовляті до ручки, як нині прив'язують бирочки у пологовому будинку. </a:t>
          </a:r>
          <a:endParaRPr lang="uk-UA" sz="2000" kern="1200" noProof="0" dirty="0">
            <a:solidFill>
              <a:srgbClr val="7030A0"/>
            </a:solidFill>
          </a:endParaRPr>
        </a:p>
      </dsp:txBody>
      <dsp:txXfrm>
        <a:off x="4795292" y="596078"/>
        <a:ext cx="4358340" cy="2615004"/>
      </dsp:txXfrm>
    </dsp:sp>
    <dsp:sp modelId="{37A008E5-7C18-4CA2-8E5D-AF0B24E88A3E}">
      <dsp:nvSpPr>
        <dsp:cNvPr id="0" name=""/>
        <dsp:cNvSpPr/>
      </dsp:nvSpPr>
      <dsp:spPr>
        <a:xfrm>
          <a:off x="4796410" y="3789042"/>
          <a:ext cx="4358340" cy="2615004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noProof="0" dirty="0" smtClean="0">
              <a:solidFill>
                <a:srgbClr val="7030A0"/>
              </a:solidFill>
            </a:rPr>
            <a:t>Це робилося для того, щоб духи родинного вогнища оберігали і захищали маля, як і його матір під час вагітності. </a:t>
          </a:r>
          <a:endParaRPr lang="uk-UA" sz="2000" kern="1200" noProof="0" dirty="0">
            <a:solidFill>
              <a:srgbClr val="7030A0"/>
            </a:solidFill>
          </a:endParaRPr>
        </a:p>
      </dsp:txBody>
      <dsp:txXfrm>
        <a:off x="4796410" y="3789042"/>
        <a:ext cx="4358340" cy="26150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229F6-A533-4E74-AECD-64A1BE3FB237}">
      <dsp:nvSpPr>
        <dsp:cNvPr id="0" name=""/>
        <dsp:cNvSpPr/>
      </dsp:nvSpPr>
      <dsp:spPr>
        <a:xfrm>
          <a:off x="1023015" y="-44039"/>
          <a:ext cx="7074440" cy="7074440"/>
        </a:xfrm>
        <a:prstGeom prst="circularArrow">
          <a:avLst>
            <a:gd name="adj1" fmla="val 5544"/>
            <a:gd name="adj2" fmla="val 330680"/>
            <a:gd name="adj3" fmla="val 14494568"/>
            <a:gd name="adj4" fmla="val 16962370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D1943A-AA8A-4434-B41E-C31C38C7F36E}">
      <dsp:nvSpPr>
        <dsp:cNvPr id="0" name=""/>
        <dsp:cNvSpPr/>
      </dsp:nvSpPr>
      <dsp:spPr>
        <a:xfrm>
          <a:off x="3442443" y="2664"/>
          <a:ext cx="2235584" cy="111779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7030A0"/>
              </a:solidFill>
            </a:rPr>
            <a:t>В українських селах, та й у містах, майже до кожної жінки при пологах запрошували бабу-повитуху. </a:t>
          </a:r>
          <a:endParaRPr lang="uk-UA" sz="1400" kern="1200" noProof="0" dirty="0">
            <a:solidFill>
              <a:srgbClr val="7030A0"/>
            </a:solidFill>
          </a:endParaRPr>
        </a:p>
      </dsp:txBody>
      <dsp:txXfrm>
        <a:off x="3497009" y="57230"/>
        <a:ext cx="2126452" cy="1008660"/>
      </dsp:txXfrm>
    </dsp:sp>
    <dsp:sp modelId="{4DF981D5-1092-4CB0-AE7E-20A8D4A081EB}">
      <dsp:nvSpPr>
        <dsp:cNvPr id="0" name=""/>
        <dsp:cNvSpPr/>
      </dsp:nvSpPr>
      <dsp:spPr>
        <a:xfrm>
          <a:off x="5566351" y="1138527"/>
          <a:ext cx="2705056" cy="111779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7030A0"/>
              </a:solidFill>
            </a:rPr>
            <a:t>Обряд запрошення починався з того, що до баби-</a:t>
          </a:r>
          <a:r>
            <a:rPr lang="uk-UA" sz="1400" kern="1200" noProof="0" dirty="0" err="1" smtClean="0">
              <a:solidFill>
                <a:srgbClr val="7030A0"/>
              </a:solidFill>
            </a:rPr>
            <a:t>повитухи</a:t>
          </a:r>
          <a:r>
            <a:rPr lang="uk-UA" sz="1400" kern="1200" noProof="0" dirty="0" smtClean="0">
              <a:solidFill>
                <a:srgbClr val="7030A0"/>
              </a:solidFill>
            </a:rPr>
            <a:t> йшов чоловік породіллі з хлібом і сповіщав про наближення пологів. </a:t>
          </a:r>
          <a:endParaRPr lang="uk-UA" sz="1400" kern="1200" noProof="0" dirty="0">
            <a:solidFill>
              <a:srgbClr val="7030A0"/>
            </a:solidFill>
          </a:endParaRPr>
        </a:p>
      </dsp:txBody>
      <dsp:txXfrm>
        <a:off x="5620917" y="1193093"/>
        <a:ext cx="2595924" cy="1008660"/>
      </dsp:txXfrm>
    </dsp:sp>
    <dsp:sp modelId="{DCE4E6F2-9DB0-4241-935D-0CA679DCF74B}">
      <dsp:nvSpPr>
        <dsp:cNvPr id="0" name=""/>
        <dsp:cNvSpPr/>
      </dsp:nvSpPr>
      <dsp:spPr>
        <a:xfrm>
          <a:off x="6148888" y="3690788"/>
          <a:ext cx="2705056" cy="111779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7030A0"/>
              </a:solidFill>
            </a:rPr>
            <a:t>Прийшовши до господи баба-повитуха відчиняла всі вікна, двері, розв’язувала всі вузли, щоб дитині було легше з’явитися на світ</a:t>
          </a:r>
          <a:endParaRPr lang="uk-UA" sz="1400" kern="1200" noProof="0" dirty="0">
            <a:solidFill>
              <a:srgbClr val="7030A0"/>
            </a:solidFill>
          </a:endParaRPr>
        </a:p>
      </dsp:txBody>
      <dsp:txXfrm>
        <a:off x="6203454" y="3745354"/>
        <a:ext cx="2595924" cy="1008660"/>
      </dsp:txXfrm>
    </dsp:sp>
    <dsp:sp modelId="{3F13A60C-F3EF-4A17-AA61-45A774F89B51}">
      <dsp:nvSpPr>
        <dsp:cNvPr id="0" name=""/>
        <dsp:cNvSpPr/>
      </dsp:nvSpPr>
      <dsp:spPr>
        <a:xfrm>
          <a:off x="4751392" y="5737543"/>
          <a:ext cx="2235584" cy="111779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7030A0"/>
              </a:solidFill>
            </a:rPr>
            <a:t> На столі, як за звичай, обов’язково лежав хліб. Перед пологами жінку обкурювали зіллям. </a:t>
          </a:r>
          <a:endParaRPr lang="uk-UA" sz="1400" kern="1200" noProof="0" dirty="0">
            <a:solidFill>
              <a:srgbClr val="7030A0"/>
            </a:solidFill>
          </a:endParaRPr>
        </a:p>
      </dsp:txBody>
      <dsp:txXfrm>
        <a:off x="4805958" y="5792109"/>
        <a:ext cx="2126452" cy="1008660"/>
      </dsp:txXfrm>
    </dsp:sp>
    <dsp:sp modelId="{DC355173-DA62-4E1E-AD5A-BA6D7E64CA0A}">
      <dsp:nvSpPr>
        <dsp:cNvPr id="0" name=""/>
        <dsp:cNvSpPr/>
      </dsp:nvSpPr>
      <dsp:spPr>
        <a:xfrm>
          <a:off x="2133494" y="5737543"/>
          <a:ext cx="2235584" cy="111779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7030A0"/>
              </a:solidFill>
            </a:rPr>
            <a:t>Народ вірив, що ці магічні дії мають надприродну силу і є корисними для матері та новонародженого. </a:t>
          </a:r>
          <a:endParaRPr lang="uk-UA" sz="1400" kern="1200" noProof="0" dirty="0">
            <a:solidFill>
              <a:srgbClr val="7030A0"/>
            </a:solidFill>
          </a:endParaRPr>
        </a:p>
      </dsp:txBody>
      <dsp:txXfrm>
        <a:off x="2188060" y="5792109"/>
        <a:ext cx="2126452" cy="1008660"/>
      </dsp:txXfrm>
    </dsp:sp>
    <dsp:sp modelId="{8F6AC9EE-18EE-4554-9386-EF31268AD579}">
      <dsp:nvSpPr>
        <dsp:cNvPr id="0" name=""/>
        <dsp:cNvSpPr/>
      </dsp:nvSpPr>
      <dsp:spPr>
        <a:xfrm>
          <a:off x="266525" y="3690788"/>
          <a:ext cx="2705056" cy="111779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7030A0"/>
              </a:solidFill>
            </a:rPr>
            <a:t>Магічні дії часом супроводжувалися примовляннями. </a:t>
          </a:r>
          <a:endParaRPr lang="uk-UA" sz="1400" kern="1200" noProof="0" dirty="0">
            <a:solidFill>
              <a:srgbClr val="7030A0"/>
            </a:solidFill>
          </a:endParaRPr>
        </a:p>
      </dsp:txBody>
      <dsp:txXfrm>
        <a:off x="321091" y="3745354"/>
        <a:ext cx="2595924" cy="1008660"/>
      </dsp:txXfrm>
    </dsp:sp>
    <dsp:sp modelId="{44D27D05-8659-41E5-B1D3-89F7DD598AAB}">
      <dsp:nvSpPr>
        <dsp:cNvPr id="0" name=""/>
        <dsp:cNvSpPr/>
      </dsp:nvSpPr>
      <dsp:spPr>
        <a:xfrm>
          <a:off x="849062" y="1138527"/>
          <a:ext cx="2705056" cy="1117792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noProof="0" dirty="0" smtClean="0">
              <a:solidFill>
                <a:srgbClr val="7030A0"/>
              </a:solidFill>
            </a:rPr>
            <a:t>“Як ота вода легко сходить, так би ота дитина легко з тебе зійшла”.</a:t>
          </a:r>
          <a:endParaRPr lang="uk-UA" sz="1400" kern="1200" noProof="0" dirty="0">
            <a:solidFill>
              <a:srgbClr val="7030A0"/>
            </a:solidFill>
          </a:endParaRPr>
        </a:p>
      </dsp:txBody>
      <dsp:txXfrm>
        <a:off x="903628" y="1193093"/>
        <a:ext cx="2595924" cy="10086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B72DDC-3DEE-4BA7-BEE6-362AF9FC0ABE}">
      <dsp:nvSpPr>
        <dsp:cNvPr id="0" name=""/>
        <dsp:cNvSpPr/>
      </dsp:nvSpPr>
      <dsp:spPr>
        <a:xfrm>
          <a:off x="0" y="65618"/>
          <a:ext cx="5162262" cy="3097357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chemeClr val="accent2"/>
              </a:solidFill>
            </a:rPr>
            <a:t>В різних регіонах України існували різні звичаї обрання імені: на Поліссі дитину нарікала баба-повитуха, на Полтавщині вона це робила разом з кумами, на </a:t>
          </a:r>
          <a:r>
            <a:rPr lang="uk-UA" sz="2000" kern="1200" dirty="0" err="1" smtClean="0">
              <a:solidFill>
                <a:schemeClr val="accent2"/>
              </a:solidFill>
            </a:rPr>
            <a:t>Надніпрянщині</a:t>
          </a:r>
          <a:r>
            <a:rPr lang="uk-UA" sz="2000" kern="1200" dirty="0" smtClean="0">
              <a:solidFill>
                <a:schemeClr val="accent2"/>
              </a:solidFill>
            </a:rPr>
            <a:t> та Півдні України – обирали ім’я куми. </a:t>
          </a:r>
          <a:endParaRPr lang="ru-RU" sz="2000" kern="1200" dirty="0">
            <a:solidFill>
              <a:schemeClr val="accent2"/>
            </a:solidFill>
          </a:endParaRPr>
        </a:p>
      </dsp:txBody>
      <dsp:txXfrm>
        <a:off x="0" y="65618"/>
        <a:ext cx="5162262" cy="3097357"/>
      </dsp:txXfrm>
    </dsp:sp>
    <dsp:sp modelId="{185F04ED-1F55-4ACE-9739-690E9F617669}">
      <dsp:nvSpPr>
        <dsp:cNvPr id="0" name=""/>
        <dsp:cNvSpPr/>
      </dsp:nvSpPr>
      <dsp:spPr>
        <a:xfrm>
          <a:off x="0" y="3679202"/>
          <a:ext cx="5162262" cy="3097357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accent2"/>
              </a:solidFill>
            </a:rPr>
            <a:t>А </a:t>
          </a:r>
          <a:r>
            <a:rPr lang="ru-RU" sz="2000" kern="1200" dirty="0" err="1" smtClean="0">
              <a:solidFill>
                <a:schemeClr val="accent2"/>
              </a:solidFill>
            </a:rPr>
            <a:t>вже</a:t>
          </a:r>
          <a:r>
            <a:rPr lang="ru-RU" sz="2000" kern="1200" dirty="0" smtClean="0">
              <a:solidFill>
                <a:schemeClr val="accent2"/>
              </a:solidFill>
            </a:rPr>
            <a:t> </a:t>
          </a:r>
          <a:r>
            <a:rPr lang="ru-RU" sz="2000" kern="1200" dirty="0" err="1" smtClean="0">
              <a:solidFill>
                <a:schemeClr val="accent2"/>
              </a:solidFill>
            </a:rPr>
            <a:t>наприкінці</a:t>
          </a:r>
          <a:r>
            <a:rPr lang="ru-RU" sz="2000" kern="1200" dirty="0" smtClean="0">
              <a:solidFill>
                <a:schemeClr val="accent2"/>
              </a:solidFill>
            </a:rPr>
            <a:t> XIX – початку XX ст. батьки </a:t>
          </a:r>
          <a:r>
            <a:rPr lang="ru-RU" sz="2000" kern="1200" dirty="0" err="1" smtClean="0">
              <a:solidFill>
                <a:schemeClr val="accent2"/>
              </a:solidFill>
            </a:rPr>
            <a:t>самі</a:t>
          </a:r>
          <a:r>
            <a:rPr lang="ru-RU" sz="2000" kern="1200" dirty="0" smtClean="0">
              <a:solidFill>
                <a:schemeClr val="accent2"/>
              </a:solidFill>
            </a:rPr>
            <a:t> </a:t>
          </a:r>
          <a:r>
            <a:rPr lang="ru-RU" sz="2000" kern="1200" dirty="0" err="1" smtClean="0">
              <a:solidFill>
                <a:schemeClr val="accent2"/>
              </a:solidFill>
            </a:rPr>
            <a:t>називали</a:t>
          </a:r>
          <a:r>
            <a:rPr lang="ru-RU" sz="2000" kern="1200" dirty="0" smtClean="0">
              <a:solidFill>
                <a:schemeClr val="accent2"/>
              </a:solidFill>
            </a:rPr>
            <a:t> свою </a:t>
          </a:r>
          <a:r>
            <a:rPr lang="ru-RU" sz="2000" kern="1200" dirty="0" err="1" smtClean="0">
              <a:solidFill>
                <a:schemeClr val="accent2"/>
              </a:solidFill>
            </a:rPr>
            <a:t>дитину</a:t>
          </a:r>
          <a:r>
            <a:rPr lang="ru-RU" sz="2000" kern="1200" dirty="0" smtClean="0">
              <a:solidFill>
                <a:schemeClr val="accent2"/>
              </a:solidFill>
            </a:rPr>
            <a:t>, </a:t>
          </a:r>
          <a:r>
            <a:rPr lang="ru-RU" sz="2000" kern="1200" dirty="0" err="1" smtClean="0">
              <a:solidFill>
                <a:schemeClr val="accent2"/>
              </a:solidFill>
            </a:rPr>
            <a:t>орієнтуючись</a:t>
          </a:r>
          <a:r>
            <a:rPr lang="ru-RU" sz="2000" kern="1200" dirty="0" smtClean="0">
              <a:solidFill>
                <a:schemeClr val="accent2"/>
              </a:solidFill>
            </a:rPr>
            <a:t> </a:t>
          </a:r>
          <a:r>
            <a:rPr lang="ru-RU" sz="2000" kern="1200" dirty="0" err="1" smtClean="0">
              <a:solidFill>
                <a:schemeClr val="accent2"/>
              </a:solidFill>
            </a:rPr>
            <a:t>здебільшого</a:t>
          </a:r>
          <a:r>
            <a:rPr lang="ru-RU" sz="2000" kern="1200" dirty="0" smtClean="0">
              <a:solidFill>
                <a:schemeClr val="accent2"/>
              </a:solidFill>
            </a:rPr>
            <a:t> за </a:t>
          </a:r>
          <a:r>
            <a:rPr lang="ru-RU" sz="2000" kern="1200" dirty="0" err="1" smtClean="0">
              <a:solidFill>
                <a:schemeClr val="accent2"/>
              </a:solidFill>
            </a:rPr>
            <a:t>церковним</a:t>
          </a:r>
          <a:r>
            <a:rPr lang="ru-RU" sz="2000" kern="1200" dirty="0" smtClean="0">
              <a:solidFill>
                <a:schemeClr val="accent2"/>
              </a:solidFill>
            </a:rPr>
            <a:t> календарем, </a:t>
          </a:r>
          <a:r>
            <a:rPr lang="ru-RU" sz="2000" kern="1200" dirty="0" err="1" smtClean="0">
              <a:solidFill>
                <a:schemeClr val="accent2"/>
              </a:solidFill>
            </a:rPr>
            <a:t>або</a:t>
          </a:r>
          <a:r>
            <a:rPr lang="ru-RU" sz="2000" kern="1200" dirty="0" smtClean="0">
              <a:solidFill>
                <a:schemeClr val="accent2"/>
              </a:solidFill>
            </a:rPr>
            <a:t> </a:t>
          </a:r>
          <a:r>
            <a:rPr lang="ru-RU" sz="2000" kern="1200" dirty="0" err="1" smtClean="0">
              <a:solidFill>
                <a:schemeClr val="accent2"/>
              </a:solidFill>
            </a:rPr>
            <a:t>робили</a:t>
          </a:r>
          <a:r>
            <a:rPr lang="ru-RU" sz="2000" kern="1200" dirty="0" smtClean="0">
              <a:solidFill>
                <a:schemeClr val="accent2"/>
              </a:solidFill>
            </a:rPr>
            <a:t> </a:t>
          </a:r>
          <a:r>
            <a:rPr lang="ru-RU" sz="2000" kern="1200" dirty="0" err="1" smtClean="0">
              <a:solidFill>
                <a:schemeClr val="accent2"/>
              </a:solidFill>
            </a:rPr>
            <a:t>це</a:t>
          </a:r>
          <a:r>
            <a:rPr lang="ru-RU" sz="2000" kern="1200" dirty="0" smtClean="0">
              <a:solidFill>
                <a:schemeClr val="accent2"/>
              </a:solidFill>
            </a:rPr>
            <a:t> на честь батька </a:t>
          </a:r>
          <a:r>
            <a:rPr lang="ru-RU" sz="2000" kern="1200" dirty="0" err="1" smtClean="0">
              <a:solidFill>
                <a:schemeClr val="accent2"/>
              </a:solidFill>
            </a:rPr>
            <a:t>чи</a:t>
          </a:r>
          <a:r>
            <a:rPr lang="ru-RU" sz="2000" kern="1200" dirty="0" smtClean="0">
              <a:solidFill>
                <a:schemeClr val="accent2"/>
              </a:solidFill>
            </a:rPr>
            <a:t> </a:t>
          </a:r>
          <a:r>
            <a:rPr lang="ru-RU" sz="2000" kern="1200" dirty="0" err="1" smtClean="0">
              <a:solidFill>
                <a:schemeClr val="accent2"/>
              </a:solidFill>
            </a:rPr>
            <a:t>діда</a:t>
          </a:r>
          <a:r>
            <a:rPr lang="ru-RU" sz="2000" kern="1200" dirty="0" smtClean="0">
              <a:solidFill>
                <a:schemeClr val="accent2"/>
              </a:solidFill>
            </a:rPr>
            <a:t>. </a:t>
          </a:r>
          <a:endParaRPr lang="ru-RU" sz="2000" kern="1200" dirty="0">
            <a:solidFill>
              <a:schemeClr val="accent2"/>
            </a:solidFill>
          </a:endParaRPr>
        </a:p>
      </dsp:txBody>
      <dsp:txXfrm>
        <a:off x="0" y="3679202"/>
        <a:ext cx="5162262" cy="30973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EC0CF2-0102-4141-886D-73CDCAA24D71}">
      <dsp:nvSpPr>
        <dsp:cNvPr id="0" name=""/>
        <dsp:cNvSpPr/>
      </dsp:nvSpPr>
      <dsp:spPr>
        <a:xfrm>
          <a:off x="0" y="255779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87EF3-CD81-4D37-8B77-B23F4DA4A15F}">
      <dsp:nvSpPr>
        <dsp:cNvPr id="0" name=""/>
        <dsp:cNvSpPr/>
      </dsp:nvSpPr>
      <dsp:spPr>
        <a:xfrm>
          <a:off x="457200" y="4859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noProof="0" dirty="0" smtClean="0">
              <a:solidFill>
                <a:schemeClr val="accent2"/>
              </a:solidFill>
            </a:rPr>
            <a:t>Закінчувався </a:t>
          </a:r>
          <a:r>
            <a:rPr lang="uk-UA" sz="2000" b="1" kern="1200" noProof="0" dirty="0" err="1" smtClean="0">
              <a:solidFill>
                <a:schemeClr val="accent2"/>
              </a:solidFill>
            </a:rPr>
            <a:t>родильно</a:t>
          </a:r>
          <a:r>
            <a:rPr lang="uk-UA" sz="2000" b="1" kern="1200" noProof="0" dirty="0" smtClean="0">
              <a:solidFill>
                <a:schemeClr val="accent2"/>
              </a:solidFill>
            </a:rPr>
            <a:t>-хрестинний обрядовий цикл святкуванням “</a:t>
          </a:r>
          <a:r>
            <a:rPr lang="uk-UA" sz="2000" b="1" kern="1200" noProof="0" dirty="0" err="1" smtClean="0">
              <a:solidFill>
                <a:schemeClr val="accent2"/>
              </a:solidFill>
            </a:rPr>
            <a:t>пострижинами</a:t>
          </a:r>
          <a:r>
            <a:rPr lang="uk-UA" sz="2000" b="1" kern="1200" noProof="0" dirty="0" smtClean="0">
              <a:solidFill>
                <a:schemeClr val="accent2"/>
              </a:solidFill>
            </a:rPr>
            <a:t>”. </a:t>
          </a:r>
          <a:endParaRPr lang="uk-UA" sz="2000" b="1" kern="1200" noProof="0" dirty="0">
            <a:solidFill>
              <a:schemeClr val="accent2"/>
            </a:solidFill>
          </a:endParaRPr>
        </a:p>
      </dsp:txBody>
      <dsp:txXfrm>
        <a:off x="481698" y="29357"/>
        <a:ext cx="8470468" cy="452844"/>
      </dsp:txXfrm>
    </dsp:sp>
    <dsp:sp modelId="{7C2A3E27-902D-44E7-B402-427BA291DB6E}">
      <dsp:nvSpPr>
        <dsp:cNvPr id="0" name=""/>
        <dsp:cNvSpPr/>
      </dsp:nvSpPr>
      <dsp:spPr>
        <a:xfrm>
          <a:off x="0" y="1026899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267B3-5F9E-4A59-87EE-7D5149FF048D}">
      <dsp:nvSpPr>
        <dsp:cNvPr id="0" name=""/>
        <dsp:cNvSpPr/>
      </dsp:nvSpPr>
      <dsp:spPr>
        <a:xfrm>
          <a:off x="457200" y="775979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accent2"/>
              </a:solidFill>
            </a:rPr>
            <a:t>Коли дитині виповнювався рік, то відбувався обряд </a:t>
          </a:r>
          <a:r>
            <a:rPr lang="uk-UA" sz="1800" kern="1200" noProof="0" dirty="0" err="1" smtClean="0">
              <a:solidFill>
                <a:schemeClr val="accent2"/>
              </a:solidFill>
            </a:rPr>
            <a:t>пострижин</a:t>
          </a:r>
          <a:r>
            <a:rPr lang="uk-UA" sz="1800" kern="1200" noProof="0" dirty="0" smtClean="0">
              <a:solidFill>
                <a:schemeClr val="accent2"/>
              </a:solidFill>
            </a:rPr>
            <a:t>, головною метою якого було сприяти доброму здоров’ю та росту немовляти. </a:t>
          </a:r>
          <a:endParaRPr lang="uk-UA" sz="1800" kern="1200" noProof="0" dirty="0">
            <a:solidFill>
              <a:schemeClr val="accent2"/>
            </a:solidFill>
          </a:endParaRPr>
        </a:p>
      </dsp:txBody>
      <dsp:txXfrm>
        <a:off x="481698" y="800477"/>
        <a:ext cx="8470468" cy="452844"/>
      </dsp:txXfrm>
    </dsp:sp>
    <dsp:sp modelId="{46424774-8EDD-423A-AC94-6298C1663171}">
      <dsp:nvSpPr>
        <dsp:cNvPr id="0" name=""/>
        <dsp:cNvSpPr/>
      </dsp:nvSpPr>
      <dsp:spPr>
        <a:xfrm>
          <a:off x="0" y="1798019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D90201-1DFA-42DC-A062-B3863765FEF2}">
      <dsp:nvSpPr>
        <dsp:cNvPr id="0" name=""/>
        <dsp:cNvSpPr/>
      </dsp:nvSpPr>
      <dsp:spPr>
        <a:xfrm>
          <a:off x="457200" y="1547099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accent2"/>
              </a:solidFill>
            </a:rPr>
            <a:t>Він символізував перехід новонародженого в новий віковий період. </a:t>
          </a:r>
          <a:endParaRPr lang="uk-UA" sz="1800" kern="1200" noProof="0" dirty="0">
            <a:solidFill>
              <a:schemeClr val="accent2"/>
            </a:solidFill>
          </a:endParaRPr>
        </a:p>
      </dsp:txBody>
      <dsp:txXfrm>
        <a:off x="481698" y="1571597"/>
        <a:ext cx="8470468" cy="452844"/>
      </dsp:txXfrm>
    </dsp:sp>
    <dsp:sp modelId="{2A7ED573-5631-407A-8D8F-ECFA3652B9E9}">
      <dsp:nvSpPr>
        <dsp:cNvPr id="0" name=""/>
        <dsp:cNvSpPr/>
      </dsp:nvSpPr>
      <dsp:spPr>
        <a:xfrm>
          <a:off x="0" y="2569139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899F8A-E704-4256-8959-D55C096E77E3}">
      <dsp:nvSpPr>
        <dsp:cNvPr id="0" name=""/>
        <dsp:cNvSpPr/>
      </dsp:nvSpPr>
      <dsp:spPr>
        <a:xfrm>
          <a:off x="457200" y="2318219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accent2"/>
              </a:solidFill>
            </a:rPr>
            <a:t>На це свято запрошували бабу-пупорізку та хрещених батьків. </a:t>
          </a:r>
          <a:endParaRPr lang="uk-UA" sz="1800" kern="1200" noProof="0" dirty="0">
            <a:solidFill>
              <a:schemeClr val="accent2"/>
            </a:solidFill>
          </a:endParaRPr>
        </a:p>
      </dsp:txBody>
      <dsp:txXfrm>
        <a:off x="481698" y="2342717"/>
        <a:ext cx="8470468" cy="452844"/>
      </dsp:txXfrm>
    </dsp:sp>
    <dsp:sp modelId="{8A01B183-C3A3-4C52-8BC4-73226CA939E9}">
      <dsp:nvSpPr>
        <dsp:cNvPr id="0" name=""/>
        <dsp:cNvSpPr/>
      </dsp:nvSpPr>
      <dsp:spPr>
        <a:xfrm>
          <a:off x="0" y="3340259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D1FF2D-B492-42A6-B2A4-569C3FCE2220}">
      <dsp:nvSpPr>
        <dsp:cNvPr id="0" name=""/>
        <dsp:cNvSpPr/>
      </dsp:nvSpPr>
      <dsp:spPr>
        <a:xfrm>
          <a:off x="457200" y="3089339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accent2"/>
              </a:solidFill>
            </a:rPr>
            <a:t>У сімейному колі за участю сусіда і кумів батько і повитуха стригли малюка. </a:t>
          </a:r>
          <a:endParaRPr lang="uk-UA" sz="1800" kern="1200" noProof="0" dirty="0">
            <a:solidFill>
              <a:schemeClr val="accent2"/>
            </a:solidFill>
          </a:endParaRPr>
        </a:p>
      </dsp:txBody>
      <dsp:txXfrm>
        <a:off x="481698" y="3113837"/>
        <a:ext cx="8470468" cy="452844"/>
      </dsp:txXfrm>
    </dsp:sp>
    <dsp:sp modelId="{03D499AA-4358-4A05-8418-187A1C25C653}">
      <dsp:nvSpPr>
        <dsp:cNvPr id="0" name=""/>
        <dsp:cNvSpPr/>
      </dsp:nvSpPr>
      <dsp:spPr>
        <a:xfrm>
          <a:off x="0" y="4111379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2BC1A-D0A4-46AE-9B92-38F37BDD6F6E}">
      <dsp:nvSpPr>
        <dsp:cNvPr id="0" name=""/>
        <dsp:cNvSpPr/>
      </dsp:nvSpPr>
      <dsp:spPr>
        <a:xfrm>
          <a:off x="457200" y="3860459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accent2"/>
              </a:solidFill>
            </a:rPr>
            <a:t>Обрядові дії обряду </a:t>
          </a:r>
          <a:r>
            <a:rPr lang="uk-UA" sz="1800" kern="1200" noProof="0" dirty="0" err="1" smtClean="0">
              <a:solidFill>
                <a:schemeClr val="accent2"/>
              </a:solidFill>
            </a:rPr>
            <a:t>пострижин</a:t>
          </a:r>
          <a:r>
            <a:rPr lang="uk-UA" sz="1800" kern="1200" noProof="0" dirty="0" smtClean="0">
              <a:solidFill>
                <a:schemeClr val="accent2"/>
              </a:solidFill>
            </a:rPr>
            <a:t> для хлопчика і дівчинки були різними. </a:t>
          </a:r>
          <a:endParaRPr lang="uk-UA" sz="1800" kern="1200" noProof="0" dirty="0">
            <a:solidFill>
              <a:schemeClr val="accent2"/>
            </a:solidFill>
          </a:endParaRPr>
        </a:p>
      </dsp:txBody>
      <dsp:txXfrm>
        <a:off x="481698" y="3884957"/>
        <a:ext cx="8470468" cy="452844"/>
      </dsp:txXfrm>
    </dsp:sp>
    <dsp:sp modelId="{5E286205-B762-4B61-B463-2522A462CEDC}">
      <dsp:nvSpPr>
        <dsp:cNvPr id="0" name=""/>
        <dsp:cNvSpPr/>
      </dsp:nvSpPr>
      <dsp:spPr>
        <a:xfrm>
          <a:off x="0" y="4882500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6EC2A8-1E75-4A24-830B-3ABCB52AE845}">
      <dsp:nvSpPr>
        <dsp:cNvPr id="0" name=""/>
        <dsp:cNvSpPr/>
      </dsp:nvSpPr>
      <dsp:spPr>
        <a:xfrm>
          <a:off x="457200" y="4631579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accent2"/>
              </a:solidFill>
            </a:rPr>
            <a:t>Малюка садили на подушку чи кожух і кум, тричі перехрестивши його, вистригав своєму похресникові трохи волосся навхрест. </a:t>
          </a:r>
          <a:endParaRPr lang="uk-UA" sz="1800" kern="1200" noProof="0" dirty="0">
            <a:solidFill>
              <a:schemeClr val="accent2"/>
            </a:solidFill>
          </a:endParaRPr>
        </a:p>
      </dsp:txBody>
      <dsp:txXfrm>
        <a:off x="481698" y="4656077"/>
        <a:ext cx="8470468" cy="452844"/>
      </dsp:txXfrm>
    </dsp:sp>
    <dsp:sp modelId="{C2A91002-2BEF-4128-9CCB-948684FF9F5E}">
      <dsp:nvSpPr>
        <dsp:cNvPr id="0" name=""/>
        <dsp:cNvSpPr/>
      </dsp:nvSpPr>
      <dsp:spPr>
        <a:xfrm>
          <a:off x="0" y="5653620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C18013-BE6C-41CD-812C-591EDAFA3A2E}">
      <dsp:nvSpPr>
        <dsp:cNvPr id="0" name=""/>
        <dsp:cNvSpPr/>
      </dsp:nvSpPr>
      <dsp:spPr>
        <a:xfrm>
          <a:off x="457200" y="5402699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accent2"/>
              </a:solidFill>
            </a:rPr>
            <a:t>Дівочий же різновид </a:t>
          </a:r>
          <a:r>
            <a:rPr lang="uk-UA" sz="1800" kern="1200" noProof="0" dirty="0" err="1" smtClean="0">
              <a:solidFill>
                <a:schemeClr val="accent2"/>
              </a:solidFill>
            </a:rPr>
            <a:t>пострижин</a:t>
          </a:r>
          <a:r>
            <a:rPr lang="uk-UA" sz="1800" kern="1200" noProof="0" dirty="0" smtClean="0">
              <a:solidFill>
                <a:schemeClr val="accent2"/>
              </a:solidFill>
            </a:rPr>
            <a:t> – це обряд заплітання – урочисте плетення навхрест перших кісок хрещеною матір’ю. </a:t>
          </a:r>
          <a:endParaRPr lang="uk-UA" sz="1800" kern="1200" noProof="0" dirty="0">
            <a:solidFill>
              <a:schemeClr val="accent2"/>
            </a:solidFill>
          </a:endParaRPr>
        </a:p>
      </dsp:txBody>
      <dsp:txXfrm>
        <a:off x="481698" y="5427197"/>
        <a:ext cx="8470468" cy="452844"/>
      </dsp:txXfrm>
    </dsp:sp>
    <dsp:sp modelId="{73836B1A-5F51-46A6-86AD-08A2D138AE22}">
      <dsp:nvSpPr>
        <dsp:cNvPr id="0" name=""/>
        <dsp:cNvSpPr/>
      </dsp:nvSpPr>
      <dsp:spPr>
        <a:xfrm>
          <a:off x="0" y="6424740"/>
          <a:ext cx="9144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060B67-7BFA-449D-8554-CBE130EE39F5}">
      <dsp:nvSpPr>
        <dsp:cNvPr id="0" name=""/>
        <dsp:cNvSpPr/>
      </dsp:nvSpPr>
      <dsp:spPr>
        <a:xfrm>
          <a:off x="457200" y="6173820"/>
          <a:ext cx="8519464" cy="50184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noProof="0" dirty="0" smtClean="0">
              <a:solidFill>
                <a:schemeClr val="accent2"/>
              </a:solidFill>
            </a:rPr>
            <a:t>Хлопчика при цьому садили на сокиру, дівчинку - на веретено. </a:t>
          </a:r>
          <a:endParaRPr lang="uk-UA" sz="1800" kern="1200" noProof="0" dirty="0">
            <a:solidFill>
              <a:schemeClr val="accent2"/>
            </a:solidFill>
          </a:endParaRPr>
        </a:p>
      </dsp:txBody>
      <dsp:txXfrm>
        <a:off x="481698" y="6198318"/>
        <a:ext cx="8470468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4.xml"/><Relationship Id="rId7" Type="http://schemas.openxmlformats.org/officeDocument/2006/relationships/image" Target="../media/image6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diagramLayout" Target="../diagrams/layout6.xml"/><Relationship Id="rId7" Type="http://schemas.openxmlformats.org/officeDocument/2006/relationships/image" Target="../media/image10.jpe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3251447"/>
          </a:xfrm>
        </p:spPr>
        <p:txBody>
          <a:bodyPr/>
          <a:lstStyle/>
          <a:p>
            <a:r>
              <a:rPr lang="uk-UA" sz="4800" dirty="0" smtClean="0"/>
              <a:t>Тема: «</a:t>
            </a:r>
            <a:r>
              <a:rPr lang="ru-RU" sz="4800" b="1" dirty="0" err="1" smtClean="0">
                <a:effectLst/>
              </a:rPr>
              <a:t>Культурн</a:t>
            </a:r>
            <a:r>
              <a:rPr lang="uk-UA" sz="4800" b="1" dirty="0" smtClean="0">
                <a:effectLst/>
              </a:rPr>
              <a:t>і</a:t>
            </a:r>
            <a:r>
              <a:rPr lang="ru-RU" sz="4800" b="1" dirty="0" smtClean="0">
                <a:effectLst/>
              </a:rPr>
              <a:t> </a:t>
            </a:r>
            <a:r>
              <a:rPr lang="ru-RU" sz="4800" b="1" dirty="0" err="1" smtClean="0">
                <a:effectLst/>
              </a:rPr>
              <a:t>традиції</a:t>
            </a:r>
            <a:r>
              <a:rPr lang="ru-RU" sz="4800" b="1" dirty="0" smtClean="0">
                <a:effectLst/>
              </a:rPr>
              <a:t> </a:t>
            </a:r>
            <a:r>
              <a:rPr lang="ru-RU" sz="4800" b="1" dirty="0" err="1" smtClean="0">
                <a:effectLst/>
              </a:rPr>
              <a:t>оформлення</a:t>
            </a:r>
            <a:r>
              <a:rPr lang="ru-RU" sz="4800" b="1" dirty="0" smtClean="0">
                <a:effectLst/>
              </a:rPr>
              <a:t> полог</a:t>
            </a:r>
            <a:r>
              <a:rPr lang="uk-UA" sz="4800" b="1" dirty="0" err="1" smtClean="0">
                <a:effectLst/>
              </a:rPr>
              <a:t>ів</a:t>
            </a:r>
            <a:r>
              <a:rPr lang="uk-UA" sz="4800" dirty="0" smtClean="0"/>
              <a:t>»</a:t>
            </a:r>
            <a:endParaRPr lang="ru-RU" sz="4800" dirty="0"/>
          </a:p>
        </p:txBody>
      </p:sp>
      <p:pic>
        <p:nvPicPr>
          <p:cNvPr id="1026" name="Picture 2" descr="ÐÐ°ÑÑÐ¸Ð½ÐºÐ¸ Ð¿Ð¾ Ð·Ð°Ð¿ÑÐ¾ÑÑ ÑÑÐ°Ð´Ð¸ÑÐ¸Ð¸ ÑÐ¾Ð´Ð¾Ð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28919"/>
            <a:ext cx="3275856" cy="203922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ÑÑÐ°Ð´Ð¸ÑÐ¸Ð¸ ÑÐ¾Ð´Ð¾Ð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5485" y="-14200"/>
            <a:ext cx="2857500" cy="2000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02949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541757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996952"/>
          </a:xfrm>
        </p:spPr>
        <p:txBody>
          <a:bodyPr/>
          <a:lstStyle/>
          <a:p>
            <a:r>
              <a:rPr lang="uk-UA" sz="6000" dirty="0" smtClean="0"/>
              <a:t>Дякую за увагу!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26566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96283780"/>
              </p:ext>
            </p:extLst>
          </p:nvPr>
        </p:nvGraphicFramePr>
        <p:xfrm>
          <a:off x="0" y="-99392"/>
          <a:ext cx="9144000" cy="6957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62281360"/>
              </p:ext>
            </p:extLst>
          </p:nvPr>
        </p:nvGraphicFramePr>
        <p:xfrm>
          <a:off x="-10752" y="0"/>
          <a:ext cx="915475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ÐÐ°ÑÑÐ¸Ð½ÐºÐ¸ Ð¿Ð¾ Ð·Ð°Ð¿ÑÐ¾ÑÑ Ð¼Ð¸ÑÐµÑÐ¾Ðº Ð´Ð»Ñ Ð´ÑÐ¸Ð±Ð½Ð¸ÑÐ¾Ðº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520" y="3861048"/>
            <a:ext cx="4365032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665031016"/>
              </p:ext>
            </p:extLst>
          </p:nvPr>
        </p:nvGraphicFramePr>
        <p:xfrm>
          <a:off x="23528" y="0"/>
          <a:ext cx="9120471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4864"/>
            <a:ext cx="3212237" cy="23042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0" y="0"/>
            <a:ext cx="9144000" cy="6858000"/>
          </a:xfrm>
          <a:prstGeom prst="horizont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dirty="0" smtClean="0">
              <a:solidFill>
                <a:srgbClr val="7030A0"/>
              </a:solidFill>
            </a:endParaRPr>
          </a:p>
          <a:p>
            <a:pPr algn="ctr"/>
            <a:r>
              <a:rPr lang="ru-RU" sz="2000" b="1" dirty="0" err="1" smtClean="0">
                <a:solidFill>
                  <a:srgbClr val="7030A0"/>
                </a:solidFill>
              </a:rPr>
              <a:t>Символічним</a:t>
            </a:r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 err="1">
                <a:solidFill>
                  <a:srgbClr val="7030A0"/>
                </a:solidFill>
              </a:rPr>
              <a:t>було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b="1" dirty="0" err="1">
                <a:solidFill>
                  <a:srgbClr val="7030A0"/>
                </a:solidFill>
              </a:rPr>
              <a:t>обрізання</a:t>
            </a:r>
            <a:r>
              <a:rPr lang="ru-RU" sz="2000" b="1" dirty="0">
                <a:solidFill>
                  <a:srgbClr val="7030A0"/>
                </a:solidFill>
              </a:rPr>
              <a:t> та </a:t>
            </a:r>
            <a:r>
              <a:rPr lang="ru-RU" sz="2000" b="1" dirty="0" err="1">
                <a:solidFill>
                  <a:srgbClr val="7030A0"/>
                </a:solidFill>
              </a:rPr>
              <a:t>зав’язування</a:t>
            </a:r>
            <a:r>
              <a:rPr lang="ru-RU" sz="2000" b="1" dirty="0">
                <a:solidFill>
                  <a:srgbClr val="7030A0"/>
                </a:solidFill>
              </a:rPr>
              <a:t> </a:t>
            </a:r>
            <a:r>
              <a:rPr lang="ru-RU" sz="2000" b="1" dirty="0" err="1">
                <a:solidFill>
                  <a:srgbClr val="7030A0"/>
                </a:solidFill>
              </a:rPr>
              <a:t>пуповини</a:t>
            </a:r>
            <a:r>
              <a:rPr lang="ru-RU" sz="2000" b="1" dirty="0">
                <a:solidFill>
                  <a:srgbClr val="7030A0"/>
                </a:solidFill>
              </a:rPr>
              <a:t>. </a:t>
            </a:r>
            <a:endParaRPr lang="en-US" sz="2000" b="1" dirty="0" smtClean="0">
              <a:solidFill>
                <a:srgbClr val="7030A0"/>
              </a:solidFill>
            </a:endParaRPr>
          </a:p>
          <a:p>
            <a:pPr algn="just"/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Пуповину </a:t>
            </a: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хлопчика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відсікали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ножем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сокирі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щоб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господарем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був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майстром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а </a:t>
            </a:r>
            <a:r>
              <a:rPr lang="ru-RU" b="1" dirty="0" err="1">
                <a:solidFill>
                  <a:schemeClr val="accent5">
                    <a:lumMod val="75000"/>
                  </a:schemeClr>
                </a:solidFill>
              </a:rPr>
              <a:t>дівчинці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– на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гребені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щоб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пряла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багато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, ткала. 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err="1" smtClean="0">
                <a:solidFill>
                  <a:srgbClr val="0070C0"/>
                </a:solidFill>
              </a:rPr>
              <a:t>Зав’язування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пуповини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супроводжувалося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побажанням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дитині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здоров’я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розуму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ru-RU" dirty="0" err="1">
                <a:solidFill>
                  <a:srgbClr val="0070C0"/>
                </a:solidFill>
              </a:rPr>
              <a:t>довгого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щасливого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життя</a:t>
            </a:r>
            <a:r>
              <a:rPr lang="ru-RU" dirty="0">
                <a:solidFill>
                  <a:srgbClr val="0070C0"/>
                </a:solidFill>
              </a:rPr>
              <a:t>. „</a:t>
            </a:r>
            <a:r>
              <a:rPr lang="ru-RU" dirty="0" err="1">
                <a:solidFill>
                  <a:srgbClr val="0070C0"/>
                </a:solidFill>
              </a:rPr>
              <a:t>Зав’язую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тобі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щастя</a:t>
            </a:r>
            <a:r>
              <a:rPr lang="ru-RU" dirty="0">
                <a:solidFill>
                  <a:srgbClr val="0070C0"/>
                </a:solidFill>
              </a:rPr>
              <a:t> і </a:t>
            </a:r>
            <a:r>
              <a:rPr lang="ru-RU" dirty="0" err="1">
                <a:solidFill>
                  <a:srgbClr val="0070C0"/>
                </a:solidFill>
              </a:rPr>
              <a:t>здоров’я</a:t>
            </a:r>
            <a:r>
              <a:rPr lang="ru-RU" dirty="0">
                <a:solidFill>
                  <a:srgbClr val="0070C0"/>
                </a:solidFill>
              </a:rPr>
              <a:t>, і </a:t>
            </a:r>
            <a:r>
              <a:rPr lang="ru-RU" dirty="0" err="1">
                <a:solidFill>
                  <a:srgbClr val="0070C0"/>
                </a:solidFill>
              </a:rPr>
              <a:t>вік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довгий</a:t>
            </a:r>
            <a:r>
              <a:rPr lang="ru-RU" dirty="0">
                <a:solidFill>
                  <a:srgbClr val="0070C0"/>
                </a:solidFill>
              </a:rPr>
              <a:t>, і </a:t>
            </a:r>
            <a:r>
              <a:rPr lang="ru-RU" dirty="0" err="1">
                <a:solidFill>
                  <a:srgbClr val="0070C0"/>
                </a:solidFill>
              </a:rPr>
              <a:t>розум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добрий</a:t>
            </a:r>
            <a:r>
              <a:rPr lang="ru-RU" dirty="0">
                <a:solidFill>
                  <a:srgbClr val="0070C0"/>
                </a:solidFill>
              </a:rPr>
              <a:t>” – </a:t>
            </a:r>
            <a:r>
              <a:rPr lang="ru-RU" dirty="0" err="1">
                <a:solidFill>
                  <a:srgbClr val="0070C0"/>
                </a:solidFill>
              </a:rPr>
              <a:t>приказувала</a:t>
            </a:r>
            <a:r>
              <a:rPr lang="ru-RU" dirty="0">
                <a:solidFill>
                  <a:srgbClr val="0070C0"/>
                </a:solidFill>
              </a:rPr>
              <a:t> бабка. </a:t>
            </a:r>
            <a:endParaRPr lang="en-US" dirty="0" smtClean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endParaRPr lang="en-US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</a:rPr>
              <a:t>Пуповина </a:t>
            </a:r>
            <a:r>
              <a:rPr lang="ru-RU" dirty="0" err="1">
                <a:solidFill>
                  <a:srgbClr val="C00000"/>
                </a:solidFill>
              </a:rPr>
              <a:t>зав’язувалася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лляною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чи</a:t>
            </a:r>
            <a:r>
              <a:rPr lang="ru-RU" dirty="0">
                <a:solidFill>
                  <a:srgbClr val="C00000"/>
                </a:solidFill>
              </a:rPr>
              <a:t> конопляною пряжею –„</a:t>
            </a:r>
            <a:r>
              <a:rPr lang="ru-RU" dirty="0" err="1">
                <a:solidFill>
                  <a:srgbClr val="C00000"/>
                </a:solidFill>
              </a:rPr>
              <a:t>матіркою</a:t>
            </a:r>
            <a:r>
              <a:rPr lang="ru-RU" dirty="0">
                <a:solidFill>
                  <a:srgbClr val="C00000"/>
                </a:solidFill>
              </a:rPr>
              <a:t>”, „</a:t>
            </a:r>
            <a:r>
              <a:rPr lang="ru-RU" dirty="0" err="1">
                <a:solidFill>
                  <a:srgbClr val="C00000"/>
                </a:solidFill>
              </a:rPr>
              <a:t>щоб</a:t>
            </a:r>
            <a:r>
              <a:rPr lang="ru-RU" dirty="0">
                <a:solidFill>
                  <a:srgbClr val="C00000"/>
                </a:solidFill>
              </a:rPr>
              <a:t> у </a:t>
            </a:r>
            <a:r>
              <a:rPr lang="ru-RU" dirty="0" err="1">
                <a:solidFill>
                  <a:srgbClr val="C00000"/>
                </a:solidFill>
              </a:rPr>
              <a:t>породіллі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діти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велися</a:t>
            </a:r>
            <a:r>
              <a:rPr lang="ru-RU" dirty="0">
                <a:solidFill>
                  <a:srgbClr val="C00000"/>
                </a:solidFill>
              </a:rPr>
              <a:t>”, „</a:t>
            </a:r>
            <a:r>
              <a:rPr lang="ru-RU" dirty="0" err="1">
                <a:solidFill>
                  <a:srgbClr val="C00000"/>
                </a:solidFill>
              </a:rPr>
              <a:t>щоб</a:t>
            </a:r>
            <a:r>
              <a:rPr lang="ru-RU" dirty="0">
                <a:solidFill>
                  <a:srgbClr val="C00000"/>
                </a:solidFill>
              </a:rPr>
              <a:t> дитина плодовита </a:t>
            </a:r>
            <a:r>
              <a:rPr lang="ru-RU" dirty="0" err="1">
                <a:solidFill>
                  <a:srgbClr val="C00000"/>
                </a:solidFill>
              </a:rPr>
              <a:t>росла”є</a:t>
            </a:r>
            <a:r>
              <a:rPr lang="ru-RU" dirty="0">
                <a:solidFill>
                  <a:srgbClr val="C00000"/>
                </a:solidFill>
              </a:rPr>
              <a:t> Пуповину і </a:t>
            </a:r>
            <a:r>
              <a:rPr lang="ru-RU" dirty="0" err="1">
                <a:solidFill>
                  <a:srgbClr val="C00000"/>
                </a:solidFill>
              </a:rPr>
              <a:t>послід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звичайно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закопували</a:t>
            </a:r>
            <a:r>
              <a:rPr lang="ru-RU" dirty="0">
                <a:solidFill>
                  <a:srgbClr val="C00000"/>
                </a:solidFill>
              </a:rPr>
              <a:t> в землю п</a:t>
            </a:r>
            <a:r>
              <a:rPr lang="uk-UA" dirty="0">
                <a:solidFill>
                  <a:srgbClr val="C00000"/>
                </a:solidFill>
              </a:rPr>
              <a:t>і</a:t>
            </a:r>
            <a:r>
              <a:rPr lang="ru-RU" dirty="0">
                <a:solidFill>
                  <a:srgbClr val="C00000"/>
                </a:solidFill>
              </a:rPr>
              <a:t>д </a:t>
            </a:r>
            <a:r>
              <a:rPr lang="ru-RU" dirty="0" err="1">
                <a:solidFill>
                  <a:srgbClr val="C00000"/>
                </a:solidFill>
              </a:rPr>
              <a:t>родюче</a:t>
            </a:r>
            <a:r>
              <a:rPr lang="ru-RU" dirty="0">
                <a:solidFill>
                  <a:srgbClr val="C00000"/>
                </a:solidFill>
              </a:rPr>
              <a:t> дерево, але </a:t>
            </a:r>
            <a:r>
              <a:rPr lang="ru-RU" dirty="0" err="1">
                <a:solidFill>
                  <a:srgbClr val="C00000"/>
                </a:solidFill>
              </a:rPr>
              <a:t>іноді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шматочки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висушеної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пуповини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або</a:t>
            </a:r>
            <a:r>
              <a:rPr lang="ru-RU" dirty="0">
                <a:solidFill>
                  <a:srgbClr val="C00000"/>
                </a:solidFill>
              </a:rPr>
              <a:t> “сорочки”, в </a:t>
            </a:r>
            <a:r>
              <a:rPr lang="ru-RU" dirty="0" err="1">
                <a:solidFill>
                  <a:srgbClr val="C00000"/>
                </a:solidFill>
              </a:rPr>
              <a:t>якій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народилася</a:t>
            </a:r>
            <a:r>
              <a:rPr lang="ru-RU" dirty="0">
                <a:solidFill>
                  <a:srgbClr val="C00000"/>
                </a:solidFill>
              </a:rPr>
              <a:t> дитина, </a:t>
            </a:r>
            <a:r>
              <a:rPr lang="ru-RU" dirty="0" err="1">
                <a:solidFill>
                  <a:srgbClr val="C00000"/>
                </a:solidFill>
              </a:rPr>
              <a:t>використовували</a:t>
            </a:r>
            <a:r>
              <a:rPr lang="ru-RU" dirty="0">
                <a:solidFill>
                  <a:srgbClr val="C00000"/>
                </a:solidFill>
              </a:rPr>
              <a:t> як </a:t>
            </a:r>
            <a:r>
              <a:rPr lang="ru-RU" dirty="0" err="1">
                <a:solidFill>
                  <a:srgbClr val="C00000"/>
                </a:solidFill>
              </a:rPr>
              <a:t>оберіг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або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вірний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засіб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від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безплідності</a:t>
            </a:r>
            <a:r>
              <a:rPr lang="ru-RU" dirty="0">
                <a:solidFill>
                  <a:srgbClr val="C00000"/>
                </a:solidFill>
              </a:rPr>
              <a:t>. </a:t>
            </a:r>
            <a:br>
              <a:rPr lang="ru-RU" dirty="0">
                <a:solidFill>
                  <a:srgbClr val="C00000"/>
                </a:solidFill>
              </a:rPr>
            </a:br>
            <a:r>
              <a:rPr lang="ru-RU" dirty="0">
                <a:solidFill>
                  <a:srgbClr val="C00000"/>
                </a:solidFill>
              </a:rPr>
              <a:t/>
            </a:r>
            <a:br>
              <a:rPr lang="ru-RU" dirty="0">
                <a:solidFill>
                  <a:srgbClr val="C00000"/>
                </a:solidFill>
              </a:rPr>
            </a:b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65418556"/>
              </p:ext>
            </p:extLst>
          </p:nvPr>
        </p:nvGraphicFramePr>
        <p:xfrm>
          <a:off x="0" y="-21502"/>
          <a:ext cx="9144000" cy="6879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ÐÐ°ÑÑÐ¸Ð½ÐºÐ¸ Ð¿Ð¾ Ð·Ð°Ð¿ÑÐ¾ÑÑ ÑÐ²ÑÑÐµÐ½Ð° Ð²Ð¾Ð´Ð°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2269138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Ð°ÑÑÐ¸Ð½ÐºÐ¸ Ð¿Ð¾ Ð·Ð°Ð¿ÑÐ¾ÑÑ Ð·ÐµÐ»ÑÐµ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822" y="4627910"/>
            <a:ext cx="2230090" cy="223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41211433"/>
              </p:ext>
            </p:extLst>
          </p:nvPr>
        </p:nvGraphicFramePr>
        <p:xfrm>
          <a:off x="-19270" y="-2840"/>
          <a:ext cx="9163270" cy="6860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79512" y="188640"/>
            <a:ext cx="4464496" cy="309634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rgbClr val="C00000"/>
              </a:solidFill>
            </a:endParaRPr>
          </a:p>
          <a:p>
            <a:endParaRPr lang="en-US" sz="2000" dirty="0">
              <a:solidFill>
                <a:srgbClr val="C00000"/>
              </a:solidFill>
            </a:endParaRPr>
          </a:p>
          <a:p>
            <a:pPr algn="ctr"/>
            <a:r>
              <a:rPr lang="uk-UA" sz="2000" dirty="0" smtClean="0">
                <a:solidFill>
                  <a:srgbClr val="C00000"/>
                </a:solidFill>
              </a:rPr>
              <a:t>Звичай </a:t>
            </a:r>
            <a:r>
              <a:rPr lang="uk-UA" sz="2000" dirty="0">
                <a:solidFill>
                  <a:srgbClr val="C00000"/>
                </a:solidFill>
              </a:rPr>
              <a:t>прилучення новонародженого до громади було одним з найважливіших подій родильної обрядовості, який нерідко поєднував декілька обрядових дій: </a:t>
            </a:r>
            <a:r>
              <a:rPr lang="uk-UA" sz="2000" dirty="0" smtClean="0">
                <a:solidFill>
                  <a:srgbClr val="C00000"/>
                </a:solidFill>
              </a:rPr>
              <a:t>ім’я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uk-UA" sz="2000" dirty="0" smtClean="0">
                <a:solidFill>
                  <a:srgbClr val="C00000"/>
                </a:solidFill>
              </a:rPr>
              <a:t>наречення</a:t>
            </a:r>
            <a:r>
              <a:rPr lang="uk-UA" sz="2000" dirty="0">
                <a:solidFill>
                  <a:srgbClr val="C00000"/>
                </a:solidFill>
              </a:rPr>
              <a:t>, хрестини та обмивання (зливання), хоча ці обряди могли виконуватися і окремо.</a:t>
            </a:r>
            <a:r>
              <a:rPr lang="ru-RU" sz="2000" dirty="0">
                <a:solidFill>
                  <a:srgbClr val="C00000"/>
                </a:solidFill>
              </a:rPr>
              <a:t> </a:t>
            </a:r>
            <a:r>
              <a:rPr lang="uk-UA" sz="2000" dirty="0">
                <a:solidFill>
                  <a:srgbClr val="C00000"/>
                </a:solidFill>
              </a:rPr>
              <a:t/>
            </a:r>
            <a:br>
              <a:rPr lang="uk-UA" sz="2000" dirty="0">
                <a:solidFill>
                  <a:srgbClr val="C00000"/>
                </a:solidFill>
              </a:rPr>
            </a:br>
            <a:r>
              <a:rPr lang="uk-UA" dirty="0"/>
              <a:t/>
            </a:r>
            <a:br>
              <a:rPr lang="uk-UA" dirty="0"/>
            </a:br>
            <a:r>
              <a:rPr lang="uk-UA" dirty="0"/>
              <a:t/>
            </a:r>
            <a:br>
              <a:rPr lang="uk-UA" dirty="0"/>
            </a:b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499992" y="3284984"/>
            <a:ext cx="4464496" cy="33123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/>
            </a:r>
            <a:br>
              <a:rPr lang="uk-UA" dirty="0"/>
            </a:br>
            <a:r>
              <a:rPr lang="uk-UA" sz="20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Хрестини були великою родинною урочистістю, і починалися із запрошення кумів. Куми приходять, одягнувшись у святковий одяг, і приносять із собою шматок хліба, бубликів та „крижмо”. </a:t>
            </a:r>
            <a:endParaRPr lang="uk-UA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8" name="Picture 2" descr="ÐÐ°ÑÑÐ¸Ð½ÐºÐ¸ Ð¿Ð¾ Ð·Ð°Ð¿ÑÐ¾ÑÑ ÑÐ¾Ð´Ð¸Ð»ÑÐ½Ð¾Ñ Ð¾Ð±ÑÑÐ´Ð¾Ð²Ð¾ÑÑÑ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6550"/>
            <a:ext cx="3240360" cy="25333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90" y="3573016"/>
            <a:ext cx="4032448" cy="30243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61749644"/>
              </p:ext>
            </p:extLst>
          </p:nvPr>
        </p:nvGraphicFramePr>
        <p:xfrm>
          <a:off x="-14199" y="15820"/>
          <a:ext cx="5162263" cy="6842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ÐÐ°ÑÑÐ¸Ð½ÐºÐ¸ Ð¿Ð¾ Ð·Ð°Ð¿ÑÐ¾ÑÑ Ð·Ð²Ð¸ÑÐ°Ñ Ð¾Ð±ÑÐ°Ð½Ð½Ñ ÑÐ¼ÐµÐ½Ñ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8640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ÐÐ°ÑÑÐ¸Ð½ÐºÐ¸ Ð¿Ð¾ Ð·Ð°Ð¿ÑÐ¾ÑÑ Ð·Ð²Ð¸ÑÐ°Ñ Ð¾Ð±ÑÐ°Ð½Ð½Ñ ÑÐ¼ÐµÐ½Ñ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2636912"/>
            <a:ext cx="2857500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ÐÐ°ÑÑÐ¸Ð½ÐºÐ¸ Ð¿Ð¾ Ð·Ð°Ð¿ÑÐ¾ÑÑ Ð·Ð²Ð¸ÑÐ°Ñ Ð¾Ð±ÑÐ°Ð½Ð½Ñ ÑÐ¼ÐµÐ½Ñ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9120"/>
            <a:ext cx="3001517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3280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117</TotalTime>
  <Words>680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Wingdings</vt:lpstr>
      <vt:lpstr>Исполнительная</vt:lpstr>
      <vt:lpstr>Тема: «Культурні традиції оформлення пологів»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«Культурні традиції оформлення пологів»</dc:title>
  <dc:creator>СВЕТА</dc:creator>
  <cp:lastModifiedBy>Пользователь</cp:lastModifiedBy>
  <cp:revision>8</cp:revision>
  <dcterms:created xsi:type="dcterms:W3CDTF">2018-11-07T16:58:22Z</dcterms:created>
  <dcterms:modified xsi:type="dcterms:W3CDTF">2020-09-07T08:06:13Z</dcterms:modified>
</cp:coreProperties>
</file>