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58" r:id="rId8"/>
    <p:sldId id="263" r:id="rId9"/>
    <p:sldId id="266" r:id="rId10"/>
    <p:sldId id="269" r:id="rId11"/>
    <p:sldId id="270" r:id="rId12"/>
    <p:sldId id="257" r:id="rId13"/>
    <p:sldId id="268" r:id="rId14"/>
    <p:sldId id="272" r:id="rId15"/>
    <p:sldId id="265" r:id="rId16"/>
    <p:sldId id="267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94F45-518B-478A-A2D2-EB1D51A6D58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55C07-3FD9-4594-B00C-24B1398BFFB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Допомога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по материнству;</a:t>
          </a:r>
          <a:endParaRPr lang="ru-RU" sz="18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B41E528-5732-410A-B3D3-693A754D7A8A}" type="parTrans" cxnId="{6AC0112A-A024-404C-9E27-54917B1C3312}">
      <dgm:prSet/>
      <dgm:spPr/>
      <dgm:t>
        <a:bodyPr/>
        <a:lstStyle/>
        <a:p>
          <a:endParaRPr lang="ru-RU"/>
        </a:p>
      </dgm:t>
    </dgm:pt>
    <dgm:pt modelId="{9A655061-5DE0-4B44-BA1C-E86B4DC94938}" type="sibTrans" cxnId="{6AC0112A-A024-404C-9E27-54917B1C331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CC6B59B-92EF-4D12-8131-9A970A917EB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Допомога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дитину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;</a:t>
          </a:r>
          <a:endParaRPr lang="ru-RU" sz="18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9F6C020-0B6E-4874-AB00-DBDB7EC0A415}" type="parTrans" cxnId="{A0E11F8D-0402-434D-A30A-D5D9B0C60137}">
      <dgm:prSet/>
      <dgm:spPr/>
      <dgm:t>
        <a:bodyPr/>
        <a:lstStyle/>
        <a:p>
          <a:endParaRPr lang="ru-RU"/>
        </a:p>
      </dgm:t>
    </dgm:pt>
    <dgm:pt modelId="{F5D31BF4-E841-434C-A272-C381D155B847}" type="sibTrans" cxnId="{A0E11F8D-0402-434D-A30A-D5D9B0C6013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96CB2A9-DB29-4041-8B1E-FB0F8501AEE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Батьківські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пільги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;</a:t>
          </a:r>
          <a:endParaRPr lang="ru-RU" sz="18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93BF9D4-9293-4B65-A662-FACF927831F8}" type="parTrans" cxnId="{E96F68F9-E10D-4420-BB07-2188AC24A8CD}">
      <dgm:prSet/>
      <dgm:spPr/>
      <dgm:t>
        <a:bodyPr/>
        <a:lstStyle/>
        <a:p>
          <a:endParaRPr lang="ru-RU"/>
        </a:p>
      </dgm:t>
    </dgm:pt>
    <dgm:pt modelId="{B2BCAAA5-F537-46F4-9A35-CF30CA5771A8}" type="sibTrans" cxnId="{E96F68F9-E10D-4420-BB07-2188AC24A8C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A641E6E-0E70-4A18-AE1E-677045CC5FB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Право на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отримання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доплати на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дітей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;</a:t>
          </a:r>
          <a:endParaRPr lang="ru-RU" sz="18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DAB9549-4833-4062-8974-F36A5E93564F}" type="parTrans" cxnId="{6EE82FA7-97FA-4352-9CCB-5E912F8233D7}">
      <dgm:prSet/>
      <dgm:spPr/>
      <dgm:t>
        <a:bodyPr/>
        <a:lstStyle/>
        <a:p>
          <a:endParaRPr lang="ru-RU"/>
        </a:p>
      </dgm:t>
    </dgm:pt>
    <dgm:pt modelId="{D19672C2-93FE-4BBF-8214-FA4F1B4F9163}" type="sibTrans" cxnId="{6EE82FA7-97FA-4352-9CCB-5E912F8233D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0DB4BF2-36C0-43BF-A984-262684D9C94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Додаткові пільги.</a:t>
          </a:r>
          <a:endParaRPr lang="ru-RU" sz="18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0ED645-2045-4D06-AAE0-FDBF3E47D0EE}" type="parTrans" cxnId="{F4EF5753-A95D-438A-A789-44A7E23E582B}">
      <dgm:prSet/>
      <dgm:spPr/>
      <dgm:t>
        <a:bodyPr/>
        <a:lstStyle/>
        <a:p>
          <a:endParaRPr lang="ru-RU"/>
        </a:p>
      </dgm:t>
    </dgm:pt>
    <dgm:pt modelId="{22114949-3C6E-4B41-A57E-2D0880E565CB}" type="sibTrans" cxnId="{F4EF5753-A95D-438A-A789-44A7E23E582B}">
      <dgm:prSet/>
      <dgm:spPr/>
      <dgm:t>
        <a:bodyPr/>
        <a:lstStyle/>
        <a:p>
          <a:endParaRPr lang="ru-RU"/>
        </a:p>
      </dgm:t>
    </dgm:pt>
    <dgm:pt modelId="{467C48B1-27CD-4E1F-94CF-C87699C7DEC3}" type="pres">
      <dgm:prSet presAssocID="{8F894F45-518B-478A-A2D2-EB1D51A6D5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A56074-C356-440A-B2E9-54414CCCBBB3}" type="pres">
      <dgm:prSet presAssocID="{44855C07-3FD9-4594-B00C-24B1398BFF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025FE-4CC4-4511-B6B2-F1CE030B02B9}" type="pres">
      <dgm:prSet presAssocID="{9A655061-5DE0-4B44-BA1C-E86B4DC94938}" presName="sibTrans" presStyleLbl="sibTrans1D1" presStyleIdx="0" presStyleCnt="4"/>
      <dgm:spPr/>
      <dgm:t>
        <a:bodyPr/>
        <a:lstStyle/>
        <a:p>
          <a:endParaRPr lang="ru-RU"/>
        </a:p>
      </dgm:t>
    </dgm:pt>
    <dgm:pt modelId="{8814BBA4-E430-4A5C-99B3-37E32148DDAD}" type="pres">
      <dgm:prSet presAssocID="{9A655061-5DE0-4B44-BA1C-E86B4DC94938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14D18C53-55E1-4234-89D4-63A7EE962232}" type="pres">
      <dgm:prSet presAssocID="{7CC6B59B-92EF-4D12-8131-9A970A917E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20E2B-A80E-41A1-B544-FC3CC6ABE0F7}" type="pres">
      <dgm:prSet presAssocID="{F5D31BF4-E841-434C-A272-C381D155B84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C3C39FD-1DF6-4122-8DAA-DEA81E3B0DE5}" type="pres">
      <dgm:prSet presAssocID="{F5D31BF4-E841-434C-A272-C381D155B847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9A9EB7D7-7911-43C2-9497-4F409C69B87F}" type="pres">
      <dgm:prSet presAssocID="{D96CB2A9-DB29-4041-8B1E-FB0F8501AE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FE6C2-D01F-4BB0-8418-78ABD21D53E0}" type="pres">
      <dgm:prSet presAssocID="{B2BCAAA5-F537-46F4-9A35-CF30CA5771A8}" presName="sibTrans" presStyleLbl="sibTrans1D1" presStyleIdx="2" presStyleCnt="4"/>
      <dgm:spPr/>
      <dgm:t>
        <a:bodyPr/>
        <a:lstStyle/>
        <a:p>
          <a:endParaRPr lang="ru-RU"/>
        </a:p>
      </dgm:t>
    </dgm:pt>
    <dgm:pt modelId="{9928D5A1-D61B-4B08-A54F-6C2082097C14}" type="pres">
      <dgm:prSet presAssocID="{B2BCAAA5-F537-46F4-9A35-CF30CA5771A8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54DC4186-C82F-4B1D-BEA3-834E63DABAC4}" type="pres">
      <dgm:prSet presAssocID="{8A641E6E-0E70-4A18-AE1E-677045CC5F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ECF43-687F-420E-9EA7-AF1AC5B813CF}" type="pres">
      <dgm:prSet presAssocID="{D19672C2-93FE-4BBF-8214-FA4F1B4F9163}" presName="sibTrans" presStyleLbl="sibTrans1D1" presStyleIdx="3" presStyleCnt="4"/>
      <dgm:spPr/>
      <dgm:t>
        <a:bodyPr/>
        <a:lstStyle/>
        <a:p>
          <a:endParaRPr lang="ru-RU"/>
        </a:p>
      </dgm:t>
    </dgm:pt>
    <dgm:pt modelId="{AD272FB0-80A2-49CB-95B1-637E718CDDC7}" type="pres">
      <dgm:prSet presAssocID="{D19672C2-93FE-4BBF-8214-FA4F1B4F9163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FEA10DFA-55F8-410A-9917-B1F691F4D7FC}" type="pres">
      <dgm:prSet presAssocID="{E0DB4BF2-36C0-43BF-A984-262684D9C9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E4C70-32F7-4A59-8245-85409C172DE2}" type="presOf" srcId="{8A641E6E-0E70-4A18-AE1E-677045CC5FBF}" destId="{54DC4186-C82F-4B1D-BEA3-834E63DABAC4}" srcOrd="0" destOrd="0" presId="urn:microsoft.com/office/officeart/2005/8/layout/bProcess3"/>
    <dgm:cxn modelId="{A0E11F8D-0402-434D-A30A-D5D9B0C60137}" srcId="{8F894F45-518B-478A-A2D2-EB1D51A6D58C}" destId="{7CC6B59B-92EF-4D12-8131-9A970A917EB9}" srcOrd="1" destOrd="0" parTransId="{59F6C020-0B6E-4874-AB00-DBDB7EC0A415}" sibTransId="{F5D31BF4-E841-434C-A272-C381D155B847}"/>
    <dgm:cxn modelId="{CCE41F0E-FD7A-4E82-9E2D-CFA809C28A22}" type="presOf" srcId="{7CC6B59B-92EF-4D12-8131-9A970A917EB9}" destId="{14D18C53-55E1-4234-89D4-63A7EE962232}" srcOrd="0" destOrd="0" presId="urn:microsoft.com/office/officeart/2005/8/layout/bProcess3"/>
    <dgm:cxn modelId="{F1CE5AD8-5441-45F6-A39A-C731A3B3EC7C}" type="presOf" srcId="{44855C07-3FD9-4594-B00C-24B1398BFFBE}" destId="{A8A56074-C356-440A-B2E9-54414CCCBBB3}" srcOrd="0" destOrd="0" presId="urn:microsoft.com/office/officeart/2005/8/layout/bProcess3"/>
    <dgm:cxn modelId="{AEC223DD-9B20-4060-B68F-1FC8A6D590FB}" type="presOf" srcId="{B2BCAAA5-F537-46F4-9A35-CF30CA5771A8}" destId="{C02FE6C2-D01F-4BB0-8418-78ABD21D53E0}" srcOrd="0" destOrd="0" presId="urn:microsoft.com/office/officeart/2005/8/layout/bProcess3"/>
    <dgm:cxn modelId="{84EB5CB4-0C1A-454B-9A99-3C63C87AE35D}" type="presOf" srcId="{F5D31BF4-E841-434C-A272-C381D155B847}" destId="{DC3C39FD-1DF6-4122-8DAA-DEA81E3B0DE5}" srcOrd="1" destOrd="0" presId="urn:microsoft.com/office/officeart/2005/8/layout/bProcess3"/>
    <dgm:cxn modelId="{FF6662CE-43CF-4D0B-9872-55589754325A}" type="presOf" srcId="{F5D31BF4-E841-434C-A272-C381D155B847}" destId="{DF420E2B-A80E-41A1-B544-FC3CC6ABE0F7}" srcOrd="0" destOrd="0" presId="urn:microsoft.com/office/officeart/2005/8/layout/bProcess3"/>
    <dgm:cxn modelId="{6AC0112A-A024-404C-9E27-54917B1C3312}" srcId="{8F894F45-518B-478A-A2D2-EB1D51A6D58C}" destId="{44855C07-3FD9-4594-B00C-24B1398BFFBE}" srcOrd="0" destOrd="0" parTransId="{0B41E528-5732-410A-B3D3-693A754D7A8A}" sibTransId="{9A655061-5DE0-4B44-BA1C-E86B4DC94938}"/>
    <dgm:cxn modelId="{E095FDD4-958E-453D-AEDA-CB278084F660}" type="presOf" srcId="{D19672C2-93FE-4BBF-8214-FA4F1B4F9163}" destId="{AD272FB0-80A2-49CB-95B1-637E718CDDC7}" srcOrd="1" destOrd="0" presId="urn:microsoft.com/office/officeart/2005/8/layout/bProcess3"/>
    <dgm:cxn modelId="{845F82E0-9D0E-476A-AFEE-EA39123D3631}" type="presOf" srcId="{B2BCAAA5-F537-46F4-9A35-CF30CA5771A8}" destId="{9928D5A1-D61B-4B08-A54F-6C2082097C14}" srcOrd="1" destOrd="0" presId="urn:microsoft.com/office/officeart/2005/8/layout/bProcess3"/>
    <dgm:cxn modelId="{71D0D126-858E-474E-A94F-184F905587C7}" type="presOf" srcId="{E0DB4BF2-36C0-43BF-A984-262684D9C945}" destId="{FEA10DFA-55F8-410A-9917-B1F691F4D7FC}" srcOrd="0" destOrd="0" presId="urn:microsoft.com/office/officeart/2005/8/layout/bProcess3"/>
    <dgm:cxn modelId="{AEBCF39F-76D1-4A4A-9D5E-C8FE3D8E2CA0}" type="presOf" srcId="{D96CB2A9-DB29-4041-8B1E-FB0F8501AEE9}" destId="{9A9EB7D7-7911-43C2-9497-4F409C69B87F}" srcOrd="0" destOrd="0" presId="urn:microsoft.com/office/officeart/2005/8/layout/bProcess3"/>
    <dgm:cxn modelId="{BCF23A4A-03DE-40BC-9912-9CCF7791F472}" type="presOf" srcId="{9A655061-5DE0-4B44-BA1C-E86B4DC94938}" destId="{D3C025FE-4CC4-4511-B6B2-F1CE030B02B9}" srcOrd="0" destOrd="0" presId="urn:microsoft.com/office/officeart/2005/8/layout/bProcess3"/>
    <dgm:cxn modelId="{A1A4A456-31B8-4B9A-9232-81A5C4019B78}" type="presOf" srcId="{9A655061-5DE0-4B44-BA1C-E86B4DC94938}" destId="{8814BBA4-E430-4A5C-99B3-37E32148DDAD}" srcOrd="1" destOrd="0" presId="urn:microsoft.com/office/officeart/2005/8/layout/bProcess3"/>
    <dgm:cxn modelId="{F4EF5753-A95D-438A-A789-44A7E23E582B}" srcId="{8F894F45-518B-478A-A2D2-EB1D51A6D58C}" destId="{E0DB4BF2-36C0-43BF-A984-262684D9C945}" srcOrd="4" destOrd="0" parTransId="{790ED645-2045-4D06-AAE0-FDBF3E47D0EE}" sibTransId="{22114949-3C6E-4B41-A57E-2D0880E565CB}"/>
    <dgm:cxn modelId="{6EE82FA7-97FA-4352-9CCB-5E912F8233D7}" srcId="{8F894F45-518B-478A-A2D2-EB1D51A6D58C}" destId="{8A641E6E-0E70-4A18-AE1E-677045CC5FBF}" srcOrd="3" destOrd="0" parTransId="{FDAB9549-4833-4062-8974-F36A5E93564F}" sibTransId="{D19672C2-93FE-4BBF-8214-FA4F1B4F9163}"/>
    <dgm:cxn modelId="{E96F68F9-E10D-4420-BB07-2188AC24A8CD}" srcId="{8F894F45-518B-478A-A2D2-EB1D51A6D58C}" destId="{D96CB2A9-DB29-4041-8B1E-FB0F8501AEE9}" srcOrd="2" destOrd="0" parTransId="{693BF9D4-9293-4B65-A662-FACF927831F8}" sibTransId="{B2BCAAA5-F537-46F4-9A35-CF30CA5771A8}"/>
    <dgm:cxn modelId="{850301BF-513E-4804-A779-F8ABDF82B23A}" type="presOf" srcId="{8F894F45-518B-478A-A2D2-EB1D51A6D58C}" destId="{467C48B1-27CD-4E1F-94CF-C87699C7DEC3}" srcOrd="0" destOrd="0" presId="urn:microsoft.com/office/officeart/2005/8/layout/bProcess3"/>
    <dgm:cxn modelId="{2B73F0BE-9F46-4441-9487-FD0BB2999EB6}" type="presOf" srcId="{D19672C2-93FE-4BBF-8214-FA4F1B4F9163}" destId="{ED2ECF43-687F-420E-9EA7-AF1AC5B813CF}" srcOrd="0" destOrd="0" presId="urn:microsoft.com/office/officeart/2005/8/layout/bProcess3"/>
    <dgm:cxn modelId="{28862839-F616-41A8-B43F-4E05D6064670}" type="presParOf" srcId="{467C48B1-27CD-4E1F-94CF-C87699C7DEC3}" destId="{A8A56074-C356-440A-B2E9-54414CCCBBB3}" srcOrd="0" destOrd="0" presId="urn:microsoft.com/office/officeart/2005/8/layout/bProcess3"/>
    <dgm:cxn modelId="{A51D30E7-BBE9-48CC-8F66-F3253EDED874}" type="presParOf" srcId="{467C48B1-27CD-4E1F-94CF-C87699C7DEC3}" destId="{D3C025FE-4CC4-4511-B6B2-F1CE030B02B9}" srcOrd="1" destOrd="0" presId="urn:microsoft.com/office/officeart/2005/8/layout/bProcess3"/>
    <dgm:cxn modelId="{8A13E93D-589B-4AE7-8522-EC5938CEA478}" type="presParOf" srcId="{D3C025FE-4CC4-4511-B6B2-F1CE030B02B9}" destId="{8814BBA4-E430-4A5C-99B3-37E32148DDAD}" srcOrd="0" destOrd="0" presId="urn:microsoft.com/office/officeart/2005/8/layout/bProcess3"/>
    <dgm:cxn modelId="{AD5A3015-BFBF-4C21-B5CA-4332F51EE425}" type="presParOf" srcId="{467C48B1-27CD-4E1F-94CF-C87699C7DEC3}" destId="{14D18C53-55E1-4234-89D4-63A7EE962232}" srcOrd="2" destOrd="0" presId="urn:microsoft.com/office/officeart/2005/8/layout/bProcess3"/>
    <dgm:cxn modelId="{00F8CC24-6FA7-4A89-ABA4-E9394045E0F1}" type="presParOf" srcId="{467C48B1-27CD-4E1F-94CF-C87699C7DEC3}" destId="{DF420E2B-A80E-41A1-B544-FC3CC6ABE0F7}" srcOrd="3" destOrd="0" presId="urn:microsoft.com/office/officeart/2005/8/layout/bProcess3"/>
    <dgm:cxn modelId="{0D27B59E-CAED-4BAF-AEF7-B1239D025BF3}" type="presParOf" srcId="{DF420E2B-A80E-41A1-B544-FC3CC6ABE0F7}" destId="{DC3C39FD-1DF6-4122-8DAA-DEA81E3B0DE5}" srcOrd="0" destOrd="0" presId="urn:microsoft.com/office/officeart/2005/8/layout/bProcess3"/>
    <dgm:cxn modelId="{A2962A45-0F43-4D84-AC80-74787989EEB2}" type="presParOf" srcId="{467C48B1-27CD-4E1F-94CF-C87699C7DEC3}" destId="{9A9EB7D7-7911-43C2-9497-4F409C69B87F}" srcOrd="4" destOrd="0" presId="urn:microsoft.com/office/officeart/2005/8/layout/bProcess3"/>
    <dgm:cxn modelId="{620301F7-4788-4A18-868D-08C7528BD713}" type="presParOf" srcId="{467C48B1-27CD-4E1F-94CF-C87699C7DEC3}" destId="{C02FE6C2-D01F-4BB0-8418-78ABD21D53E0}" srcOrd="5" destOrd="0" presId="urn:microsoft.com/office/officeart/2005/8/layout/bProcess3"/>
    <dgm:cxn modelId="{33A0901A-4B5A-4799-890F-2CBE6F29CA67}" type="presParOf" srcId="{C02FE6C2-D01F-4BB0-8418-78ABD21D53E0}" destId="{9928D5A1-D61B-4B08-A54F-6C2082097C14}" srcOrd="0" destOrd="0" presId="urn:microsoft.com/office/officeart/2005/8/layout/bProcess3"/>
    <dgm:cxn modelId="{E6DD33F9-9180-49FF-AC7A-CC4C5325E0C4}" type="presParOf" srcId="{467C48B1-27CD-4E1F-94CF-C87699C7DEC3}" destId="{54DC4186-C82F-4B1D-BEA3-834E63DABAC4}" srcOrd="6" destOrd="0" presId="urn:microsoft.com/office/officeart/2005/8/layout/bProcess3"/>
    <dgm:cxn modelId="{78E033BD-17BE-4D73-B8CC-C2C9D49E3DE0}" type="presParOf" srcId="{467C48B1-27CD-4E1F-94CF-C87699C7DEC3}" destId="{ED2ECF43-687F-420E-9EA7-AF1AC5B813CF}" srcOrd="7" destOrd="0" presId="urn:microsoft.com/office/officeart/2005/8/layout/bProcess3"/>
    <dgm:cxn modelId="{9D00C346-4DFB-4FE3-9DE1-321C9945CAEC}" type="presParOf" srcId="{ED2ECF43-687F-420E-9EA7-AF1AC5B813CF}" destId="{AD272FB0-80A2-49CB-95B1-637E718CDDC7}" srcOrd="0" destOrd="0" presId="urn:microsoft.com/office/officeart/2005/8/layout/bProcess3"/>
    <dgm:cxn modelId="{B8A3FB31-1525-433B-8E99-61AE463E6620}" type="presParOf" srcId="{467C48B1-27CD-4E1F-94CF-C87699C7DEC3}" destId="{FEA10DFA-55F8-410A-9917-B1F691F4D7F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C38BD-3722-4DA9-9159-EA0A9223F3E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C107B-35DA-4474-90B0-E204474E8C4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Інформація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про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різні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можливості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народження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;</a:t>
          </a:r>
          <a:endParaRPr lang="ru-RU" sz="18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347EE2-F168-44FC-B48D-640974616826}" type="parTrans" cxnId="{27DA7C62-88AB-4161-AFA0-D1E55AB2ABEF}">
      <dgm:prSet/>
      <dgm:spPr/>
      <dgm:t>
        <a:bodyPr/>
        <a:lstStyle/>
        <a:p>
          <a:endParaRPr lang="ru-RU"/>
        </a:p>
      </dgm:t>
    </dgm:pt>
    <dgm:pt modelId="{E8075EA6-6237-415C-AEA3-C3A824185ABC}" type="sibTrans" cxnId="{27DA7C62-88AB-4161-AFA0-D1E55AB2ABEF}">
      <dgm:prSet/>
      <dgm:spPr/>
      <dgm:t>
        <a:bodyPr/>
        <a:lstStyle/>
        <a:p>
          <a:endParaRPr lang="ru-RU"/>
        </a:p>
      </dgm:t>
    </dgm:pt>
    <dgm:pt modelId="{DD333EDA-AC69-4F15-A406-361F45CFB1D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Практичні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вправи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для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усвідомлення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тіла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релаксації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положення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народжень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дихання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масажу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;</a:t>
          </a:r>
          <a:endParaRPr lang="ru-RU" sz="18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477DFB8-794A-4DBB-893D-499E3A8AD8E7}" type="parTrans" cxnId="{D45F23D3-1655-4980-AB33-BE2D1CA7364C}">
      <dgm:prSet/>
      <dgm:spPr/>
      <dgm:t>
        <a:bodyPr/>
        <a:lstStyle/>
        <a:p>
          <a:endParaRPr lang="ru-RU"/>
        </a:p>
      </dgm:t>
    </dgm:pt>
    <dgm:pt modelId="{DB19953C-124F-4C20-B5F1-0117506F0FA4}" type="sibTrans" cxnId="{D45F23D3-1655-4980-AB33-BE2D1CA7364C}">
      <dgm:prSet/>
      <dgm:spPr/>
      <dgm:t>
        <a:bodyPr/>
        <a:lstStyle/>
        <a:p>
          <a:endParaRPr lang="ru-RU"/>
        </a:p>
      </dgm:t>
    </dgm:pt>
    <dgm:pt modelId="{CD71E34F-45F5-40F7-B774-B16507B2E43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Народження вдома;</a:t>
          </a:r>
          <a:endParaRPr lang="ru-RU" sz="18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CE87758-4A2B-4D1A-82C9-B2A64B07390E}" type="parTrans" cxnId="{C5552A8B-C52E-49F4-85E3-40193ECEF5BE}">
      <dgm:prSet/>
      <dgm:spPr/>
      <dgm:t>
        <a:bodyPr/>
        <a:lstStyle/>
        <a:p>
          <a:endParaRPr lang="ru-RU"/>
        </a:p>
      </dgm:t>
    </dgm:pt>
    <dgm:pt modelId="{80F1CF22-1EF7-41E2-99D3-CF51F8A6AA71}" type="sibTrans" cxnId="{C5552A8B-C52E-49F4-85E3-40193ECEF5BE}">
      <dgm:prSet/>
      <dgm:spPr/>
      <dgm:t>
        <a:bodyPr/>
        <a:lstStyle/>
        <a:p>
          <a:endParaRPr lang="ru-RU"/>
        </a:p>
      </dgm:t>
    </dgm:pt>
    <dgm:pt modelId="{A62467FD-AB7A-4634-A0DD-CCC5D6ABB257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Як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супутня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допомогу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може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допомогти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народженням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ru-RU" sz="18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64E9E9E-6F89-4E37-A5D6-EFB3E6CD761D}" type="parTrans" cxnId="{31B9B6E3-687B-4CE4-96A8-8E492EFE24EE}">
      <dgm:prSet/>
      <dgm:spPr/>
      <dgm:t>
        <a:bodyPr/>
        <a:lstStyle/>
        <a:p>
          <a:endParaRPr lang="ru-RU"/>
        </a:p>
      </dgm:t>
    </dgm:pt>
    <dgm:pt modelId="{61A0AEF2-FD98-40EB-B15F-74EA3B484F3D}" type="sibTrans" cxnId="{31B9B6E3-687B-4CE4-96A8-8E492EFE24EE}">
      <dgm:prSet/>
      <dgm:spPr/>
      <dgm:t>
        <a:bodyPr/>
        <a:lstStyle/>
        <a:p>
          <a:endParaRPr lang="ru-RU"/>
        </a:p>
      </dgm:t>
    </dgm:pt>
    <dgm:pt modelId="{7D31C658-F850-4BBD-BDBA-7C9640C34997}" type="pres">
      <dgm:prSet presAssocID="{C07C38BD-3722-4DA9-9159-EA0A9223F3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F18E7-FF7A-488E-B8BA-11109187373F}" type="pres">
      <dgm:prSet presAssocID="{085C107B-35DA-4474-90B0-E204474E8C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0C3D8-4676-4C64-BECA-8DBC86DA17AB}" type="pres">
      <dgm:prSet presAssocID="{E8075EA6-6237-415C-AEA3-C3A824185ABC}" presName="sibTrans" presStyleCnt="0"/>
      <dgm:spPr/>
    </dgm:pt>
    <dgm:pt modelId="{275C8CBE-6134-4302-969F-C6F3179EB985}" type="pres">
      <dgm:prSet presAssocID="{DD333EDA-AC69-4F15-A406-361F45CFB1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0CBB3-B767-4A43-8F63-E230F76F1D4E}" type="pres">
      <dgm:prSet presAssocID="{DB19953C-124F-4C20-B5F1-0117506F0FA4}" presName="sibTrans" presStyleCnt="0"/>
      <dgm:spPr/>
    </dgm:pt>
    <dgm:pt modelId="{17CC7275-0D9A-408F-9C03-130FF31393EE}" type="pres">
      <dgm:prSet presAssocID="{CD71E34F-45F5-40F7-B774-B16507B2E4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00920-48E8-422C-A251-4A94290EFA2E}" type="pres">
      <dgm:prSet presAssocID="{80F1CF22-1EF7-41E2-99D3-CF51F8A6AA71}" presName="sibTrans" presStyleCnt="0"/>
      <dgm:spPr/>
    </dgm:pt>
    <dgm:pt modelId="{B9ED598F-BDA7-49DC-B0D4-18FF179EF395}" type="pres">
      <dgm:prSet presAssocID="{A62467FD-AB7A-4634-A0DD-CCC5D6ABB2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AB9681-A371-4B54-BA33-52AFEF0DE1E2}" type="presOf" srcId="{085C107B-35DA-4474-90B0-E204474E8C42}" destId="{869F18E7-FF7A-488E-B8BA-11109187373F}" srcOrd="0" destOrd="0" presId="urn:microsoft.com/office/officeart/2005/8/layout/default#1"/>
    <dgm:cxn modelId="{D45F23D3-1655-4980-AB33-BE2D1CA7364C}" srcId="{C07C38BD-3722-4DA9-9159-EA0A9223F3EA}" destId="{DD333EDA-AC69-4F15-A406-361F45CFB1D9}" srcOrd="1" destOrd="0" parTransId="{A477DFB8-794A-4DBB-893D-499E3A8AD8E7}" sibTransId="{DB19953C-124F-4C20-B5F1-0117506F0FA4}"/>
    <dgm:cxn modelId="{5E9D77FD-6687-4398-B9D4-4231352B96AF}" type="presOf" srcId="{DD333EDA-AC69-4F15-A406-361F45CFB1D9}" destId="{275C8CBE-6134-4302-969F-C6F3179EB985}" srcOrd="0" destOrd="0" presId="urn:microsoft.com/office/officeart/2005/8/layout/default#1"/>
    <dgm:cxn modelId="{9BB4EFDF-75D7-4633-9BD2-04EFF4B7FFF8}" type="presOf" srcId="{A62467FD-AB7A-4634-A0DD-CCC5D6ABB257}" destId="{B9ED598F-BDA7-49DC-B0D4-18FF179EF395}" srcOrd="0" destOrd="0" presId="urn:microsoft.com/office/officeart/2005/8/layout/default#1"/>
    <dgm:cxn modelId="{0C70E712-4005-4ABA-9B3E-0439955DD683}" type="presOf" srcId="{CD71E34F-45F5-40F7-B774-B16507B2E433}" destId="{17CC7275-0D9A-408F-9C03-130FF31393EE}" srcOrd="0" destOrd="0" presId="urn:microsoft.com/office/officeart/2005/8/layout/default#1"/>
    <dgm:cxn modelId="{C5552A8B-C52E-49F4-85E3-40193ECEF5BE}" srcId="{C07C38BD-3722-4DA9-9159-EA0A9223F3EA}" destId="{CD71E34F-45F5-40F7-B774-B16507B2E433}" srcOrd="2" destOrd="0" parTransId="{BCE87758-4A2B-4D1A-82C9-B2A64B07390E}" sibTransId="{80F1CF22-1EF7-41E2-99D3-CF51F8A6AA71}"/>
    <dgm:cxn modelId="{31B9B6E3-687B-4CE4-96A8-8E492EFE24EE}" srcId="{C07C38BD-3722-4DA9-9159-EA0A9223F3EA}" destId="{A62467FD-AB7A-4634-A0DD-CCC5D6ABB257}" srcOrd="3" destOrd="0" parTransId="{464E9E9E-6F89-4E37-A5D6-EFB3E6CD761D}" sibTransId="{61A0AEF2-FD98-40EB-B15F-74EA3B484F3D}"/>
    <dgm:cxn modelId="{27DA7C62-88AB-4161-AFA0-D1E55AB2ABEF}" srcId="{C07C38BD-3722-4DA9-9159-EA0A9223F3EA}" destId="{085C107B-35DA-4474-90B0-E204474E8C42}" srcOrd="0" destOrd="0" parTransId="{C9347EE2-F168-44FC-B48D-640974616826}" sibTransId="{E8075EA6-6237-415C-AEA3-C3A824185ABC}"/>
    <dgm:cxn modelId="{E3CDAF19-78EE-4754-B95B-2A470044CC41}" type="presOf" srcId="{C07C38BD-3722-4DA9-9159-EA0A9223F3EA}" destId="{7D31C658-F850-4BBD-BDBA-7C9640C34997}" srcOrd="0" destOrd="0" presId="urn:microsoft.com/office/officeart/2005/8/layout/default#1"/>
    <dgm:cxn modelId="{31D6CF9F-E996-4BCA-8B40-A2A088DDE52C}" type="presParOf" srcId="{7D31C658-F850-4BBD-BDBA-7C9640C34997}" destId="{869F18E7-FF7A-488E-B8BA-11109187373F}" srcOrd="0" destOrd="0" presId="urn:microsoft.com/office/officeart/2005/8/layout/default#1"/>
    <dgm:cxn modelId="{2BF4C8C0-843F-44F6-B239-A8CFDAF825E0}" type="presParOf" srcId="{7D31C658-F850-4BBD-BDBA-7C9640C34997}" destId="{F0F0C3D8-4676-4C64-BECA-8DBC86DA17AB}" srcOrd="1" destOrd="0" presId="urn:microsoft.com/office/officeart/2005/8/layout/default#1"/>
    <dgm:cxn modelId="{B71A46B1-C78D-426C-B218-4675DDCF5C5E}" type="presParOf" srcId="{7D31C658-F850-4BBD-BDBA-7C9640C34997}" destId="{275C8CBE-6134-4302-969F-C6F3179EB985}" srcOrd="2" destOrd="0" presId="urn:microsoft.com/office/officeart/2005/8/layout/default#1"/>
    <dgm:cxn modelId="{10D498A0-97C1-4B29-B91D-414C96EF9BBC}" type="presParOf" srcId="{7D31C658-F850-4BBD-BDBA-7C9640C34997}" destId="{2D10CBB3-B767-4A43-8F63-E230F76F1D4E}" srcOrd="3" destOrd="0" presId="urn:microsoft.com/office/officeart/2005/8/layout/default#1"/>
    <dgm:cxn modelId="{0AAD9310-8061-42E5-8281-ED3CB422A36E}" type="presParOf" srcId="{7D31C658-F850-4BBD-BDBA-7C9640C34997}" destId="{17CC7275-0D9A-408F-9C03-130FF31393EE}" srcOrd="4" destOrd="0" presId="urn:microsoft.com/office/officeart/2005/8/layout/default#1"/>
    <dgm:cxn modelId="{B572DBAF-1C16-4DFF-B9B9-EF90A5089F3C}" type="presParOf" srcId="{7D31C658-F850-4BBD-BDBA-7C9640C34997}" destId="{91600920-48E8-422C-A251-4A94290EFA2E}" srcOrd="5" destOrd="0" presId="urn:microsoft.com/office/officeart/2005/8/layout/default#1"/>
    <dgm:cxn modelId="{4456A063-9B58-4DAB-BADD-DB9B7EAE9760}" type="presParOf" srcId="{7D31C658-F850-4BBD-BDBA-7C9640C34997}" destId="{B9ED598F-BDA7-49DC-B0D4-18FF179EF39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F5775E-9D4C-4A21-85BE-2F6F9693520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4112EB-CAE4-455C-AD6F-AD7AE40EDC31}">
      <dgm:prSet phldrT="[Текст]" phldr="1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9A1FFB4-3A59-4D74-98AB-C034EF860342}" type="parTrans" cxnId="{F6FB2AE0-5EBF-4F5B-AF18-AB48BF981D56}">
      <dgm:prSet/>
      <dgm:spPr/>
      <dgm:t>
        <a:bodyPr/>
        <a:lstStyle/>
        <a:p>
          <a:endParaRPr lang="ru-RU"/>
        </a:p>
      </dgm:t>
    </dgm:pt>
    <dgm:pt modelId="{5DA3569A-7492-4119-9089-1701F1AC1021}" type="sibTrans" cxnId="{F6FB2AE0-5EBF-4F5B-AF18-AB48BF981D56}">
      <dgm:prSet/>
      <dgm:spPr/>
      <dgm:t>
        <a:bodyPr/>
        <a:lstStyle/>
        <a:p>
          <a:endParaRPr lang="ru-RU"/>
        </a:p>
      </dgm:t>
    </dgm:pt>
    <dgm:pt modelId="{7BA5F6C3-BBEE-43FB-A1EC-6A4B07F1ECC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Курси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жінки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можуть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пройти в центрах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допомоги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породіллі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пологових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будинках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та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інших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лікарнях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округу, в центрах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сімейних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акушерок,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деяких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міжнародних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університетах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, 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також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можуть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пройти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курси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при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жіночій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консультації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A4F88F3-4B89-4A39-A4F3-E55BCAE07D41}" type="parTrans" cxnId="{0C19194D-D3E2-4BE0-B269-5EDDCF921342}">
      <dgm:prSet/>
      <dgm:spPr/>
      <dgm:t>
        <a:bodyPr/>
        <a:lstStyle/>
        <a:p>
          <a:endParaRPr lang="ru-RU"/>
        </a:p>
      </dgm:t>
    </dgm:pt>
    <dgm:pt modelId="{496726DB-093D-4386-9C34-3B7A7CFC06E7}" type="sibTrans" cxnId="{0C19194D-D3E2-4BE0-B269-5EDDCF921342}">
      <dgm:prSet/>
      <dgm:spPr/>
      <dgm:t>
        <a:bodyPr/>
        <a:lstStyle/>
        <a:p>
          <a:endParaRPr lang="ru-RU"/>
        </a:p>
      </dgm:t>
    </dgm:pt>
    <dgm:pt modelId="{0DC7BA88-CEA6-47AA-BAF2-0F61E8A897AA}">
      <dgm:prSet phldrT="[Текст]" phldr="1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2EA537E-BED4-4CDF-83A8-CC91AA2D886D}" type="parTrans" cxnId="{50C3DC6F-80CA-400A-BBFC-74A327D973E7}">
      <dgm:prSet/>
      <dgm:spPr/>
      <dgm:t>
        <a:bodyPr/>
        <a:lstStyle/>
        <a:p>
          <a:endParaRPr lang="ru-RU"/>
        </a:p>
      </dgm:t>
    </dgm:pt>
    <dgm:pt modelId="{29C71138-4416-41D0-A5E6-48142788EB42}" type="sibTrans" cxnId="{50C3DC6F-80CA-400A-BBFC-74A327D973E7}">
      <dgm:prSet/>
      <dgm:spPr/>
      <dgm:t>
        <a:bodyPr/>
        <a:lstStyle/>
        <a:p>
          <a:endParaRPr lang="ru-RU"/>
        </a:p>
      </dgm:t>
    </dgm:pt>
    <dgm:pt modelId="{C60D0F7A-77D6-44BE-99D9-46100A6DA1E9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Для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майбутніх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батьків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організовуються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курси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для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отримання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найбільш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повної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інформації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про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розвиток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дитини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різних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етапах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розвитку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84D2416-0376-404E-B985-9E665FE801EA}" type="parTrans" cxnId="{66819E9E-3A23-45FC-B8A1-9E4DF9178474}">
      <dgm:prSet/>
      <dgm:spPr/>
      <dgm:t>
        <a:bodyPr/>
        <a:lstStyle/>
        <a:p>
          <a:endParaRPr lang="ru-RU"/>
        </a:p>
      </dgm:t>
    </dgm:pt>
    <dgm:pt modelId="{F7399122-1AD8-497D-8393-9FF9DBF9CFC0}" type="sibTrans" cxnId="{66819E9E-3A23-45FC-B8A1-9E4DF9178474}">
      <dgm:prSet/>
      <dgm:spPr/>
      <dgm:t>
        <a:bodyPr/>
        <a:lstStyle/>
        <a:p>
          <a:endParaRPr lang="ru-RU"/>
        </a:p>
      </dgm:t>
    </dgm:pt>
    <dgm:pt modelId="{B62EA8F1-2A57-4628-A8F8-542A397E107F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Мало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медичної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інформації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не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буває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. А головне - вона конкретна.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4B0736-F845-4E6E-9ECB-0CED07370CC2}" type="parTrans" cxnId="{6C8FAED6-0540-4CFA-939D-26FE6F11B93E}">
      <dgm:prSet/>
      <dgm:spPr/>
      <dgm:t>
        <a:bodyPr/>
        <a:lstStyle/>
        <a:p>
          <a:endParaRPr lang="ru-RU"/>
        </a:p>
      </dgm:t>
    </dgm:pt>
    <dgm:pt modelId="{CD86F1E5-C983-4C66-AA0C-D434DF217D9D}" type="sibTrans" cxnId="{6C8FAED6-0540-4CFA-939D-26FE6F11B93E}">
      <dgm:prSet/>
      <dgm:spPr/>
      <dgm:t>
        <a:bodyPr/>
        <a:lstStyle/>
        <a:p>
          <a:endParaRPr lang="ru-RU"/>
        </a:p>
      </dgm:t>
    </dgm:pt>
    <dgm:pt modelId="{75D5EB8F-D55E-49AB-B662-DE0985B91942}">
      <dgm:prSet phldrT="[Текст]" phldr="1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57CC5D4-5671-4AFA-88F6-AB2BC5822525}" type="parTrans" cxnId="{0FF4E6A7-9F80-4104-B893-B8FA6D328751}">
      <dgm:prSet/>
      <dgm:spPr/>
      <dgm:t>
        <a:bodyPr/>
        <a:lstStyle/>
        <a:p>
          <a:endParaRPr lang="ru-RU"/>
        </a:p>
      </dgm:t>
    </dgm:pt>
    <dgm:pt modelId="{6E051784-CFD8-47FC-AFEE-65392D06641E}" type="sibTrans" cxnId="{0FF4E6A7-9F80-4104-B893-B8FA6D328751}">
      <dgm:prSet/>
      <dgm:spPr/>
      <dgm:t>
        <a:bodyPr/>
        <a:lstStyle/>
        <a:p>
          <a:endParaRPr lang="ru-RU"/>
        </a:p>
      </dgm:t>
    </dgm:pt>
    <dgm:pt modelId="{8EF6E9BE-7426-44C4-9DCB-EE63F3903919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Просвітництвом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займаються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в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спеціальних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навчальних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закладах, центрах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батьків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і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дитини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сімейних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консультаціях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, у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відкритих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і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індивідуальних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групах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вечорами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протягом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дня, на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уїкенд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, 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також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в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будні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дні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C1E7D92-4FE1-4E27-82AE-66045CD1B7EC}" type="parTrans" cxnId="{28F8614C-2080-49D3-8CB1-449C9A68F0C0}">
      <dgm:prSet/>
      <dgm:spPr/>
      <dgm:t>
        <a:bodyPr/>
        <a:lstStyle/>
        <a:p>
          <a:endParaRPr lang="ru-RU"/>
        </a:p>
      </dgm:t>
    </dgm:pt>
    <dgm:pt modelId="{DA2209EC-A1EC-4C88-8800-ACD27DD8E0E5}" type="sibTrans" cxnId="{28F8614C-2080-49D3-8CB1-449C9A68F0C0}">
      <dgm:prSet/>
      <dgm:spPr/>
      <dgm:t>
        <a:bodyPr/>
        <a:lstStyle/>
        <a:p>
          <a:endParaRPr lang="ru-RU"/>
        </a:p>
      </dgm:t>
    </dgm:pt>
    <dgm:pt modelId="{189D0390-014E-4235-9C1A-4F0D9772F305}" type="pres">
      <dgm:prSet presAssocID="{3EF5775E-9D4C-4A21-85BE-2F6F969352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86B857-A286-42D8-82E8-DC1AE6804697}" type="pres">
      <dgm:prSet presAssocID="{D84112EB-CAE4-455C-AD6F-AD7AE40EDC31}" presName="composite" presStyleCnt="0"/>
      <dgm:spPr/>
    </dgm:pt>
    <dgm:pt modelId="{5431A5D8-61FB-47ED-B4A8-1E72F677994C}" type="pres">
      <dgm:prSet presAssocID="{D84112EB-CAE4-455C-AD6F-AD7AE40EDC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F345B-894D-471B-A59C-1EF7E05CE2C9}" type="pres">
      <dgm:prSet presAssocID="{D84112EB-CAE4-455C-AD6F-AD7AE40EDC31}" presName="descendantText" presStyleLbl="alignAcc1" presStyleIdx="0" presStyleCnt="3" custScaleY="134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9A2DC-3A64-4CCE-8B3A-AA78B9276ED9}" type="pres">
      <dgm:prSet presAssocID="{5DA3569A-7492-4119-9089-1701F1AC1021}" presName="sp" presStyleCnt="0"/>
      <dgm:spPr/>
    </dgm:pt>
    <dgm:pt modelId="{8E03CB0C-6125-4C66-BC14-FE0983E94F92}" type="pres">
      <dgm:prSet presAssocID="{0DC7BA88-CEA6-47AA-BAF2-0F61E8A897AA}" presName="composite" presStyleCnt="0"/>
      <dgm:spPr/>
    </dgm:pt>
    <dgm:pt modelId="{C2B36D17-8858-4AEE-8D3E-E018C9C118FD}" type="pres">
      <dgm:prSet presAssocID="{0DC7BA88-CEA6-47AA-BAF2-0F61E8A897A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176CE-33A1-4161-82F7-59BFBFEC91F1}" type="pres">
      <dgm:prSet presAssocID="{0DC7BA88-CEA6-47AA-BAF2-0F61E8A897A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BD0BA-F400-4BB5-8E29-E9B45BD8F440}" type="pres">
      <dgm:prSet presAssocID="{29C71138-4416-41D0-A5E6-48142788EB42}" presName="sp" presStyleCnt="0"/>
      <dgm:spPr/>
    </dgm:pt>
    <dgm:pt modelId="{BB958E39-D614-4CA2-BD15-3F4D56D8ED2F}" type="pres">
      <dgm:prSet presAssocID="{75D5EB8F-D55E-49AB-B662-DE0985B91942}" presName="composite" presStyleCnt="0"/>
      <dgm:spPr/>
    </dgm:pt>
    <dgm:pt modelId="{B5F95C36-C6DA-4AA6-B81B-41F5DE849892}" type="pres">
      <dgm:prSet presAssocID="{75D5EB8F-D55E-49AB-B662-DE0985B9194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4E8BD-3B51-411C-98BE-119752A758E5}" type="pres">
      <dgm:prSet presAssocID="{75D5EB8F-D55E-49AB-B662-DE0985B9194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FAED6-0540-4CFA-939D-26FE6F11B93E}" srcId="{0DC7BA88-CEA6-47AA-BAF2-0F61E8A897AA}" destId="{B62EA8F1-2A57-4628-A8F8-542A397E107F}" srcOrd="1" destOrd="0" parTransId="{C14B0736-F845-4E6E-9ECB-0CED07370CC2}" sibTransId="{CD86F1E5-C983-4C66-AA0C-D434DF217D9D}"/>
    <dgm:cxn modelId="{0FF4E6A7-9F80-4104-B893-B8FA6D328751}" srcId="{3EF5775E-9D4C-4A21-85BE-2F6F9693520C}" destId="{75D5EB8F-D55E-49AB-B662-DE0985B91942}" srcOrd="2" destOrd="0" parTransId="{A57CC5D4-5671-4AFA-88F6-AB2BC5822525}" sibTransId="{6E051784-CFD8-47FC-AFEE-65392D06641E}"/>
    <dgm:cxn modelId="{A8749848-8FA6-43E1-9D1D-0E2076BC06D2}" type="presOf" srcId="{0DC7BA88-CEA6-47AA-BAF2-0F61E8A897AA}" destId="{C2B36D17-8858-4AEE-8D3E-E018C9C118FD}" srcOrd="0" destOrd="0" presId="urn:microsoft.com/office/officeart/2005/8/layout/chevron2"/>
    <dgm:cxn modelId="{7BD51B9D-5EBE-4A4F-8AAB-F4A0ADE65AF5}" type="presOf" srcId="{D84112EB-CAE4-455C-AD6F-AD7AE40EDC31}" destId="{5431A5D8-61FB-47ED-B4A8-1E72F677994C}" srcOrd="0" destOrd="0" presId="urn:microsoft.com/office/officeart/2005/8/layout/chevron2"/>
    <dgm:cxn modelId="{66819E9E-3A23-45FC-B8A1-9E4DF9178474}" srcId="{0DC7BA88-CEA6-47AA-BAF2-0F61E8A897AA}" destId="{C60D0F7A-77D6-44BE-99D9-46100A6DA1E9}" srcOrd="0" destOrd="0" parTransId="{D84D2416-0376-404E-B985-9E665FE801EA}" sibTransId="{F7399122-1AD8-497D-8393-9FF9DBF9CFC0}"/>
    <dgm:cxn modelId="{4980DD65-D9B0-4A95-B988-988D93F7A473}" type="presOf" srcId="{C60D0F7A-77D6-44BE-99D9-46100A6DA1E9}" destId="{2C9176CE-33A1-4161-82F7-59BFBFEC91F1}" srcOrd="0" destOrd="0" presId="urn:microsoft.com/office/officeart/2005/8/layout/chevron2"/>
    <dgm:cxn modelId="{ED578DB2-C2EC-4473-B67F-4ECD8ADFD585}" type="presOf" srcId="{3EF5775E-9D4C-4A21-85BE-2F6F9693520C}" destId="{189D0390-014E-4235-9C1A-4F0D9772F305}" srcOrd="0" destOrd="0" presId="urn:microsoft.com/office/officeart/2005/8/layout/chevron2"/>
    <dgm:cxn modelId="{50C3DC6F-80CA-400A-BBFC-74A327D973E7}" srcId="{3EF5775E-9D4C-4A21-85BE-2F6F9693520C}" destId="{0DC7BA88-CEA6-47AA-BAF2-0F61E8A897AA}" srcOrd="1" destOrd="0" parTransId="{A2EA537E-BED4-4CDF-83A8-CC91AA2D886D}" sibTransId="{29C71138-4416-41D0-A5E6-48142788EB42}"/>
    <dgm:cxn modelId="{064BBF49-06F0-408F-AD72-ABBEA4AEA5E5}" type="presOf" srcId="{75D5EB8F-D55E-49AB-B662-DE0985B91942}" destId="{B5F95C36-C6DA-4AA6-B81B-41F5DE849892}" srcOrd="0" destOrd="0" presId="urn:microsoft.com/office/officeart/2005/8/layout/chevron2"/>
    <dgm:cxn modelId="{0C19194D-D3E2-4BE0-B269-5EDDCF921342}" srcId="{D84112EB-CAE4-455C-AD6F-AD7AE40EDC31}" destId="{7BA5F6C3-BBEE-43FB-A1EC-6A4B07F1ECC1}" srcOrd="0" destOrd="0" parTransId="{6A4F88F3-4B89-4A39-A4F3-E55BCAE07D41}" sibTransId="{496726DB-093D-4386-9C34-3B7A7CFC06E7}"/>
    <dgm:cxn modelId="{DFE9DE7D-EC1B-47FB-82A2-CDD8F30C0853}" type="presOf" srcId="{8EF6E9BE-7426-44C4-9DCB-EE63F3903919}" destId="{2864E8BD-3B51-411C-98BE-119752A758E5}" srcOrd="0" destOrd="0" presId="urn:microsoft.com/office/officeart/2005/8/layout/chevron2"/>
    <dgm:cxn modelId="{F6FB2AE0-5EBF-4F5B-AF18-AB48BF981D56}" srcId="{3EF5775E-9D4C-4A21-85BE-2F6F9693520C}" destId="{D84112EB-CAE4-455C-AD6F-AD7AE40EDC31}" srcOrd="0" destOrd="0" parTransId="{A9A1FFB4-3A59-4D74-98AB-C034EF860342}" sibTransId="{5DA3569A-7492-4119-9089-1701F1AC1021}"/>
    <dgm:cxn modelId="{28F8614C-2080-49D3-8CB1-449C9A68F0C0}" srcId="{75D5EB8F-D55E-49AB-B662-DE0985B91942}" destId="{8EF6E9BE-7426-44C4-9DCB-EE63F3903919}" srcOrd="0" destOrd="0" parTransId="{5C1E7D92-4FE1-4E27-82AE-66045CD1B7EC}" sibTransId="{DA2209EC-A1EC-4C88-8800-ACD27DD8E0E5}"/>
    <dgm:cxn modelId="{430551F4-EF3B-4F51-8A6F-80BE4939DFCD}" type="presOf" srcId="{7BA5F6C3-BBEE-43FB-A1EC-6A4B07F1ECC1}" destId="{E08F345B-894D-471B-A59C-1EF7E05CE2C9}" srcOrd="0" destOrd="0" presId="urn:microsoft.com/office/officeart/2005/8/layout/chevron2"/>
    <dgm:cxn modelId="{6C18C831-E6C2-46B6-9704-AFC49F342AAD}" type="presOf" srcId="{B62EA8F1-2A57-4628-A8F8-542A397E107F}" destId="{2C9176CE-33A1-4161-82F7-59BFBFEC91F1}" srcOrd="0" destOrd="1" presId="urn:microsoft.com/office/officeart/2005/8/layout/chevron2"/>
    <dgm:cxn modelId="{F7A1DD4B-2FE9-47DD-9648-3CD5DDEEB29E}" type="presParOf" srcId="{189D0390-014E-4235-9C1A-4F0D9772F305}" destId="{7F86B857-A286-42D8-82E8-DC1AE6804697}" srcOrd="0" destOrd="0" presId="urn:microsoft.com/office/officeart/2005/8/layout/chevron2"/>
    <dgm:cxn modelId="{1D678FB9-4C26-44BF-94CF-BE814F304020}" type="presParOf" srcId="{7F86B857-A286-42D8-82E8-DC1AE6804697}" destId="{5431A5D8-61FB-47ED-B4A8-1E72F677994C}" srcOrd="0" destOrd="0" presId="urn:microsoft.com/office/officeart/2005/8/layout/chevron2"/>
    <dgm:cxn modelId="{46925AE0-CBFB-464C-8AEC-8D1BE3CC8B73}" type="presParOf" srcId="{7F86B857-A286-42D8-82E8-DC1AE6804697}" destId="{E08F345B-894D-471B-A59C-1EF7E05CE2C9}" srcOrd="1" destOrd="0" presId="urn:microsoft.com/office/officeart/2005/8/layout/chevron2"/>
    <dgm:cxn modelId="{B5601388-AC42-4DFE-8A38-24F2FC283B3C}" type="presParOf" srcId="{189D0390-014E-4235-9C1A-4F0D9772F305}" destId="{A2F9A2DC-3A64-4CCE-8B3A-AA78B9276ED9}" srcOrd="1" destOrd="0" presId="urn:microsoft.com/office/officeart/2005/8/layout/chevron2"/>
    <dgm:cxn modelId="{1F3103E2-F807-48D8-AE13-B53419DEE13D}" type="presParOf" srcId="{189D0390-014E-4235-9C1A-4F0D9772F305}" destId="{8E03CB0C-6125-4C66-BC14-FE0983E94F92}" srcOrd="2" destOrd="0" presId="urn:microsoft.com/office/officeart/2005/8/layout/chevron2"/>
    <dgm:cxn modelId="{808EAFD6-CC02-44A1-88F3-5B5540B25F5C}" type="presParOf" srcId="{8E03CB0C-6125-4C66-BC14-FE0983E94F92}" destId="{C2B36D17-8858-4AEE-8D3E-E018C9C118FD}" srcOrd="0" destOrd="0" presId="urn:microsoft.com/office/officeart/2005/8/layout/chevron2"/>
    <dgm:cxn modelId="{0FEE6EEA-AB4F-4235-9EE6-D559ED5EEB2E}" type="presParOf" srcId="{8E03CB0C-6125-4C66-BC14-FE0983E94F92}" destId="{2C9176CE-33A1-4161-82F7-59BFBFEC91F1}" srcOrd="1" destOrd="0" presId="urn:microsoft.com/office/officeart/2005/8/layout/chevron2"/>
    <dgm:cxn modelId="{FABC00C9-BB37-440D-989F-E3A702D6544E}" type="presParOf" srcId="{189D0390-014E-4235-9C1A-4F0D9772F305}" destId="{CABBD0BA-F400-4BB5-8E29-E9B45BD8F440}" srcOrd="3" destOrd="0" presId="urn:microsoft.com/office/officeart/2005/8/layout/chevron2"/>
    <dgm:cxn modelId="{9A0A368B-A8C2-4D28-BEFC-0AC5DB6649AE}" type="presParOf" srcId="{189D0390-014E-4235-9C1A-4F0D9772F305}" destId="{BB958E39-D614-4CA2-BD15-3F4D56D8ED2F}" srcOrd="4" destOrd="0" presId="urn:microsoft.com/office/officeart/2005/8/layout/chevron2"/>
    <dgm:cxn modelId="{F797204E-505C-4149-990D-B5C91A6B28F8}" type="presParOf" srcId="{BB958E39-D614-4CA2-BD15-3F4D56D8ED2F}" destId="{B5F95C36-C6DA-4AA6-B81B-41F5DE849892}" srcOrd="0" destOrd="0" presId="urn:microsoft.com/office/officeart/2005/8/layout/chevron2"/>
    <dgm:cxn modelId="{83FB1594-EA41-40A7-9517-60BC0316386C}" type="presParOf" srcId="{BB958E39-D614-4CA2-BD15-3F4D56D8ED2F}" destId="{2864E8BD-3B51-411C-98BE-119752A758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118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b="1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Підготовка до вагітності </a:t>
            </a:r>
            <a:r>
              <a:rPr lang="uk-UA" sz="3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 Німеччині</a:t>
            </a:r>
            <a:endParaRPr lang="ru-RU" sz="3600" b="1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8" name="Picture 2" descr="https://www.domashniy.ru/upload/resize_cache/iblock/cf2/485_485_2dec72f34b7bd62373dec2d9788cbdba1/cf23e70bb0c767138994ec9cf8bc66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14621"/>
            <a:ext cx="264320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136920" cy="5748358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Альтернативні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методики не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заборонені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пологи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практикуються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лікарнях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за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бажанням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мами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бажанням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народжувати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ліжку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підлозі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або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спеціальних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гойдалках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Взагалі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занурення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ванну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або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пологовий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басейн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пропонують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час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пологів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якості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"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альтернативної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анестезин".</a:t>
            </a:r>
          </a:p>
        </p:txBody>
      </p:sp>
      <p:pic>
        <p:nvPicPr>
          <p:cNvPr id="19458" name="Picture 2" descr="Картинки по запросу курси для беременні в герм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4640491" cy="24478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621510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Пологи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Німеччині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безкоштовні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тому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все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населення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зареєстровано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медичних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страхових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компаніях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Візити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лікаря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пологи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лікарні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все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оплачує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страхова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компанія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Якщо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труднощі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догляді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дитиною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вдома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то на 2-3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тижні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або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навіть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більший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термін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найняти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помічницю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Її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послуги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оплачує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також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страхова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компанія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 descr="http://peopleandcountries.com/data/attachment/portal/201407/16/234408554vyo1u3rnsv5x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357562"/>
            <a:ext cx="3528008" cy="2643206"/>
          </a:xfrm>
          <a:prstGeom prst="rect">
            <a:avLst/>
          </a:prstGeom>
          <a:noFill/>
        </p:spPr>
      </p:pic>
      <p:pic>
        <p:nvPicPr>
          <p:cNvPr id="18436" name="Picture 4" descr="http://peopleandcountries.com/data/attachment/portal/201407/16/235523zb29gbob9mmlrr0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86124"/>
            <a:ext cx="3786214" cy="271525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7859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 Німеччині досить розповсюдженні курси для вагітних, багато вагітних жінок відвідують їх.</a:t>
            </a:r>
            <a:br>
              <a:rPr lang="uk-UA" sz="24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Загальний зміст курсів:</a:t>
            </a:r>
            <a:endParaRPr lang="ru-RU" sz="24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2214554"/>
          <a:ext cx="7334280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Курси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для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підготовки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пологів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досить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популярні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Німеччині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Наприклад,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Geburtsvorbereitungskurs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підготовка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пологів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Baby-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Pflege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догляд за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новонародженим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Geburtsvorbereitungskurs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пропонується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як курс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 занять раз 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тиждень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або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як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креш-курс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день 5 годин (як правило,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субота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Цей курс для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обох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майбутніх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батьків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Основу занять становить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гімнастика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для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яка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починається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4-го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місяця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сімейний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курс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підготовки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пологів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він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починається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 8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тижнів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пологів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Акушерка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показує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різні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види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масажів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позицій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дихальних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вправ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розповідає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лікарні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пологові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будинки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 пологах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вдома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Орієнтовна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вартість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курсів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40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євро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вище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Але страховка,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наприклад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АОК, не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покриває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витрат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500042"/>
          <a:ext cx="683421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096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Німеччині досить розповсюдженні послуги акушерки.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Выноска 2 (граница и черта) 3"/>
          <p:cNvSpPr/>
          <p:nvPr/>
        </p:nvSpPr>
        <p:spPr>
          <a:xfrm>
            <a:off x="4429124" y="3071810"/>
            <a:ext cx="4214842" cy="2786082"/>
          </a:xfrm>
          <a:prstGeom prst="accentBorderCallout2">
            <a:avLst>
              <a:gd name="adj1" fmla="val 73639"/>
              <a:gd name="adj2" fmla="val -9182"/>
              <a:gd name="adj3" fmla="val 20448"/>
              <a:gd name="adj4" fmla="val -9877"/>
              <a:gd name="adj5" fmla="val -27269"/>
              <a:gd name="adj6" fmla="val -4876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Акушерки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заслуговують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окремої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теми, так як вони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грають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важливу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роль для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більшості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матусь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Послуги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акушерки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оплачуються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касою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До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розряду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послуг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відноситься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тільки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допомога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народженні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дитини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а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й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консультації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всіляка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підтримка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всієї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вагітності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після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появи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світ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малюка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6000792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Взагалі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дуже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часто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майбутні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мами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вибудовують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довірливо-дружні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відносини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акушеркою.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Деякі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пологові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будинки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дозволяють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щоб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акушерка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була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присутня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при пологах.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Також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сама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приймати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пологи на дому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оформляти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відповідні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документи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4" name="Рисунок 3" descr="http://n-e-n.ru/wp-content/uploads/2017/06/20171206_germany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496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643042" y="571480"/>
            <a:ext cx="7072362" cy="535785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даного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питання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організовуються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окремі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заходи,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вечори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індивідуальні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групові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заняття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На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семінарах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майбутні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матері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 батьки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набувають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знання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справжню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фазу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розвитку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а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також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спілкуються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один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одним,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діляться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інформацією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готуються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материнства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батьківства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дізнаються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інформацію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виховання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майбутньої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дізнаються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можливі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проблеми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якими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вони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можуть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зіткнутися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цей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період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щоб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своєчасно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звернутися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допомогою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а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також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довідуються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питання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протягом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окремих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фаз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життя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Висновок</a:t>
            </a:r>
            <a:endParaRPr lang="ru-RU" sz="2800" b="1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1002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Отже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слід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зазначити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майбутнім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батькам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Німеччині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намагаються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надати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якомога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більше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інформації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 те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медичної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точки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зору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робити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час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вагітності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для того,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щоб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народилася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здоровою.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Надаються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спеціальні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послуги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більшість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яких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безкоштовними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так як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усі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громадяни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Німеччини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застрахованими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План</a:t>
            </a:r>
            <a:endParaRPr lang="ru-RU" sz="2800" b="1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2427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Відмінності вагітних жінок в Німеччині та в Україні.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Статистика.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Основні пільги для матері та дитини.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Ведення пологів в Німеччині.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Курси для майбутніх та вагітних мам.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Послуги для майбутніх мам.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Висновок.</a:t>
            </a:r>
          </a:p>
          <a:p>
            <a:pPr marL="596646" indent="-514350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Відмінності вагітних жінок в Німеччині та в Україні</a:t>
            </a:r>
            <a:endParaRPr lang="ru-RU" sz="2800" b="1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Самі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німкені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їхнє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ставлення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вагітності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їх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загальний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внутрішній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настрій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дуже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відрізняється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настрою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українських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майбутніх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матусь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Вони не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педантичні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тривожні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набагато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більш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розслаблені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Головне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процесах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вагітності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пологах для них -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як правило,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їх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природність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також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розглядати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як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мудрість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тим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більше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середньостатистична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Німеччині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значно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старша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 свою "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колегу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Україні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Вагітність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 хвороба!" Ось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саме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такий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підхід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вагітності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Німеччині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україні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жінки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ходять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лікарях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разом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чоловіком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здають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аналізи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досліджують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генетику,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проходять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різні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обстеження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Німеччині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обстеженні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проводяться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головне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повинно бути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паспорт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щепленнями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видають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спеціальний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паспорт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щепленнями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Impfausweis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Бути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вагітною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27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років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Німеччині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напевно, як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Україні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бути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вагітною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років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20.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Досить-таки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рано. 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чим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молодша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майбутня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тим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як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відомо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менше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виникає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жодних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ризиків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Саме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тому детального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обстеження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проводять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єдине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питають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вік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вживання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тютюнових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виробів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алкоголю,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наркотиків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захворювання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сім’ї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Статистика</a:t>
            </a:r>
            <a:endParaRPr lang="ru-RU" sz="2800" b="1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1500166" y="1428736"/>
            <a:ext cx="7143800" cy="3286148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статистикою, в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Німеччині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найнижчий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відсоток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народжуваності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Евроcоюзі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Число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новонароджених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2013-му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році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склало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675 до 695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тисяч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 той час як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померлих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885 до 905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тисяч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при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цьому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населення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Німеччини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2014-ий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рік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становить 81,1 млн.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500166" y="4786322"/>
            <a:ext cx="6786610" cy="185738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Вік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момент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народження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першої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дитини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німкень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багато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чому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визначається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прагненням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здобути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вищу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освіту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роботу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дохід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Жінки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все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більше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фокусуються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роботі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успіху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кар'єрі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відкладає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поява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дитини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сім'ї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Хоча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Німеччина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є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найбільш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сприятливою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країною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створення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сім'ї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як в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соціальному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так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матеріальному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плані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7929586" y="4786322"/>
            <a:ext cx="1214414" cy="178595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даний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час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заміжні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жінки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Німеччині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народжують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свою першу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майже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30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років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незаміжні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28).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1991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році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середній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вік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становив 27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років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Все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більше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жінок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відкладають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одруження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народження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більш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пізній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період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Причини для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цього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розвитку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ж, як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інших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високорозвинених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країнах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Роль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жінки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змінилася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вона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матеріально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незалежна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вільна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вирішувати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який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спосіб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життя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їй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вести.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Багато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хто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хоче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спочатку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здобути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освіту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зробити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практику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закордоном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потім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кар'єру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ну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пожити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для себе.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Основні пільги для матері та дитини</a:t>
            </a:r>
            <a:endParaRPr lang="ru-RU" sz="2800" b="1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9770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Допомога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 материнству: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період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декретної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відпустки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(як правило, за 6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тижнів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8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тижнів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після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народження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працююча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жінка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право 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допомогу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 материнству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роботодавця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або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мед.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страхової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компанії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до 13 € / день.</a:t>
            </a:r>
          </a:p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Допомога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Допомога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виплачується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щомісяця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Для 1-го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2-го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184 €, за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третього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190 €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кожну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наступну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215 €. Право 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отримання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допомоги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мають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всі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діти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народження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18-років (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учні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25).</a:t>
            </a:r>
          </a:p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Батьківські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пільги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З'явилися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початку 2007 року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виплачуються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протягом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року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тому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батьків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хто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залишить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цей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час роботу.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Виплати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становлять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67%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зарплати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мінімум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300, максимум 1800 &amp;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euro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Головна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особливість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цієї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допомоги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тому,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їїможуть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отримувати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або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або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батько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вонане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обкладається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податками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Право 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отримання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так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званої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доплати 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дітей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(для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малозабезпечених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одноразової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допомоги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одяг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для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вагітних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покупки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першої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необхідності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для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дитини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одяг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коляску,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меблі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т.д.).</a:t>
            </a:r>
          </a:p>
          <a:p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63659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Ведення пологів в Німеччині</a:t>
            </a:r>
            <a:endParaRPr lang="ru-RU" sz="2800" b="1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00174"/>
            <a:ext cx="7498080" cy="5124472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Починаючи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першого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обстеження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лікаря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який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підтвердив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вагітність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всі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витрати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себе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медична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страхова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компанія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З перших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днів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вагітності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жінка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отримує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так званий паспорт материнства (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Mutterpass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який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вносяться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всі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наступні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обстеження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гінеколога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Починаючи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24-го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тижня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вагітності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медична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страховка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себе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фінансування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участі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майбутньої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мами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спеціальному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курсі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підготовки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пологів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Сюди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входять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спеціальні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масажи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лікувальна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гімнастика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корисна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іноформація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т.д.</a:t>
            </a:r>
          </a:p>
          <a:p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Цікавий факт, що німкеням пропонують приносити диски з улюбленою музикою, щоб при пологах заспокоїти  і зробити умови якомога </a:t>
            </a:r>
            <a:r>
              <a:rPr lang="uk-UA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комфорними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530" name="Picture 2" descr="http://peopleandcountries.com/data/attachment/portal/201407/16/234645l4d9966ql7wk7rw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7"/>
            <a:ext cx="2857520" cy="185738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623</TotalTime>
  <Words>1376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Corbel</vt:lpstr>
      <vt:lpstr>Gill Sans MT</vt:lpstr>
      <vt:lpstr>Tahoma</vt:lpstr>
      <vt:lpstr>Verdana</vt:lpstr>
      <vt:lpstr>Wingdings 2</vt:lpstr>
      <vt:lpstr>Солнцестояние</vt:lpstr>
      <vt:lpstr>Підготовка до вагітності у Німеччині</vt:lpstr>
      <vt:lpstr>План</vt:lpstr>
      <vt:lpstr>Відмінності вагітних жінок в Німеччині та в Україні</vt:lpstr>
      <vt:lpstr>Презентация PowerPoint</vt:lpstr>
      <vt:lpstr>Статистика</vt:lpstr>
      <vt:lpstr>Презентация PowerPoint</vt:lpstr>
      <vt:lpstr>Основні пільги для матері та дитини</vt:lpstr>
      <vt:lpstr>Презентация PowerPoint</vt:lpstr>
      <vt:lpstr>Ведення пологів в Німеччині</vt:lpstr>
      <vt:lpstr>Презентация PowerPoint</vt:lpstr>
      <vt:lpstr>Презентация PowerPoint</vt:lpstr>
      <vt:lpstr>У Німеччині досить розповсюдженні курси для вагітних, багато вагітних жінок відвідують їх. Загальний зміст курсів: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Підготовка вагітності у Німеччині</dc:title>
  <dc:creator>Алексей</dc:creator>
  <cp:lastModifiedBy>Пользователь</cp:lastModifiedBy>
  <cp:revision>33</cp:revision>
  <dcterms:created xsi:type="dcterms:W3CDTF">2017-11-18T13:04:21Z</dcterms:created>
  <dcterms:modified xsi:type="dcterms:W3CDTF">2020-09-07T08:12:47Z</dcterms:modified>
</cp:coreProperties>
</file>