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752EF-50EF-400E-A7CE-D55965DCA299}" type="doc">
      <dgm:prSet loTypeId="urn:microsoft.com/office/officeart/2005/8/layout/chevron2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8A4E8925-093F-4738-B4C9-E9C12423286C}">
      <dgm:prSet phldrT="[Текст]"/>
      <dgm:spPr/>
      <dgm:t>
        <a:bodyPr/>
        <a:lstStyle/>
        <a:p>
          <a:endParaRPr lang="uk-UA" dirty="0"/>
        </a:p>
      </dgm:t>
    </dgm:pt>
    <dgm:pt modelId="{EF54AC0F-365A-4C96-8A9A-788DB57CC618}" type="parTrans" cxnId="{0A2F5F18-9065-4D60-83AF-DE742831A796}">
      <dgm:prSet/>
      <dgm:spPr/>
      <dgm:t>
        <a:bodyPr/>
        <a:lstStyle/>
        <a:p>
          <a:endParaRPr lang="uk-UA"/>
        </a:p>
      </dgm:t>
    </dgm:pt>
    <dgm:pt modelId="{CA4CEE8C-D559-4376-BB3F-9ED03F28D6D5}" type="sibTrans" cxnId="{0A2F5F18-9065-4D60-83AF-DE742831A796}">
      <dgm:prSet/>
      <dgm:spPr/>
      <dgm:t>
        <a:bodyPr/>
        <a:lstStyle/>
        <a:p>
          <a:endParaRPr lang="uk-UA"/>
        </a:p>
      </dgm:t>
    </dgm:pt>
    <dgm:pt modelId="{46967A7E-5FC8-4886-A510-4BFE54708A0F}">
      <dgm:prSet phldrT="[Текст]" custT="1"/>
      <dgm:spPr/>
      <dgm:t>
        <a:bodyPr/>
        <a:lstStyle/>
        <a:p>
          <a:r>
            <a:rPr lang="uk-UA" sz="3600" b="1" dirty="0" err="1" smtClean="0">
              <a:solidFill>
                <a:schemeClr val="accent2">
                  <a:lumMod val="75000"/>
                </a:schemeClr>
              </a:solidFill>
            </a:rPr>
            <a:t>“погодінська”</a:t>
          </a:r>
          <a:r>
            <a:rPr lang="uk-UA" sz="3600" b="1" dirty="0" smtClean="0">
              <a:solidFill>
                <a:schemeClr val="accent2">
                  <a:lumMod val="75000"/>
                </a:schemeClr>
              </a:solidFill>
            </a:rPr>
            <a:t> теорія;</a:t>
          </a:r>
          <a:endParaRPr lang="uk-UA" sz="3600" b="1" dirty="0">
            <a:solidFill>
              <a:schemeClr val="accent2">
                <a:lumMod val="75000"/>
              </a:schemeClr>
            </a:solidFill>
          </a:endParaRPr>
        </a:p>
      </dgm:t>
    </dgm:pt>
    <dgm:pt modelId="{42DE2725-A24E-4A1A-BE9C-40D6A69A3DA9}" type="parTrans" cxnId="{48EA7E39-1A30-47AB-B71A-E4EBEB4EFDEF}">
      <dgm:prSet/>
      <dgm:spPr/>
      <dgm:t>
        <a:bodyPr/>
        <a:lstStyle/>
        <a:p>
          <a:endParaRPr lang="uk-UA"/>
        </a:p>
      </dgm:t>
    </dgm:pt>
    <dgm:pt modelId="{DE103359-9397-49B7-88A2-0B32905FEBD9}" type="sibTrans" cxnId="{48EA7E39-1A30-47AB-B71A-E4EBEB4EFDEF}">
      <dgm:prSet/>
      <dgm:spPr/>
      <dgm:t>
        <a:bodyPr/>
        <a:lstStyle/>
        <a:p>
          <a:endParaRPr lang="uk-UA"/>
        </a:p>
      </dgm:t>
    </dgm:pt>
    <dgm:pt modelId="{1B19839C-CBA1-4054-8BA3-AFC6953CA76F}">
      <dgm:prSet phldrT="[Текст]" custT="1"/>
      <dgm:spPr/>
      <dgm:t>
        <a:bodyPr/>
        <a:lstStyle/>
        <a:p>
          <a:pPr algn="just"/>
          <a:r>
            <a:rPr lang="uk-UA" sz="3600" b="1" dirty="0" smtClean="0">
              <a:solidFill>
                <a:schemeClr val="accent4">
                  <a:lumMod val="75000"/>
                </a:schemeClr>
              </a:solidFill>
            </a:rPr>
            <a:t>теорія П. </a:t>
          </a:r>
          <a:r>
            <a:rPr lang="uk-UA" sz="3600" b="1" dirty="0" err="1" smtClean="0">
              <a:solidFill>
                <a:schemeClr val="accent4">
                  <a:lumMod val="75000"/>
                </a:schemeClr>
              </a:solidFill>
            </a:rPr>
            <a:t>Лавровського</a:t>
          </a:r>
          <a:r>
            <a:rPr lang="uk-UA" sz="3600" b="1" dirty="0" smtClean="0">
              <a:solidFill>
                <a:schemeClr val="accent4">
                  <a:lumMod val="75000"/>
                </a:schemeClr>
              </a:solidFill>
            </a:rPr>
            <a:t> – </a:t>
          </a:r>
          <a:br>
            <a:rPr lang="uk-UA" sz="3600" b="1" dirty="0" smtClean="0">
              <a:solidFill>
                <a:schemeClr val="accent4">
                  <a:lumMod val="75000"/>
                </a:schemeClr>
              </a:solidFill>
            </a:rPr>
          </a:br>
          <a:r>
            <a:rPr lang="uk-UA" sz="3600" b="1" dirty="0" smtClean="0">
              <a:solidFill>
                <a:schemeClr val="accent4">
                  <a:lumMod val="75000"/>
                </a:schemeClr>
              </a:solidFill>
            </a:rPr>
            <a:t>О. Соболевського;</a:t>
          </a:r>
          <a:endParaRPr lang="uk-UA" sz="3600" b="1" dirty="0">
            <a:solidFill>
              <a:schemeClr val="accent4">
                <a:lumMod val="75000"/>
              </a:schemeClr>
            </a:solidFill>
          </a:endParaRPr>
        </a:p>
      </dgm:t>
    </dgm:pt>
    <dgm:pt modelId="{D45F0BE7-7AFE-46DD-AAE0-E85FC1894E41}" type="parTrans" cxnId="{1906A6ED-FE9F-4219-BF42-B2687309A9E8}">
      <dgm:prSet/>
      <dgm:spPr/>
      <dgm:t>
        <a:bodyPr/>
        <a:lstStyle/>
        <a:p>
          <a:endParaRPr lang="uk-UA"/>
        </a:p>
      </dgm:t>
    </dgm:pt>
    <dgm:pt modelId="{BA763C5E-6A27-4E53-AF26-704685E70B58}" type="sibTrans" cxnId="{1906A6ED-FE9F-4219-BF42-B2687309A9E8}">
      <dgm:prSet/>
      <dgm:spPr/>
      <dgm:t>
        <a:bodyPr/>
        <a:lstStyle/>
        <a:p>
          <a:endParaRPr lang="uk-UA"/>
        </a:p>
      </dgm:t>
    </dgm:pt>
    <dgm:pt modelId="{1CEC2077-724E-4479-8D03-DCBB9ED1DCD4}">
      <dgm:prSet phldrT="[Текст]"/>
      <dgm:spPr/>
      <dgm:t>
        <a:bodyPr/>
        <a:lstStyle/>
        <a:p>
          <a:endParaRPr lang="uk-UA" dirty="0"/>
        </a:p>
      </dgm:t>
    </dgm:pt>
    <dgm:pt modelId="{184B5EEB-2E43-47B8-B4A7-56A9DE1EE3A0}" type="parTrans" cxnId="{BE188A46-27CD-49D9-B1EB-A3150E95A552}">
      <dgm:prSet/>
      <dgm:spPr/>
      <dgm:t>
        <a:bodyPr/>
        <a:lstStyle/>
        <a:p>
          <a:endParaRPr lang="uk-UA"/>
        </a:p>
      </dgm:t>
    </dgm:pt>
    <dgm:pt modelId="{A6FE2C2D-0E09-43B4-BD6F-05EE743BD9E2}" type="sibTrans" cxnId="{BE188A46-27CD-49D9-B1EB-A3150E95A552}">
      <dgm:prSet/>
      <dgm:spPr/>
      <dgm:t>
        <a:bodyPr/>
        <a:lstStyle/>
        <a:p>
          <a:endParaRPr lang="uk-UA"/>
        </a:p>
      </dgm:t>
    </dgm:pt>
    <dgm:pt modelId="{A4FE7B73-99F2-480F-8317-D0517D7B2D67}">
      <dgm:prSet phldrT="[Текст]" custT="1"/>
      <dgm:spPr/>
      <dgm:t>
        <a:bodyPr/>
        <a:lstStyle/>
        <a:p>
          <a:pPr algn="just"/>
          <a:r>
            <a:rPr lang="uk-UA" sz="3600" b="1" dirty="0" smtClean="0">
              <a:solidFill>
                <a:schemeClr val="accent6">
                  <a:lumMod val="75000"/>
                </a:schemeClr>
              </a:solidFill>
            </a:rPr>
            <a:t>теорія </a:t>
          </a:r>
          <a:r>
            <a:rPr lang="uk-UA" sz="3600" b="1" dirty="0" err="1" smtClean="0">
              <a:solidFill>
                <a:schemeClr val="accent6">
                  <a:lumMod val="75000"/>
                </a:schemeClr>
              </a:solidFill>
            </a:rPr>
            <a:t>“спільної</a:t>
          </a:r>
          <a:r>
            <a:rPr lang="uk-UA" sz="3600" b="1" dirty="0" smtClean="0">
              <a:solidFill>
                <a:schemeClr val="accent6">
                  <a:lumMod val="75000"/>
                </a:schemeClr>
              </a:solidFill>
            </a:rPr>
            <a:t> колиски трьох братніх </a:t>
          </a:r>
          <a:r>
            <a:rPr lang="uk-UA" sz="3600" b="1" dirty="0" err="1" smtClean="0">
              <a:solidFill>
                <a:schemeClr val="accent6">
                  <a:lumMod val="75000"/>
                </a:schemeClr>
              </a:solidFill>
            </a:rPr>
            <a:t>народів”</a:t>
          </a:r>
          <a:r>
            <a:rPr lang="uk-UA" sz="3600" b="1" dirty="0" smtClean="0">
              <a:solidFill>
                <a:schemeClr val="accent6">
                  <a:lumMod val="75000"/>
                </a:schemeClr>
              </a:solidFill>
            </a:rPr>
            <a:t>.</a:t>
          </a:r>
          <a:endParaRPr lang="uk-UA" sz="3600" b="1" dirty="0">
            <a:solidFill>
              <a:schemeClr val="accent6">
                <a:lumMod val="75000"/>
              </a:schemeClr>
            </a:solidFill>
          </a:endParaRPr>
        </a:p>
      </dgm:t>
    </dgm:pt>
    <dgm:pt modelId="{675C196B-7426-4B98-89C3-FA80FAF36B34}" type="parTrans" cxnId="{2EC28890-E371-495C-ABC6-7178AF48D4E4}">
      <dgm:prSet/>
      <dgm:spPr/>
      <dgm:t>
        <a:bodyPr/>
        <a:lstStyle/>
        <a:p>
          <a:endParaRPr lang="uk-UA"/>
        </a:p>
      </dgm:t>
    </dgm:pt>
    <dgm:pt modelId="{5F9B1EDE-D0C7-49A3-8C2E-F809D4FCF117}" type="sibTrans" cxnId="{2EC28890-E371-495C-ABC6-7178AF48D4E4}">
      <dgm:prSet/>
      <dgm:spPr/>
      <dgm:t>
        <a:bodyPr/>
        <a:lstStyle/>
        <a:p>
          <a:endParaRPr lang="uk-UA"/>
        </a:p>
      </dgm:t>
    </dgm:pt>
    <dgm:pt modelId="{F1B464E9-AA8F-4B6A-823F-E0E4D08F858E}">
      <dgm:prSet phldrT="[Текст]"/>
      <dgm:spPr/>
      <dgm:t>
        <a:bodyPr/>
        <a:lstStyle/>
        <a:p>
          <a:endParaRPr lang="uk-UA" dirty="0"/>
        </a:p>
      </dgm:t>
    </dgm:pt>
    <dgm:pt modelId="{3FEF4428-3806-4D38-B8F2-F6A1B895CFEB}" type="sibTrans" cxnId="{59331B93-2E76-4DF4-9EA9-EE3D19AE14AA}">
      <dgm:prSet/>
      <dgm:spPr/>
      <dgm:t>
        <a:bodyPr/>
        <a:lstStyle/>
        <a:p>
          <a:endParaRPr lang="uk-UA"/>
        </a:p>
      </dgm:t>
    </dgm:pt>
    <dgm:pt modelId="{E53A3031-C56D-412F-9A0A-5B3208443AFD}" type="parTrans" cxnId="{59331B93-2E76-4DF4-9EA9-EE3D19AE14AA}">
      <dgm:prSet/>
      <dgm:spPr/>
      <dgm:t>
        <a:bodyPr/>
        <a:lstStyle/>
        <a:p>
          <a:endParaRPr lang="uk-UA"/>
        </a:p>
      </dgm:t>
    </dgm:pt>
    <dgm:pt modelId="{F0DE3CDB-B789-428D-9489-67F5CE7A46F8}" type="pres">
      <dgm:prSet presAssocID="{6A8752EF-50EF-400E-A7CE-D55965DCA2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F6CDBB4-7740-4A01-8A73-2C4E20ED3959}" type="pres">
      <dgm:prSet presAssocID="{8A4E8925-093F-4738-B4C9-E9C12423286C}" presName="composite" presStyleCnt="0"/>
      <dgm:spPr/>
    </dgm:pt>
    <dgm:pt modelId="{9932A9FB-6CC7-422D-B5D1-09D10255CEFA}" type="pres">
      <dgm:prSet presAssocID="{8A4E8925-093F-4738-B4C9-E9C1242328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830CB8-F96A-4013-A946-068DC42E2515}" type="pres">
      <dgm:prSet presAssocID="{8A4E8925-093F-4738-B4C9-E9C12423286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A43937-7706-4942-8D34-3BA8E59E82BD}" type="pres">
      <dgm:prSet presAssocID="{CA4CEE8C-D559-4376-BB3F-9ED03F28D6D5}" presName="sp" presStyleCnt="0"/>
      <dgm:spPr/>
    </dgm:pt>
    <dgm:pt modelId="{BDCF77AF-467A-477F-AABC-4BDE43B1C72B}" type="pres">
      <dgm:prSet presAssocID="{F1B464E9-AA8F-4B6A-823F-E0E4D08F858E}" presName="composite" presStyleCnt="0"/>
      <dgm:spPr/>
    </dgm:pt>
    <dgm:pt modelId="{0CE4BB39-712A-4BAD-A5A9-4437FCBB9C08}" type="pres">
      <dgm:prSet presAssocID="{F1B464E9-AA8F-4B6A-823F-E0E4D08F858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0C201D-5FAA-4726-BA5C-1168194CE70F}" type="pres">
      <dgm:prSet presAssocID="{F1B464E9-AA8F-4B6A-823F-E0E4D08F858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9E7005-8341-452D-98A8-8ECF56E68607}" type="pres">
      <dgm:prSet presAssocID="{3FEF4428-3806-4D38-B8F2-F6A1B895CFEB}" presName="sp" presStyleCnt="0"/>
      <dgm:spPr/>
    </dgm:pt>
    <dgm:pt modelId="{1DA4E12F-EA32-47A7-98CF-06616135C186}" type="pres">
      <dgm:prSet presAssocID="{1CEC2077-724E-4479-8D03-DCBB9ED1DCD4}" presName="composite" presStyleCnt="0"/>
      <dgm:spPr/>
    </dgm:pt>
    <dgm:pt modelId="{AFCEF006-03E5-4F75-8027-1444381EC39F}" type="pres">
      <dgm:prSet presAssocID="{1CEC2077-724E-4479-8D03-DCBB9ED1DC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90FC2D-D40B-4B64-B001-486287D3A368}" type="pres">
      <dgm:prSet presAssocID="{1CEC2077-724E-4479-8D03-DCBB9ED1DCD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E188A46-27CD-49D9-B1EB-A3150E95A552}" srcId="{6A8752EF-50EF-400E-A7CE-D55965DCA299}" destId="{1CEC2077-724E-4479-8D03-DCBB9ED1DCD4}" srcOrd="2" destOrd="0" parTransId="{184B5EEB-2E43-47B8-B4A7-56A9DE1EE3A0}" sibTransId="{A6FE2C2D-0E09-43B4-BD6F-05EE743BD9E2}"/>
    <dgm:cxn modelId="{952C9D5C-A4C2-46A4-B239-7024C76F47AE}" type="presOf" srcId="{1CEC2077-724E-4479-8D03-DCBB9ED1DCD4}" destId="{AFCEF006-03E5-4F75-8027-1444381EC39F}" srcOrd="0" destOrd="0" presId="urn:microsoft.com/office/officeart/2005/8/layout/chevron2"/>
    <dgm:cxn modelId="{59331B93-2E76-4DF4-9EA9-EE3D19AE14AA}" srcId="{6A8752EF-50EF-400E-A7CE-D55965DCA299}" destId="{F1B464E9-AA8F-4B6A-823F-E0E4D08F858E}" srcOrd="1" destOrd="0" parTransId="{E53A3031-C56D-412F-9A0A-5B3208443AFD}" sibTransId="{3FEF4428-3806-4D38-B8F2-F6A1B895CFEB}"/>
    <dgm:cxn modelId="{2EC28890-E371-495C-ABC6-7178AF48D4E4}" srcId="{1CEC2077-724E-4479-8D03-DCBB9ED1DCD4}" destId="{A4FE7B73-99F2-480F-8317-D0517D7B2D67}" srcOrd="0" destOrd="0" parTransId="{675C196B-7426-4B98-89C3-FA80FAF36B34}" sibTransId="{5F9B1EDE-D0C7-49A3-8C2E-F809D4FCF117}"/>
    <dgm:cxn modelId="{089354E4-74D6-4B43-AFFC-CE8287FABDE1}" type="presOf" srcId="{8A4E8925-093F-4738-B4C9-E9C12423286C}" destId="{9932A9FB-6CC7-422D-B5D1-09D10255CEFA}" srcOrd="0" destOrd="0" presId="urn:microsoft.com/office/officeart/2005/8/layout/chevron2"/>
    <dgm:cxn modelId="{0A2F5F18-9065-4D60-83AF-DE742831A796}" srcId="{6A8752EF-50EF-400E-A7CE-D55965DCA299}" destId="{8A4E8925-093F-4738-B4C9-E9C12423286C}" srcOrd="0" destOrd="0" parTransId="{EF54AC0F-365A-4C96-8A9A-788DB57CC618}" sibTransId="{CA4CEE8C-D559-4376-BB3F-9ED03F28D6D5}"/>
    <dgm:cxn modelId="{1906A6ED-FE9F-4219-BF42-B2687309A9E8}" srcId="{F1B464E9-AA8F-4B6A-823F-E0E4D08F858E}" destId="{1B19839C-CBA1-4054-8BA3-AFC6953CA76F}" srcOrd="0" destOrd="0" parTransId="{D45F0BE7-7AFE-46DD-AAE0-E85FC1894E41}" sibTransId="{BA763C5E-6A27-4E53-AF26-704685E70B58}"/>
    <dgm:cxn modelId="{62D58A44-DE80-4909-B76F-0FE72685FDFF}" type="presOf" srcId="{F1B464E9-AA8F-4B6A-823F-E0E4D08F858E}" destId="{0CE4BB39-712A-4BAD-A5A9-4437FCBB9C08}" srcOrd="0" destOrd="0" presId="urn:microsoft.com/office/officeart/2005/8/layout/chevron2"/>
    <dgm:cxn modelId="{BA170FAA-CF09-4EF8-B797-4E77A7B23E6D}" type="presOf" srcId="{1B19839C-CBA1-4054-8BA3-AFC6953CA76F}" destId="{010C201D-5FAA-4726-BA5C-1168194CE70F}" srcOrd="0" destOrd="0" presId="urn:microsoft.com/office/officeart/2005/8/layout/chevron2"/>
    <dgm:cxn modelId="{3C7B0AAC-9FD9-4E76-8C46-21713F818B65}" type="presOf" srcId="{6A8752EF-50EF-400E-A7CE-D55965DCA299}" destId="{F0DE3CDB-B789-428D-9489-67F5CE7A46F8}" srcOrd="0" destOrd="0" presId="urn:microsoft.com/office/officeart/2005/8/layout/chevron2"/>
    <dgm:cxn modelId="{48EA7E39-1A30-47AB-B71A-E4EBEB4EFDEF}" srcId="{8A4E8925-093F-4738-B4C9-E9C12423286C}" destId="{46967A7E-5FC8-4886-A510-4BFE54708A0F}" srcOrd="0" destOrd="0" parTransId="{42DE2725-A24E-4A1A-BE9C-40D6A69A3DA9}" sibTransId="{DE103359-9397-49B7-88A2-0B32905FEBD9}"/>
    <dgm:cxn modelId="{6CA8E7DF-F3AF-4F21-87ED-329EB1E46A9C}" type="presOf" srcId="{46967A7E-5FC8-4886-A510-4BFE54708A0F}" destId="{D0830CB8-F96A-4013-A946-068DC42E2515}" srcOrd="0" destOrd="0" presId="urn:microsoft.com/office/officeart/2005/8/layout/chevron2"/>
    <dgm:cxn modelId="{80EF4C85-A111-421C-B430-20FFD72A17EC}" type="presOf" srcId="{A4FE7B73-99F2-480F-8317-D0517D7B2D67}" destId="{8B90FC2D-D40B-4B64-B001-486287D3A368}" srcOrd="0" destOrd="0" presId="urn:microsoft.com/office/officeart/2005/8/layout/chevron2"/>
    <dgm:cxn modelId="{993D9471-3716-4E84-8CA8-5AA1E5E63E2C}" type="presParOf" srcId="{F0DE3CDB-B789-428D-9489-67F5CE7A46F8}" destId="{FF6CDBB4-7740-4A01-8A73-2C4E20ED3959}" srcOrd="0" destOrd="0" presId="urn:microsoft.com/office/officeart/2005/8/layout/chevron2"/>
    <dgm:cxn modelId="{A15315BC-19FB-452B-9BEC-9A745B9FE7E4}" type="presParOf" srcId="{FF6CDBB4-7740-4A01-8A73-2C4E20ED3959}" destId="{9932A9FB-6CC7-422D-B5D1-09D10255CEFA}" srcOrd="0" destOrd="0" presId="urn:microsoft.com/office/officeart/2005/8/layout/chevron2"/>
    <dgm:cxn modelId="{8FE0BB33-4EB6-49D6-B106-CE08EDB81386}" type="presParOf" srcId="{FF6CDBB4-7740-4A01-8A73-2C4E20ED3959}" destId="{D0830CB8-F96A-4013-A946-068DC42E2515}" srcOrd="1" destOrd="0" presId="urn:microsoft.com/office/officeart/2005/8/layout/chevron2"/>
    <dgm:cxn modelId="{6A4CA592-6AC3-483B-972A-508D2E5F83A5}" type="presParOf" srcId="{F0DE3CDB-B789-428D-9489-67F5CE7A46F8}" destId="{36A43937-7706-4942-8D34-3BA8E59E82BD}" srcOrd="1" destOrd="0" presId="urn:microsoft.com/office/officeart/2005/8/layout/chevron2"/>
    <dgm:cxn modelId="{A0A759AD-51A7-49E4-BACA-ACA917DCF895}" type="presParOf" srcId="{F0DE3CDB-B789-428D-9489-67F5CE7A46F8}" destId="{BDCF77AF-467A-477F-AABC-4BDE43B1C72B}" srcOrd="2" destOrd="0" presId="urn:microsoft.com/office/officeart/2005/8/layout/chevron2"/>
    <dgm:cxn modelId="{739A6A72-39B6-458A-8EA3-C32FA0CF50F8}" type="presParOf" srcId="{BDCF77AF-467A-477F-AABC-4BDE43B1C72B}" destId="{0CE4BB39-712A-4BAD-A5A9-4437FCBB9C08}" srcOrd="0" destOrd="0" presId="urn:microsoft.com/office/officeart/2005/8/layout/chevron2"/>
    <dgm:cxn modelId="{691B8917-A8A0-42B4-A263-B950E2C9BDEE}" type="presParOf" srcId="{BDCF77AF-467A-477F-AABC-4BDE43B1C72B}" destId="{010C201D-5FAA-4726-BA5C-1168194CE70F}" srcOrd="1" destOrd="0" presId="urn:microsoft.com/office/officeart/2005/8/layout/chevron2"/>
    <dgm:cxn modelId="{2FE29C63-F90A-40BA-89EA-8FDC8BBD66EF}" type="presParOf" srcId="{F0DE3CDB-B789-428D-9489-67F5CE7A46F8}" destId="{F89E7005-8341-452D-98A8-8ECF56E68607}" srcOrd="3" destOrd="0" presId="urn:microsoft.com/office/officeart/2005/8/layout/chevron2"/>
    <dgm:cxn modelId="{CB8697BC-15F5-4A18-B799-8B0EC2855BAE}" type="presParOf" srcId="{F0DE3CDB-B789-428D-9489-67F5CE7A46F8}" destId="{1DA4E12F-EA32-47A7-98CF-06616135C186}" srcOrd="4" destOrd="0" presId="urn:microsoft.com/office/officeart/2005/8/layout/chevron2"/>
    <dgm:cxn modelId="{A915AEFC-40FA-4816-8166-B736CE218A5A}" type="presParOf" srcId="{1DA4E12F-EA32-47A7-98CF-06616135C186}" destId="{AFCEF006-03E5-4F75-8027-1444381EC39F}" srcOrd="0" destOrd="0" presId="urn:microsoft.com/office/officeart/2005/8/layout/chevron2"/>
    <dgm:cxn modelId="{A3494617-FC1E-4944-B074-735E8D3956F4}" type="presParOf" srcId="{1DA4E12F-EA32-47A7-98CF-06616135C186}" destId="{8B90FC2D-D40B-4B64-B001-486287D3A3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2A9FB-6CC7-422D-B5D1-09D10255CEFA}">
      <dsp:nvSpPr>
        <dsp:cNvPr id="0" name=""/>
        <dsp:cNvSpPr/>
      </dsp:nvSpPr>
      <dsp:spPr>
        <a:xfrm rot="5400000">
          <a:off x="-247556" y="251355"/>
          <a:ext cx="1650378" cy="115526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 rot="-5400000">
        <a:off x="1" y="581432"/>
        <a:ext cx="1155265" cy="495113"/>
      </dsp:txXfrm>
    </dsp:sp>
    <dsp:sp modelId="{D0830CB8-F96A-4013-A946-068DC42E2515}">
      <dsp:nvSpPr>
        <dsp:cNvPr id="0" name=""/>
        <dsp:cNvSpPr/>
      </dsp:nvSpPr>
      <dsp:spPr>
        <a:xfrm rot="5400000">
          <a:off x="4156059" y="-2996995"/>
          <a:ext cx="1072746" cy="7074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b="1" kern="1200" dirty="0" err="1" smtClean="0">
              <a:solidFill>
                <a:schemeClr val="accent2">
                  <a:lumMod val="75000"/>
                </a:schemeClr>
              </a:solidFill>
            </a:rPr>
            <a:t>“погодінська”</a:t>
          </a:r>
          <a:r>
            <a:rPr lang="uk-UA" sz="3600" b="1" kern="1200" dirty="0" smtClean="0">
              <a:solidFill>
                <a:schemeClr val="accent2">
                  <a:lumMod val="75000"/>
                </a:schemeClr>
              </a:solidFill>
            </a:rPr>
            <a:t> теорія;</a:t>
          </a:r>
          <a:endParaRPr lang="uk-UA" sz="3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1155266" y="56165"/>
        <a:ext cx="7021967" cy="968012"/>
      </dsp:txXfrm>
    </dsp:sp>
    <dsp:sp modelId="{0CE4BB39-712A-4BAD-A5A9-4437FCBB9C08}">
      <dsp:nvSpPr>
        <dsp:cNvPr id="0" name=""/>
        <dsp:cNvSpPr/>
      </dsp:nvSpPr>
      <dsp:spPr>
        <a:xfrm rot="5400000">
          <a:off x="-247556" y="1708367"/>
          <a:ext cx="1650378" cy="115526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 rot="-5400000">
        <a:off x="1" y="2038444"/>
        <a:ext cx="1155265" cy="495113"/>
      </dsp:txXfrm>
    </dsp:sp>
    <dsp:sp modelId="{010C201D-5FAA-4726-BA5C-1168194CE70F}">
      <dsp:nvSpPr>
        <dsp:cNvPr id="0" name=""/>
        <dsp:cNvSpPr/>
      </dsp:nvSpPr>
      <dsp:spPr>
        <a:xfrm rot="5400000">
          <a:off x="4156059" y="-1539983"/>
          <a:ext cx="1072746" cy="7074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b="1" kern="1200" dirty="0" smtClean="0">
              <a:solidFill>
                <a:schemeClr val="accent4">
                  <a:lumMod val="75000"/>
                </a:schemeClr>
              </a:solidFill>
            </a:rPr>
            <a:t>теорія П. </a:t>
          </a:r>
          <a:r>
            <a:rPr lang="uk-UA" sz="3600" b="1" kern="1200" dirty="0" err="1" smtClean="0">
              <a:solidFill>
                <a:schemeClr val="accent4">
                  <a:lumMod val="75000"/>
                </a:schemeClr>
              </a:solidFill>
            </a:rPr>
            <a:t>Лавровського</a:t>
          </a:r>
          <a:r>
            <a:rPr lang="uk-UA" sz="3600" b="1" kern="1200" dirty="0" smtClean="0">
              <a:solidFill>
                <a:schemeClr val="accent4">
                  <a:lumMod val="75000"/>
                </a:schemeClr>
              </a:solidFill>
            </a:rPr>
            <a:t> – </a:t>
          </a:r>
          <a:br>
            <a:rPr lang="uk-UA" sz="3600" b="1" kern="1200" dirty="0" smtClean="0">
              <a:solidFill>
                <a:schemeClr val="accent4">
                  <a:lumMod val="75000"/>
                </a:schemeClr>
              </a:solidFill>
            </a:rPr>
          </a:br>
          <a:r>
            <a:rPr lang="uk-UA" sz="3600" b="1" kern="1200" dirty="0" smtClean="0">
              <a:solidFill>
                <a:schemeClr val="accent4">
                  <a:lumMod val="75000"/>
                </a:schemeClr>
              </a:solidFill>
            </a:rPr>
            <a:t>О. Соболевського;</a:t>
          </a:r>
          <a:endParaRPr lang="uk-UA" sz="3600" b="1" kern="1200" dirty="0">
            <a:solidFill>
              <a:schemeClr val="accent4">
                <a:lumMod val="75000"/>
              </a:schemeClr>
            </a:solidFill>
          </a:endParaRPr>
        </a:p>
      </dsp:txBody>
      <dsp:txXfrm rot="-5400000">
        <a:off x="1155266" y="1513177"/>
        <a:ext cx="7021967" cy="968012"/>
      </dsp:txXfrm>
    </dsp:sp>
    <dsp:sp modelId="{AFCEF006-03E5-4F75-8027-1444381EC39F}">
      <dsp:nvSpPr>
        <dsp:cNvPr id="0" name=""/>
        <dsp:cNvSpPr/>
      </dsp:nvSpPr>
      <dsp:spPr>
        <a:xfrm rot="5400000">
          <a:off x="-247556" y="3165379"/>
          <a:ext cx="1650378" cy="115526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/>
        </a:p>
      </dsp:txBody>
      <dsp:txXfrm rot="-5400000">
        <a:off x="1" y="3495456"/>
        <a:ext cx="1155265" cy="495113"/>
      </dsp:txXfrm>
    </dsp:sp>
    <dsp:sp modelId="{8B90FC2D-D40B-4B64-B001-486287D3A368}">
      <dsp:nvSpPr>
        <dsp:cNvPr id="0" name=""/>
        <dsp:cNvSpPr/>
      </dsp:nvSpPr>
      <dsp:spPr>
        <a:xfrm rot="5400000">
          <a:off x="4156059" y="-82972"/>
          <a:ext cx="1072746" cy="7074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b="1" kern="1200" dirty="0" smtClean="0">
              <a:solidFill>
                <a:schemeClr val="accent6">
                  <a:lumMod val="75000"/>
                </a:schemeClr>
              </a:solidFill>
            </a:rPr>
            <a:t>теорія </a:t>
          </a:r>
          <a:r>
            <a:rPr lang="uk-UA" sz="3600" b="1" kern="1200" dirty="0" err="1" smtClean="0">
              <a:solidFill>
                <a:schemeClr val="accent6">
                  <a:lumMod val="75000"/>
                </a:schemeClr>
              </a:solidFill>
            </a:rPr>
            <a:t>“спільної</a:t>
          </a:r>
          <a:r>
            <a:rPr lang="uk-UA" sz="3600" b="1" kern="1200" dirty="0" smtClean="0">
              <a:solidFill>
                <a:schemeClr val="accent6">
                  <a:lumMod val="75000"/>
                </a:schemeClr>
              </a:solidFill>
            </a:rPr>
            <a:t> колиски трьох братніх </a:t>
          </a:r>
          <a:r>
            <a:rPr lang="uk-UA" sz="3600" b="1" kern="1200" dirty="0" err="1" smtClean="0">
              <a:solidFill>
                <a:schemeClr val="accent6">
                  <a:lumMod val="75000"/>
                </a:schemeClr>
              </a:solidFill>
            </a:rPr>
            <a:t>народів”</a:t>
          </a:r>
          <a:r>
            <a:rPr lang="uk-UA" sz="3600" b="1" kern="1200" dirty="0" smtClean="0">
              <a:solidFill>
                <a:schemeClr val="accent6">
                  <a:lumMod val="75000"/>
                </a:schemeClr>
              </a:solidFill>
            </a:rPr>
            <a:t>.</a:t>
          </a:r>
          <a:endParaRPr lang="uk-UA" sz="3600" b="1" kern="1200" dirty="0">
            <a:solidFill>
              <a:schemeClr val="accent6">
                <a:lumMod val="75000"/>
              </a:schemeClr>
            </a:solidFill>
          </a:endParaRPr>
        </a:p>
      </dsp:txBody>
      <dsp:txXfrm rot="-5400000">
        <a:off x="1155266" y="2970188"/>
        <a:ext cx="7021967" cy="968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F8478-9519-409E-87E1-BE02B7AC8C20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FEDA8-B4EB-4708-861E-CC6A3FDC46D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EDA8-B4EB-4708-861E-CC6A3FDC46D5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2A94E8-0270-4E2D-AA1C-3E855EE9D06A}" type="datetimeFigureOut">
              <a:rPr lang="ru-RU" smtClean="0"/>
              <a:pPr/>
              <a:t>29.01.2019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8ED55D-7034-4C9D-BB96-A2997327CE5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429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1</a:t>
            </a:r>
            <a:endParaRPr lang="uk-UA" sz="32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b="1" u="dbl" dirty="0" smtClean="0"/>
              <a:t>Функції мови:</a:t>
            </a:r>
          </a:p>
          <a:p>
            <a:pPr algn="ctr">
              <a:buNone/>
            </a:pPr>
            <a:endParaRPr lang="uk-UA" b="1" u="dbl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85852" y="1000108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комунікативна (</a:t>
            </a:r>
            <a:r>
              <a:rPr lang="uk-UA" sz="3000" dirty="0" err="1" smtClean="0"/>
              <a:t>спілкувальна</a:t>
            </a:r>
            <a:r>
              <a:rPr lang="uk-UA" sz="3000" dirty="0" smtClean="0"/>
              <a:t>);</a:t>
            </a:r>
            <a:endParaRPr lang="uk-UA" sz="3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5852" y="1500174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номінативна </a:t>
            </a:r>
            <a:r>
              <a:rPr lang="uk-UA" sz="3000" dirty="0"/>
              <a:t>(називання);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5852" y="2000240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err="1" smtClean="0"/>
              <a:t>мислетворча</a:t>
            </a:r>
            <a:r>
              <a:rPr lang="uk-UA" sz="3000" dirty="0"/>
              <a:t>;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85852" y="2500306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>
                <a:solidFill>
                  <a:schemeClr val="dk1"/>
                </a:solidFill>
              </a:rPr>
              <a:t>гносеологічна </a:t>
            </a:r>
            <a:r>
              <a:rPr lang="uk-UA" sz="3000" dirty="0">
                <a:solidFill>
                  <a:schemeClr val="dk1"/>
                </a:solidFill>
              </a:rPr>
              <a:t>(пізнавальна);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85852" y="3000372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експресивна </a:t>
            </a:r>
            <a:r>
              <a:rPr lang="uk-UA" sz="3000" dirty="0"/>
              <a:t>(виражальна);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85852" y="3500438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err="1" smtClean="0"/>
              <a:t>волюнтативна</a:t>
            </a:r>
            <a:r>
              <a:rPr lang="uk-UA" sz="3000" dirty="0" smtClean="0"/>
              <a:t> </a:t>
            </a:r>
            <a:r>
              <a:rPr lang="uk-UA" sz="3000" dirty="0"/>
              <a:t>(впливова);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85852" y="4000504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естетична</a:t>
            </a:r>
            <a:r>
              <a:rPr lang="uk-UA" sz="3000" dirty="0"/>
              <a:t>;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5852" y="4500570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err="1" smtClean="0">
                <a:solidFill>
                  <a:schemeClr val="dk1"/>
                </a:solidFill>
              </a:rPr>
              <a:t>культуроносна</a:t>
            </a:r>
            <a:r>
              <a:rPr lang="uk-UA" sz="3000" dirty="0">
                <a:solidFill>
                  <a:schemeClr val="dk1"/>
                </a:solidFill>
              </a:rPr>
              <a:t>;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85852" y="5000636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ідентифікаційна</a:t>
            </a:r>
            <a:r>
              <a:rPr lang="uk-UA" sz="3000" dirty="0"/>
              <a:t>;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85852" y="5500702"/>
            <a:ext cx="6372000" cy="468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>
                <a:solidFill>
                  <a:schemeClr val="dk1"/>
                </a:solidFill>
              </a:rPr>
              <a:t>магічно-містична</a:t>
            </a:r>
            <a:r>
              <a:rPr lang="uk-UA" sz="3000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429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1</a:t>
            </a:r>
            <a:endParaRPr lang="uk-UA" sz="32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u="dbl" dirty="0" smtClean="0">
                <a:solidFill>
                  <a:schemeClr val="tx1"/>
                </a:solidFill>
              </a:rPr>
              <a:t>Розділи курсу СУМ:</a:t>
            </a:r>
            <a:br>
              <a:rPr lang="uk-UA" sz="4400" b="1" u="dbl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643438" y="1500174"/>
            <a:ext cx="4320000" cy="4525963"/>
          </a:xfrm>
          <a:ln>
            <a:prstDash val="lgDashDotDot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uk-UA" sz="3200" dirty="0" smtClean="0"/>
          </a:p>
          <a:p>
            <a:pPr lvl="0" algn="just"/>
            <a:r>
              <a:rPr lang="ru-RU" sz="3200" dirty="0" smtClean="0"/>
              <a:t>“</a:t>
            </a:r>
            <a:r>
              <a:rPr lang="ru-RU" sz="3200" dirty="0" err="1" smtClean="0"/>
              <a:t>Морфеміка</a:t>
            </a:r>
            <a:r>
              <a:rPr lang="ru-RU" sz="3200" dirty="0" smtClean="0"/>
              <a:t>”</a:t>
            </a:r>
          </a:p>
          <a:p>
            <a:pPr lvl="0" algn="just"/>
            <a:r>
              <a:rPr lang="ru-RU" sz="3200" dirty="0" smtClean="0"/>
              <a:t>“</a:t>
            </a:r>
            <a:r>
              <a:rPr lang="ru-RU" sz="3200" dirty="0" err="1" smtClean="0"/>
              <a:t>Словотвір</a:t>
            </a:r>
            <a:r>
              <a:rPr lang="ru-RU" sz="3200" dirty="0" smtClean="0"/>
              <a:t>”</a:t>
            </a:r>
          </a:p>
          <a:p>
            <a:pPr lvl="0" algn="just"/>
            <a:r>
              <a:rPr lang="ru-RU" sz="3200" dirty="0" smtClean="0"/>
              <a:t>“</a:t>
            </a:r>
            <a:r>
              <a:rPr lang="ru-RU" sz="3200" dirty="0" err="1" smtClean="0"/>
              <a:t>Морфологія</a:t>
            </a:r>
            <a:r>
              <a:rPr lang="ru-RU" sz="3200" dirty="0" smtClean="0"/>
              <a:t>”</a:t>
            </a:r>
          </a:p>
          <a:p>
            <a:pPr lvl="0" algn="just"/>
            <a:r>
              <a:rPr lang="ru-RU" sz="3200" dirty="0" smtClean="0"/>
              <a:t>“Синтаксис”</a:t>
            </a:r>
          </a:p>
          <a:p>
            <a:pPr algn="ctr">
              <a:buNone/>
            </a:pPr>
            <a:endParaRPr lang="uk-UA" b="1" u="dbl" dirty="0"/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214282" y="1500174"/>
            <a:ext cx="4320000" cy="4525963"/>
          </a:xfrm>
          <a:ln w="38100">
            <a:prstDash val="lgDashDotDot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 algn="just"/>
            <a:r>
              <a:rPr lang="uk-UA" sz="3600" dirty="0" err="1" smtClean="0"/>
              <a:t>“Лексикологія”</a:t>
            </a:r>
            <a:endParaRPr lang="uk-UA" sz="3600" dirty="0" smtClean="0"/>
          </a:p>
          <a:p>
            <a:pPr lvl="0" algn="just"/>
            <a:r>
              <a:rPr lang="uk-UA" sz="3600" dirty="0" err="1" smtClean="0"/>
              <a:t>“Фразеологія”</a:t>
            </a:r>
            <a:endParaRPr lang="uk-UA" sz="3600" dirty="0" smtClean="0"/>
          </a:p>
          <a:p>
            <a:pPr lvl="0" algn="just"/>
            <a:r>
              <a:rPr lang="uk-UA" sz="3600" dirty="0" err="1" smtClean="0"/>
              <a:t>“Лексикографія”</a:t>
            </a:r>
            <a:endParaRPr lang="uk-UA" sz="3600" dirty="0" smtClean="0"/>
          </a:p>
          <a:p>
            <a:pPr lvl="0" algn="just"/>
            <a:r>
              <a:rPr lang="uk-UA" sz="3600" dirty="0" smtClean="0"/>
              <a:t>“Фонетика</a:t>
            </a:r>
            <a:r>
              <a:rPr lang="en-US" sz="3600" dirty="0" smtClean="0"/>
              <a:t> </a:t>
            </a:r>
            <a:r>
              <a:rPr lang="uk-UA" sz="3600" dirty="0" smtClean="0"/>
              <a:t> і фонологія”</a:t>
            </a:r>
          </a:p>
          <a:p>
            <a:pPr lvl="0" algn="just"/>
            <a:r>
              <a:rPr lang="uk-UA" sz="3600" dirty="0" err="1" smtClean="0"/>
              <a:t>“Орфоепія”</a:t>
            </a:r>
            <a:endParaRPr lang="uk-UA" sz="3600" dirty="0" smtClean="0"/>
          </a:p>
          <a:p>
            <a:pPr lvl="0" algn="just"/>
            <a:r>
              <a:rPr lang="uk-UA" sz="3600" dirty="0" err="1" smtClean="0"/>
              <a:t>“Графіка”</a:t>
            </a:r>
            <a:endParaRPr lang="uk-UA" sz="3600" dirty="0" smtClean="0"/>
          </a:p>
          <a:p>
            <a:pPr lvl="0" algn="just"/>
            <a:r>
              <a:rPr lang="uk-UA" sz="3600" dirty="0" err="1" smtClean="0"/>
              <a:t>“Орфографія”</a:t>
            </a:r>
            <a:endParaRPr lang="uk-UA" sz="3600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429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1</a:t>
            </a:r>
            <a:endParaRPr lang="uk-UA" sz="32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57290" y="214290"/>
            <a:ext cx="6572296" cy="17859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u="dbl" dirty="0" smtClean="0"/>
              <a:t>Групи слов'янських мов</a:t>
            </a:r>
            <a:endParaRPr lang="uk-UA" sz="4000" b="1" u="dbl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57290" y="2643182"/>
            <a:ext cx="1800000" cy="39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800" b="1" dirty="0" smtClean="0"/>
              <a:t>східнослов'янські (3)</a:t>
            </a:r>
            <a:endParaRPr lang="uk-UA" sz="28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14744" y="2643182"/>
            <a:ext cx="1800000" cy="39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800" b="1" dirty="0" smtClean="0"/>
              <a:t>західнослов'янські (5)</a:t>
            </a:r>
            <a:endParaRPr lang="uk-UA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00760" y="2643182"/>
            <a:ext cx="1800000" cy="3960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800" b="1" dirty="0" smtClean="0"/>
              <a:t>південнослов'янські (5)</a:t>
            </a:r>
            <a:endParaRPr lang="uk-UA" sz="2800" b="1" dirty="0"/>
          </a:p>
        </p:txBody>
      </p:sp>
      <p:cxnSp>
        <p:nvCxnSpPr>
          <p:cNvPr id="32" name="Прямая соединительная линия 31"/>
          <p:cNvCxnSpPr>
            <a:stCxn id="23" idx="2"/>
            <a:endCxn id="24" idx="0"/>
          </p:cNvCxnSpPr>
          <p:nvPr/>
        </p:nvCxnSpPr>
        <p:spPr>
          <a:xfrm rot="5400000">
            <a:off x="3128893" y="1128637"/>
            <a:ext cx="642942" cy="2386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3" idx="2"/>
            <a:endCxn id="25" idx="0"/>
          </p:cNvCxnSpPr>
          <p:nvPr/>
        </p:nvCxnSpPr>
        <p:spPr>
          <a:xfrm rot="5400000">
            <a:off x="4307620" y="2307364"/>
            <a:ext cx="642942" cy="28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3" idx="2"/>
            <a:endCxn id="26" idx="0"/>
          </p:cNvCxnSpPr>
          <p:nvPr/>
        </p:nvCxnSpPr>
        <p:spPr>
          <a:xfrm rot="16200000" flipH="1">
            <a:off x="5450628" y="1193050"/>
            <a:ext cx="642942" cy="2257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429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1</a:t>
            </a:r>
            <a:endParaRPr lang="uk-UA" sz="32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1928802"/>
          <a:ext cx="8215370" cy="413509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107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Широке розуміння</a:t>
                      </a:r>
                      <a:endParaRPr lang="uk-UA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Вузьке</a:t>
                      </a:r>
                      <a:r>
                        <a:rPr lang="uk-UA" sz="3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розуміння</a:t>
                      </a:r>
                      <a:endParaRPr lang="uk-UA" sz="3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279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accent2"/>
                          </a:solidFill>
                        </a:rPr>
                        <a:t>Мова від часів І.Котляревського – Т. Шевченка до наших днів</a:t>
                      </a:r>
                      <a:endParaRPr lang="uk-UA" sz="32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Мова, яку вживають три</a:t>
                      </a:r>
                      <a:r>
                        <a:rPr lang="uk-UA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останні покоління мовців (ІІ пол. ХХ – поч. ХХІ ст.)</a:t>
                      </a:r>
                      <a:endParaRPr lang="uk-UA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14290"/>
            <a:ext cx="8472518" cy="1452236"/>
          </a:xfrm>
        </p:spPr>
        <p:txBody>
          <a:bodyPr>
            <a:normAutofit/>
          </a:bodyPr>
          <a:lstStyle/>
          <a:p>
            <a:pPr algn="ctr"/>
            <a:r>
              <a:rPr lang="uk-UA" sz="4000" b="1" u="dbl" dirty="0" smtClean="0">
                <a:solidFill>
                  <a:schemeClr val="tx1"/>
                </a:solidFill>
              </a:rPr>
              <a:t>Сучасна українська</a:t>
            </a:r>
            <a:br>
              <a:rPr lang="uk-UA" sz="4000" b="1" u="dbl" dirty="0" smtClean="0">
                <a:solidFill>
                  <a:schemeClr val="tx1"/>
                </a:solidFill>
              </a:rPr>
            </a:br>
            <a:r>
              <a:rPr lang="uk-UA" sz="4000" b="1" u="dbl" dirty="0" smtClean="0">
                <a:solidFill>
                  <a:schemeClr val="tx1"/>
                </a:solidFill>
              </a:rPr>
              <a:t>літературна мова</a:t>
            </a:r>
            <a:endParaRPr lang="uk-U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u="dbl" dirty="0" smtClean="0">
                <a:solidFill>
                  <a:schemeClr val="tx1"/>
                </a:solidFill>
              </a:rPr>
              <a:t>Шкідливі </a:t>
            </a:r>
            <a:r>
              <a:rPr lang="uk-UA" sz="4400" b="1" u="dbl" dirty="0" smtClean="0">
                <a:solidFill>
                  <a:schemeClr val="tx1"/>
                </a:solidFill>
              </a:rPr>
              <a:t>теорії</a:t>
            </a:r>
            <a:r>
              <a:rPr lang="uk-UA" sz="4400" b="1" u="dbl" dirty="0" smtClean="0">
                <a:solidFill>
                  <a:schemeClr val="tx1"/>
                </a:solidFill>
              </a:rPr>
              <a:t/>
            </a:r>
            <a:br>
              <a:rPr lang="uk-UA" sz="4400" b="1" u="dbl" dirty="0" smtClean="0">
                <a:solidFill>
                  <a:schemeClr val="tx1"/>
                </a:solidFill>
              </a:rPr>
            </a:br>
            <a:r>
              <a:rPr lang="uk-UA" sz="4400" b="1" u="dbl" dirty="0" smtClean="0">
                <a:solidFill>
                  <a:schemeClr val="tx1"/>
                </a:solidFill>
              </a:rPr>
              <a:t>про походження</a:t>
            </a:r>
            <a:br>
              <a:rPr lang="uk-UA" sz="4400" b="1" u="dbl" dirty="0" smtClean="0">
                <a:solidFill>
                  <a:schemeClr val="tx1"/>
                </a:solidFill>
              </a:rPr>
            </a:br>
            <a:r>
              <a:rPr lang="uk-UA" sz="4400" b="1" u="dbl" dirty="0" smtClean="0">
                <a:solidFill>
                  <a:schemeClr val="tx1"/>
                </a:solidFill>
              </a:rPr>
              <a:t>української мови: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</TotalTime>
  <Words>152</Words>
  <Application>Microsoft Office PowerPoint</Application>
  <PresentationFormat>Экран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Calibri</vt:lpstr>
      <vt:lpstr>Century Gothic</vt:lpstr>
      <vt:lpstr>Times New Roman</vt:lpstr>
      <vt:lpstr>Verdana</vt:lpstr>
      <vt:lpstr>Wingdings</vt:lpstr>
      <vt:lpstr>Wingdings 2</vt:lpstr>
      <vt:lpstr>Яркая</vt:lpstr>
      <vt:lpstr>Презентация PowerPoint</vt:lpstr>
      <vt:lpstr>Розділи курсу СУМ: </vt:lpstr>
      <vt:lpstr>Презентация PowerPoint</vt:lpstr>
      <vt:lpstr>Сучасна українська літературна мова</vt:lpstr>
      <vt:lpstr>Шкідливі теорії про походження української мови: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Екатерина</cp:lastModifiedBy>
  <cp:revision>19</cp:revision>
  <dcterms:created xsi:type="dcterms:W3CDTF">2018-09-04T18:37:33Z</dcterms:created>
  <dcterms:modified xsi:type="dcterms:W3CDTF">2019-01-29T14:03:10Z</dcterms:modified>
</cp:coreProperties>
</file>