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3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t>29.01.2019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t>29.01.2019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t>29.01.2019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t>29.01.2019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t>29.01.2019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t>29.01.2019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t>29.01.2019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t>29.01.2019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t>29.01.2019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t>29.01.2019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6A3F-F240-4775-8538-DDD97ED9C5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DA68-0952-41FB-BDB1-79C097592108}" type="datetimeFigureOut">
              <a:rPr lang="ru-RU" smtClean="0"/>
              <a:t>29.01.2019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286A3F-F240-4775-8538-DDD97ED9C572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B9DA68-0952-41FB-BDB1-79C097592108}" type="datetimeFigureOut">
              <a:rPr lang="ru-RU" smtClean="0"/>
              <a:t>29.01.2019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286A3F-F240-4775-8538-DDD97ED9C572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ctr"/>
            <a:r>
              <a:rPr lang="uk-UA" b="1" u="dbl" dirty="0" smtClean="0">
                <a:solidFill>
                  <a:schemeClr val="accent3"/>
                </a:solidFill>
              </a:rPr>
              <a:t>Типи мовних норм:</a:t>
            </a:r>
            <a:endParaRPr lang="uk-UA" b="1" u="dbl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57166"/>
            <a:ext cx="1571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Тема </a:t>
            </a:r>
            <a:r>
              <a:rPr lang="en-US" sz="3200" dirty="0" smtClean="0"/>
              <a:t>2</a:t>
            </a:r>
            <a:r>
              <a:rPr lang="uk-UA" sz="3200" dirty="0" smtClean="0"/>
              <a:t>.</a:t>
            </a:r>
            <a:endParaRPr lang="uk-UA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00166" y="1857364"/>
            <a:ext cx="6372000" cy="5400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tabLst>
                <a:tab pos="719138" algn="l"/>
                <a:tab pos="2338388" algn="l"/>
              </a:tabLst>
            </a:pPr>
            <a:r>
              <a:rPr lang="uk-UA" sz="3000" dirty="0"/>
              <a:t>о</a:t>
            </a:r>
            <a:r>
              <a:rPr lang="uk-UA" sz="3000" dirty="0" smtClean="0"/>
              <a:t>рфоепічні (вимовні);</a:t>
            </a:r>
            <a:endParaRPr lang="uk-UA" sz="3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00166" y="2500306"/>
            <a:ext cx="6372000" cy="5400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tabLst>
                <a:tab pos="719138" algn="l"/>
                <a:tab pos="2338388" algn="l"/>
              </a:tabLst>
            </a:pPr>
            <a:r>
              <a:rPr lang="uk-UA" sz="3000" dirty="0" smtClean="0"/>
              <a:t>словотвор</a:t>
            </a:r>
            <a:r>
              <a:rPr lang="uk-UA" sz="3000" dirty="0" smtClean="0"/>
              <a:t>чі</a:t>
            </a:r>
            <a:r>
              <a:rPr lang="uk-UA" sz="3000" dirty="0" smtClean="0"/>
              <a:t>;</a:t>
            </a:r>
            <a:endParaRPr lang="uk-UA" sz="3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00166" y="3143248"/>
            <a:ext cx="6372000" cy="5400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tabLst>
                <a:tab pos="719138" algn="l"/>
                <a:tab pos="2338388" algn="l"/>
              </a:tabLst>
            </a:pPr>
            <a:r>
              <a:rPr lang="uk-UA" sz="3000" dirty="0" smtClean="0"/>
              <a:t>морфологічні;</a:t>
            </a:r>
            <a:endParaRPr lang="uk-UA" sz="3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00166" y="3857628"/>
            <a:ext cx="6372000" cy="5400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tabLst>
                <a:tab pos="719138" algn="l"/>
                <a:tab pos="2338388" algn="l"/>
              </a:tabLst>
            </a:pPr>
            <a:r>
              <a:rPr lang="uk-UA" sz="3000" dirty="0" smtClean="0">
                <a:solidFill>
                  <a:schemeClr val="dk1"/>
                </a:solidFill>
              </a:rPr>
              <a:t>синтаксичні;</a:t>
            </a:r>
            <a:endParaRPr lang="uk-UA" sz="3000" dirty="0">
              <a:solidFill>
                <a:schemeClr val="dk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00166" y="4500570"/>
            <a:ext cx="6372000" cy="5400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tabLst>
                <a:tab pos="719138" algn="l"/>
                <a:tab pos="2338388" algn="l"/>
              </a:tabLst>
            </a:pPr>
            <a:r>
              <a:rPr lang="uk-UA" sz="3000" dirty="0"/>
              <a:t>л</a:t>
            </a:r>
            <a:r>
              <a:rPr lang="uk-UA" sz="3000" dirty="0" smtClean="0"/>
              <a:t>ексичні;</a:t>
            </a:r>
            <a:endParaRPr lang="uk-UA" sz="3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00166" y="5143512"/>
            <a:ext cx="6372000" cy="540000"/>
          </a:xfrm>
          <a:prstGeom prst="round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v"/>
              <a:tabLst>
                <a:tab pos="719138" algn="l"/>
                <a:tab pos="2338388" algn="l"/>
              </a:tabLst>
            </a:pPr>
            <a:r>
              <a:rPr lang="uk-UA" sz="3000" dirty="0"/>
              <a:t>с</a:t>
            </a:r>
            <a:r>
              <a:rPr lang="uk-UA" sz="3000" dirty="0" smtClean="0"/>
              <a:t>тилістичні;</a:t>
            </a:r>
            <a:endParaRPr lang="uk-UA" sz="30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u="dbl" dirty="0" smtClean="0">
                <a:solidFill>
                  <a:schemeClr val="accent3"/>
                </a:solidFill>
              </a:rPr>
              <a:t>Співвідношення ключових понять</a:t>
            </a:r>
            <a:endParaRPr lang="uk-UA" b="1" u="dbl" dirty="0"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201688"/>
              </p:ext>
            </p:extLst>
          </p:nvPr>
        </p:nvGraphicFramePr>
        <p:xfrm>
          <a:off x="457200" y="1935161"/>
          <a:ext cx="8229600" cy="427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4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6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9960">
                <a:tc>
                  <a:txBody>
                    <a:bodyPr/>
                    <a:lstStyle/>
                    <a:p>
                      <a:pPr algn="ctr"/>
                      <a:endParaRPr lang="uk-UA" sz="40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pPr algn="ctr"/>
                      <a:r>
                        <a:rPr lang="uk-UA" sz="4000" b="1" dirty="0" smtClean="0">
                          <a:solidFill>
                            <a:schemeClr val="accent2"/>
                          </a:solidFill>
                        </a:rPr>
                        <a:t>мовна норма</a:t>
                      </a:r>
                      <a:endParaRPr lang="uk-UA" sz="40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40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pPr algn="ctr"/>
                      <a:r>
                        <a:rPr lang="uk-UA" sz="4000" b="1" dirty="0" smtClean="0">
                          <a:solidFill>
                            <a:schemeClr val="accent2"/>
                          </a:solidFill>
                        </a:rPr>
                        <a:t>≠</a:t>
                      </a:r>
                      <a:endParaRPr lang="uk-UA" sz="40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40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pPr algn="ctr"/>
                      <a:r>
                        <a:rPr lang="uk-UA" sz="4000" b="1" dirty="0" smtClean="0">
                          <a:solidFill>
                            <a:schemeClr val="accent2"/>
                          </a:solidFill>
                        </a:rPr>
                        <a:t>правило</a:t>
                      </a:r>
                      <a:endParaRPr lang="uk-UA" sz="40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9960"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accent4"/>
                          </a:solidFill>
                        </a:rPr>
                        <a:t>мовний </a:t>
                      </a:r>
                    </a:p>
                    <a:p>
                      <a:pPr algn="ctr"/>
                      <a:r>
                        <a:rPr lang="uk-UA" sz="4000" b="1" dirty="0" smtClean="0">
                          <a:solidFill>
                            <a:schemeClr val="accent4"/>
                          </a:solidFill>
                        </a:rPr>
                        <a:t>стиль</a:t>
                      </a:r>
                      <a:endParaRPr lang="uk-UA" sz="40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4000" b="1" dirty="0" smtClean="0">
                          <a:solidFill>
                            <a:schemeClr val="accent4"/>
                          </a:solidFill>
                        </a:rPr>
                        <a:t>≠</a:t>
                      </a:r>
                    </a:p>
                    <a:p>
                      <a:pPr algn="ctr"/>
                      <a:endParaRPr lang="uk-UA" sz="40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accent4"/>
                          </a:solidFill>
                        </a:rPr>
                        <a:t>мовленнєвий стиль</a:t>
                      </a:r>
                      <a:endParaRPr lang="uk-UA" sz="40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357166"/>
            <a:ext cx="1571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Тема 2.</a:t>
            </a:r>
            <a:endParaRPr lang="uk-UA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u="dbl" dirty="0" smtClean="0">
                <a:solidFill>
                  <a:schemeClr val="accent3"/>
                </a:solidFill>
              </a:rPr>
              <a:t>Стильові риси:</a:t>
            </a:r>
            <a:br>
              <a:rPr lang="uk-UA" b="1" u="dbl" dirty="0" smtClean="0">
                <a:solidFill>
                  <a:schemeClr val="accent3"/>
                </a:solidFill>
              </a:rPr>
            </a:br>
            <a:r>
              <a:rPr lang="uk-UA" b="1" u="dbl" dirty="0" smtClean="0">
                <a:solidFill>
                  <a:schemeClr val="accent3"/>
                </a:solidFill>
              </a:rPr>
              <a:t>(взаємозалежні або протиставні)</a:t>
            </a:r>
            <a:endParaRPr lang="uk-UA" b="1" u="dbl" dirty="0"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285992"/>
          <a:ext cx="82296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4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6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642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accent1"/>
                          </a:solidFill>
                        </a:rPr>
                        <a:t>стислість</a:t>
                      </a:r>
                      <a:endParaRPr lang="uk-UA" sz="3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accent1"/>
                          </a:solidFill>
                        </a:rPr>
                        <a:t>-</a:t>
                      </a:r>
                      <a:endParaRPr lang="uk-UA" sz="3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err="1" smtClean="0">
                          <a:solidFill>
                            <a:schemeClr val="accent1"/>
                          </a:solidFill>
                        </a:rPr>
                        <a:t>розгорнутість</a:t>
                      </a:r>
                      <a:endParaRPr lang="uk-UA" sz="3600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007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accent2"/>
                          </a:solidFill>
                        </a:rPr>
                        <a:t>емоційність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3600" b="1" dirty="0" smtClean="0">
                          <a:solidFill>
                            <a:schemeClr val="accent2"/>
                          </a:solidFill>
                        </a:rPr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err="1" smtClean="0">
                          <a:solidFill>
                            <a:schemeClr val="accent2"/>
                          </a:solidFill>
                        </a:rPr>
                        <a:t>неемоційність</a:t>
                      </a:r>
                      <a:endParaRPr lang="uk-UA" sz="3600" b="1" dirty="0" smtClean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270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accent4"/>
                          </a:solidFill>
                        </a:rPr>
                        <a:t>стандартність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accent4"/>
                          </a:solidFill>
                        </a:rPr>
                        <a:t>-</a:t>
                      </a:r>
                      <a:endParaRPr lang="uk-UA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accent4"/>
                          </a:solidFill>
                        </a:rPr>
                        <a:t>унікальність</a:t>
                      </a:r>
                      <a:endParaRPr lang="uk-UA" sz="3600" b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642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accent5"/>
                          </a:solidFill>
                        </a:rPr>
                        <a:t>образність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accent5"/>
                          </a:solidFill>
                        </a:rPr>
                        <a:t>-</a:t>
                      </a:r>
                      <a:endParaRPr lang="uk-UA" sz="36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chemeClr val="accent5"/>
                          </a:solidFill>
                        </a:rPr>
                        <a:t>нейтральність</a:t>
                      </a:r>
                      <a:endParaRPr lang="uk-UA" sz="3600" b="1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642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rgbClr val="7030A0"/>
                          </a:solidFill>
                        </a:rPr>
                        <a:t>точність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uk-UA" sz="3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>
                          <a:solidFill>
                            <a:srgbClr val="7030A0"/>
                          </a:solidFill>
                        </a:rPr>
                        <a:t>приблизність</a:t>
                      </a:r>
                      <a:endParaRPr lang="uk-UA" sz="3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357166"/>
            <a:ext cx="1571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Тема 2.</a:t>
            </a:r>
            <a:endParaRPr lang="uk-UA" sz="3200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57</Words>
  <Application>Microsoft Office PowerPoint</Application>
  <PresentationFormat>Экран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Calibri</vt:lpstr>
      <vt:lpstr>Constantia</vt:lpstr>
      <vt:lpstr>Wingdings</vt:lpstr>
      <vt:lpstr>Wingdings 2</vt:lpstr>
      <vt:lpstr>Поток</vt:lpstr>
      <vt:lpstr>Типи мовних норм:</vt:lpstr>
      <vt:lpstr>Співвідношення ключових понять</vt:lpstr>
      <vt:lpstr>Стильові риси: (взаємозалежні або протиставні)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Типи мовних норм:</dc:title>
  <dc:creator>admin</dc:creator>
  <cp:lastModifiedBy>Екатерина</cp:lastModifiedBy>
  <cp:revision>4</cp:revision>
  <dcterms:created xsi:type="dcterms:W3CDTF">2018-09-15T16:35:41Z</dcterms:created>
  <dcterms:modified xsi:type="dcterms:W3CDTF">2019-01-29T12:41:11Z</dcterms:modified>
</cp:coreProperties>
</file>