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594F-4DDF-458B-8CDD-84FBB41F3D04}" type="datetimeFigureOut">
              <a:rPr lang="uk-UA" smtClean="0"/>
              <a:t>15.02.2020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FC1C4-0843-4BAA-B15E-FDF5979397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44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5" y="620688"/>
            <a:ext cx="7704857" cy="288032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 УКРАЇНСЬКОЇ МОВИ</a:t>
            </a:r>
          </a:p>
          <a:p>
            <a:endParaRPr lang="uk-UA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12976"/>
            <a:ext cx="629371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931224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Версія сьома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П.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Півторак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вважає, що процес становлення східнослов'янських мов не був синхронним. Найраніше він розпочався з української мови через те, що майже вся територія України була прабатьківщиною слов'ян. </a:t>
            </a:r>
          </a:p>
        </p:txBody>
      </p:sp>
    </p:spTree>
    <p:extLst>
      <p:ext uri="{BB962C8B-B14F-4D97-AF65-F5344CB8AC3E}">
        <p14:creationId xmlns:p14="http://schemas.microsoft.com/office/powerpoint/2010/main" val="252792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концепції та гіпотези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сучасними гіпотезами є: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Юрій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Шевельов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українська мова безпосередньо виділилася із праслов'янської мови.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Олексій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Шахматов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входила у «спільноруської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прамови», із якої походять і інші «руські мови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Царук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«східнослов'янські» мови — українська і російська — на початку давнього періоду свого самостійного розвитку були двома найвіддаленішими слов'янськими мовами</a:t>
            </a:r>
          </a:p>
        </p:txBody>
      </p:sp>
    </p:spTree>
    <p:extLst>
      <p:ext uri="{BB962C8B-B14F-4D97-AF65-F5344CB8AC3E}">
        <p14:creationId xmlns:p14="http://schemas.microsoft.com/office/powerpoint/2010/main" val="262704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Періодизація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73325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Шевельовим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протоукраїнський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період (до середини ХІ ст.);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староукраїнський період (від середини ХІ до ХІV ст.);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середньоукраїнський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період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ранній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середньоукраїнський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(ХV — середина ХVІ ст.);</a:t>
            </a:r>
          </a:p>
          <a:p>
            <a:pPr>
              <a:lnSpc>
                <a:spcPct val="11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середньоукраїнський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(середина ХVІ ст. — початок ХVІІІ ст.);</a:t>
            </a:r>
          </a:p>
          <a:p>
            <a:pPr>
              <a:lnSpc>
                <a:spcPct val="11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пізній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середньоукраїнський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(ХVІІІ ст.);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сучасний період (від ХVІІІ ст. до сьогодні).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72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525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Урахувавши досвід мовознавців (зокрема,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В.Німчука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можна виокремити узагальнену періодизацію історії української мови: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Праслов’янська мова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протосхіднослов’янськими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діалектами в її складі (до VІІ ст.).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Східнослов’янський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період із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протоукраїнськими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діалектами (VІІ—Х ст.), або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протоукраїнський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Давньоукраїнська мова (ХІ—ХІІІ ст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Середньоукраїнська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мова (ХІV — кінець ХVІІ ст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 українська мова (початок ХVІІІ ст. — до сьогодні)</a:t>
            </a:r>
          </a:p>
        </p:txBody>
      </p:sp>
    </p:spTree>
    <p:extLst>
      <p:ext uri="{BB962C8B-B14F-4D97-AF65-F5344CB8AC3E}">
        <p14:creationId xmlns:p14="http://schemas.microsoft.com/office/powerpoint/2010/main" val="233055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ерешкоди на шляху становлення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мала наша мова в минулому умов для свого розвитку і тепер не має. Згадаймо деякі факти.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1720 р. цар Петро І видав указ про заборону в Україні друкувати книги;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1753 р. – указ Катерини ІІ про заборону викладання українською мовою;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1768 р. – указ Синоду російської православної церкви про вилучення у населення, українських букварів;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1775 р. – російські війська зруйнували Запорозьку Січ; були закриті українські школи;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1830–1840 роках русифікація України посилюється. Навіть саму назву «Україна» перестали вживати. Лівобережну Україну назвали Малоросією, Правобережну – Юго-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краєм, а Південну – Новоросією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4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56" y="433489"/>
            <a:ext cx="8712968" cy="6408712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1863 р.– заборона друкування українських книжок, циркуляр міністра внутрішніх справ Валуєва: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Никакого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малороссийского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1889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– у Києві на археологічному з'їзді дозволено читати реферати «всіма мовами, крім української»;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1895 р. – заборона української дитячої літератури;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 р. – заборона української преси;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 р. – запроваджено обов'язкове вивчення російської мови по всій Україні. І водночас розпочалося масове закриття національних шкіл, престиж української мови знизився;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1926-1939 рр. –  фізичні депортації українських діячів, звинувачених у націоналізмі;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 рр. – арешти, винищення молодого покоління української інтелігенції.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229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134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 на українську мову, починаючи з царських і до брежнєвських часів. Чого тільки не застосували губителі нашої мови!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 забороняли, і оголошували неіснуючою чи придуманою німцями, і вважали діалектом російської чи польської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підлаштовували її під іншу мову з метою прискорення її злиття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і'мя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світлого майбутнього всього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а вона таки живе. "Не вмирає душа наша!"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248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232248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5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Версії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походження української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Періодизація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становлення української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шляху становлення української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</a:p>
        </p:txBody>
      </p:sp>
    </p:spTree>
    <p:extLst>
      <p:ext uri="{BB962C8B-B14F-4D97-AF65-F5344CB8AC3E}">
        <p14:creationId xmlns:p14="http://schemas.microsoft.com/office/powerpoint/2010/main" val="2413454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Версії щодо походження української мови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сучасному мовознавстві виробилися дві основні концепції походження української мови:</a:t>
            </a:r>
          </a:p>
          <a:p>
            <a:pPr marL="571500" indent="-45720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виникла після розпаду спільнослов'янської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етномовної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спільноти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V-VI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</a:p>
          <a:p>
            <a:pPr marL="571500" indent="-45720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виникла на основі праслов'янської мови і розвивалася самостійно і незалежно від інших.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617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Які існують версії щодо походження мови?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Версія перша.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надзвичайно популярними є думки дослідників «</a:t>
            </a:r>
            <a:r>
              <a:rPr lang="uk-UA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Велесової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Велесової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книги». Цю книгу відносять до «героїчного епосу України-Руси».</a:t>
            </a:r>
          </a:p>
          <a:p>
            <a:pPr marL="0" indent="0"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Велесова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книга» розповідає про походження слов'ян, про </a:t>
            </a:r>
            <a:b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«руську землю», де вони жили, про землю, яку слов'яни любили і обороняли </a:t>
            </a:r>
            <a:b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ворогів-нападників, про їх заняття, побут, вірування тощо.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282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Версія друга.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Красуський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–у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 «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Древность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малороссийского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язика» (1818) на основі зіставлення індоєвропейських мов стверджував, що найстаршою в Європі є українська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мова. Вона,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переконаннями М.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Красуського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давніша не лише за всі слов'янські мови, а й за грецьку, латинську,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санскрит.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8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8092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Версія третя.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мовознавець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І.(Федір Іванович) Буслаєв, дослідивши лексику і фразеологію «Слова о полку Ігоревім», інші писемні пам'ятки давньоруської доби, пам'ятки чеської літератури, дійшов висновку, що українська мова древніша від мови російської.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419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Версія четверта.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Її також учені називають «сенсаційною».</a:t>
            </a:r>
          </a:p>
          <a:p>
            <a:pPr marL="0" indent="0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Ющук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зіставивши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 мову з латинською (найдавнішою індоєвропейською мовою), стверджує, що українська мова є архаїчною. А формуватися вона почала «ще перед трьома тисячами років – можливо, водночас із латинською, якщо не раніше. </a:t>
            </a:r>
          </a:p>
        </p:txBody>
      </p:sp>
    </p:spTree>
    <p:extLst>
      <p:ext uri="{BB962C8B-B14F-4D97-AF65-F5344CB8AC3E}">
        <p14:creationId xmlns:p14="http://schemas.microsoft.com/office/powerpoint/2010/main" val="301305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776864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Версія п’ята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Огієнко (митрополит Іларіон) стверджував: «Три східнослов’янські мови: українська, білоруська й російська – зростали незалежно одна від одної, як мови самостійні, і т. зв. «праруської» спільної мови ніколи не було». </a:t>
            </a:r>
          </a:p>
        </p:txBody>
      </p:sp>
    </p:spTree>
    <p:extLst>
      <p:ext uri="{BB962C8B-B14F-4D97-AF65-F5344CB8AC3E}">
        <p14:creationId xmlns:p14="http://schemas.microsoft.com/office/powerpoint/2010/main" val="261223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931224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Версія шоста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А.Москаленко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праці «Питання походження української мови в мовознавчій та історичній літературі» (1958) використав відому на той час тезу, що українська мова належить до спільнослов’янських мов, які мали одну прамову.</a:t>
            </a:r>
          </a:p>
        </p:txBody>
      </p:sp>
    </p:spTree>
    <p:extLst>
      <p:ext uri="{BB962C8B-B14F-4D97-AF65-F5344CB8AC3E}">
        <p14:creationId xmlns:p14="http://schemas.microsoft.com/office/powerpoint/2010/main" val="1152644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895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ЗМІСТ</vt:lpstr>
      <vt:lpstr>Версії щодо походження української мови </vt:lpstr>
      <vt:lpstr>Які існують версії щодо походження мови?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концепції та гіпотези</vt:lpstr>
      <vt:lpstr>Періодизація</vt:lpstr>
      <vt:lpstr>Презентация PowerPoint</vt:lpstr>
      <vt:lpstr>Перешкоди на шляху становлення 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</dc:creator>
  <cp:lastModifiedBy>Екатерина</cp:lastModifiedBy>
  <cp:revision>9</cp:revision>
  <dcterms:created xsi:type="dcterms:W3CDTF">2016-10-11T13:39:59Z</dcterms:created>
  <dcterms:modified xsi:type="dcterms:W3CDTF">2020-02-15T15:38:38Z</dcterms:modified>
</cp:coreProperties>
</file>