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76" r:id="rId5"/>
    <p:sldId id="261" r:id="rId6"/>
    <p:sldId id="277" r:id="rId7"/>
    <p:sldId id="278" r:id="rId8"/>
    <p:sldId id="279" r:id="rId9"/>
    <p:sldId id="266" r:id="rId10"/>
    <p:sldId id="267" r:id="rId11"/>
    <p:sldId id="280" r:id="rId12"/>
    <p:sldId id="281" r:id="rId13"/>
    <p:sldId id="270" r:id="rId14"/>
    <p:sldId id="273" r:id="rId15"/>
    <p:sldId id="282" r:id="rId16"/>
    <p:sldId id="283" r:id="rId17"/>
    <p:sldId id="284" r:id="rId18"/>
    <p:sldId id="285" r:id="rId19"/>
    <p:sldId id="286" r:id="rId20"/>
    <p:sldId id="287" r:id="rId21"/>
    <p:sldId id="288" r:id="rId22"/>
    <p:sldId id="290" r:id="rId23"/>
    <p:sldId id="291" r:id="rId24"/>
    <p:sldId id="292" r:id="rId25"/>
    <p:sldId id="299" r:id="rId26"/>
    <p:sldId id="293" r:id="rId27"/>
    <p:sldId id="294" r:id="rId28"/>
    <p:sldId id="295" r:id="rId29"/>
    <p:sldId id="296" r:id="rId30"/>
    <p:sldId id="297" r:id="rId31"/>
    <p:sldId id="298" r:id="rId32"/>
    <p:sldId id="300"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4660"/>
  </p:normalViewPr>
  <p:slideViewPr>
    <p:cSldViewPr>
      <p:cViewPr varScale="1">
        <p:scale>
          <a:sx n="102" d="100"/>
          <a:sy n="102" d="100"/>
        </p:scale>
        <p:origin x="24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03696-2AB9-4DFB-A630-DC28F58106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B420A5A-0C52-4009-8087-A4AFAC9D2F46}">
      <dgm:prSet>
        <dgm:style>
          <a:lnRef idx="1">
            <a:schemeClr val="accent3"/>
          </a:lnRef>
          <a:fillRef idx="2">
            <a:schemeClr val="accent3"/>
          </a:fillRef>
          <a:effectRef idx="1">
            <a:schemeClr val="accent3"/>
          </a:effectRef>
          <a:fontRef idx="minor">
            <a:schemeClr val="dk1"/>
          </a:fontRef>
        </dgm:style>
      </dgm:prSet>
      <dgm:spPr/>
      <dgm:t>
        <a:bodyPr/>
        <a:lstStyle/>
        <a:p>
          <a:pPr rtl="0"/>
          <a:r>
            <a:rPr lang="uk-UA" dirty="0" smtClean="0"/>
            <a:t>Термін “лексикологія” (від грецького «</a:t>
          </a:r>
          <a:r>
            <a:rPr lang="en-US" dirty="0" smtClean="0"/>
            <a:t>l</a:t>
          </a:r>
          <a:r>
            <a:rPr lang="uk-UA" dirty="0" smtClean="0"/>
            <a:t>е</a:t>
          </a:r>
          <a:r>
            <a:rPr lang="en-US" dirty="0" err="1" smtClean="0"/>
            <a:t>xik</a:t>
          </a:r>
          <a:r>
            <a:rPr lang="uk-UA" dirty="0" smtClean="0"/>
            <a:t>о</a:t>
          </a:r>
          <a:r>
            <a:rPr lang="en-US" dirty="0" smtClean="0"/>
            <a:t>s</a:t>
          </a:r>
          <a:r>
            <a:rPr lang="uk-UA" dirty="0" smtClean="0"/>
            <a:t>» – словесний, </a:t>
          </a:r>
          <a:r>
            <a:rPr lang="en-US" dirty="0" smtClean="0"/>
            <a:t>l</a:t>
          </a:r>
          <a:r>
            <a:rPr lang="uk-UA" dirty="0" smtClean="0"/>
            <a:t>о</a:t>
          </a:r>
          <a:r>
            <a:rPr lang="en-US" dirty="0" smtClean="0"/>
            <a:t>g</a:t>
          </a:r>
          <a:r>
            <a:rPr lang="uk-UA" dirty="0" smtClean="0"/>
            <a:t>о</a:t>
          </a:r>
          <a:r>
            <a:rPr lang="en-US" dirty="0" smtClean="0"/>
            <a:t>s </a:t>
          </a:r>
          <a:r>
            <a:rPr lang="uk-UA" dirty="0" smtClean="0"/>
            <a:t>– учення) охоплює всю сукупність слів і їх значень, що функціонують у мові.</a:t>
          </a:r>
          <a:endParaRPr lang="ru-RU" dirty="0"/>
        </a:p>
      </dgm:t>
    </dgm:pt>
    <dgm:pt modelId="{3D507738-911C-4DCE-BA26-86265C28C879}" type="parTrans" cxnId="{990AD574-6FF8-43E4-ACF3-21194D16F777}">
      <dgm:prSet/>
      <dgm:spPr/>
      <dgm:t>
        <a:bodyPr/>
        <a:lstStyle/>
        <a:p>
          <a:endParaRPr lang="ru-RU"/>
        </a:p>
      </dgm:t>
    </dgm:pt>
    <dgm:pt modelId="{6673082C-1833-40E7-95AA-EB137D6D843D}" type="sibTrans" cxnId="{990AD574-6FF8-43E4-ACF3-21194D16F777}">
      <dgm:prSet/>
      <dgm:spPr/>
      <dgm:t>
        <a:bodyPr/>
        <a:lstStyle/>
        <a:p>
          <a:endParaRPr lang="ru-RU"/>
        </a:p>
      </dgm:t>
    </dgm:pt>
    <dgm:pt modelId="{0D0EF4F3-E3BD-4042-8430-EE45C21F0437}">
      <dgm:prSet>
        <dgm:style>
          <a:lnRef idx="1">
            <a:schemeClr val="accent3"/>
          </a:lnRef>
          <a:fillRef idx="2">
            <a:schemeClr val="accent3"/>
          </a:fillRef>
          <a:effectRef idx="1">
            <a:schemeClr val="accent3"/>
          </a:effectRef>
          <a:fontRef idx="minor">
            <a:schemeClr val="dk1"/>
          </a:fontRef>
        </dgm:style>
      </dgm:prSet>
      <dgm:spPr/>
      <dgm:t>
        <a:bodyPr/>
        <a:lstStyle/>
        <a:p>
          <a:pPr rtl="0"/>
          <a:r>
            <a:rPr lang="uk-UA" dirty="0" smtClean="0"/>
            <a:t>Розрізняють лексикологію </a:t>
          </a:r>
          <a:r>
            <a:rPr lang="uk-UA" i="1" dirty="0" smtClean="0"/>
            <a:t>історичну</a:t>
          </a:r>
          <a:r>
            <a:rPr lang="uk-UA" dirty="0" smtClean="0"/>
            <a:t>, яка досліджує закономірності формування, розвитку і збагачення словника мови від найдавніших часів, і лексикологію сучасної мови, або описову, яка вивчає лексичний склад мови сучасного періоду.</a:t>
          </a:r>
          <a:endParaRPr lang="ru-RU" dirty="0"/>
        </a:p>
      </dgm:t>
    </dgm:pt>
    <dgm:pt modelId="{E8CD1A26-914F-4D13-A512-D18D5971082E}" type="parTrans" cxnId="{B334FED6-D417-498A-A00B-F14F6CD4A236}">
      <dgm:prSet/>
      <dgm:spPr/>
      <dgm:t>
        <a:bodyPr/>
        <a:lstStyle/>
        <a:p>
          <a:endParaRPr lang="ru-RU"/>
        </a:p>
      </dgm:t>
    </dgm:pt>
    <dgm:pt modelId="{4BA7B86B-727A-44A2-A359-FF5456695058}" type="sibTrans" cxnId="{B334FED6-D417-498A-A00B-F14F6CD4A236}">
      <dgm:prSet/>
      <dgm:spPr/>
      <dgm:t>
        <a:bodyPr/>
        <a:lstStyle/>
        <a:p>
          <a:endParaRPr lang="ru-RU"/>
        </a:p>
      </dgm:t>
    </dgm:pt>
    <dgm:pt modelId="{3AB74F70-4D27-4649-843F-8EC540E3C813}" type="pres">
      <dgm:prSet presAssocID="{D0E03696-2AB9-4DFB-A630-DC28F5810699}" presName="linear" presStyleCnt="0">
        <dgm:presLayoutVars>
          <dgm:animLvl val="lvl"/>
          <dgm:resizeHandles val="exact"/>
        </dgm:presLayoutVars>
      </dgm:prSet>
      <dgm:spPr/>
      <dgm:t>
        <a:bodyPr/>
        <a:lstStyle/>
        <a:p>
          <a:endParaRPr lang="ru-RU"/>
        </a:p>
      </dgm:t>
    </dgm:pt>
    <dgm:pt modelId="{FA67803D-978D-4FE6-960E-0F6A420DEBC8}" type="pres">
      <dgm:prSet presAssocID="{6B420A5A-0C52-4009-8087-A4AFAC9D2F46}" presName="parentText" presStyleLbl="node1" presStyleIdx="0" presStyleCnt="2">
        <dgm:presLayoutVars>
          <dgm:chMax val="0"/>
          <dgm:bulletEnabled val="1"/>
        </dgm:presLayoutVars>
      </dgm:prSet>
      <dgm:spPr/>
      <dgm:t>
        <a:bodyPr/>
        <a:lstStyle/>
        <a:p>
          <a:endParaRPr lang="ru-RU"/>
        </a:p>
      </dgm:t>
    </dgm:pt>
    <dgm:pt modelId="{4551A9FF-8F1E-4CFA-A08D-B48FBE8D22DA}" type="pres">
      <dgm:prSet presAssocID="{6673082C-1833-40E7-95AA-EB137D6D843D}" presName="spacer" presStyleCnt="0"/>
      <dgm:spPr/>
    </dgm:pt>
    <dgm:pt modelId="{304FBBCD-6031-4A53-BEEE-57437C9FF578}" type="pres">
      <dgm:prSet presAssocID="{0D0EF4F3-E3BD-4042-8430-EE45C21F0437}" presName="parentText" presStyleLbl="node1" presStyleIdx="1" presStyleCnt="2">
        <dgm:presLayoutVars>
          <dgm:chMax val="0"/>
          <dgm:bulletEnabled val="1"/>
        </dgm:presLayoutVars>
      </dgm:prSet>
      <dgm:spPr/>
      <dgm:t>
        <a:bodyPr/>
        <a:lstStyle/>
        <a:p>
          <a:endParaRPr lang="ru-RU"/>
        </a:p>
      </dgm:t>
    </dgm:pt>
  </dgm:ptLst>
  <dgm:cxnLst>
    <dgm:cxn modelId="{990AD574-6FF8-43E4-ACF3-21194D16F777}" srcId="{D0E03696-2AB9-4DFB-A630-DC28F5810699}" destId="{6B420A5A-0C52-4009-8087-A4AFAC9D2F46}" srcOrd="0" destOrd="0" parTransId="{3D507738-911C-4DCE-BA26-86265C28C879}" sibTransId="{6673082C-1833-40E7-95AA-EB137D6D843D}"/>
    <dgm:cxn modelId="{B334FED6-D417-498A-A00B-F14F6CD4A236}" srcId="{D0E03696-2AB9-4DFB-A630-DC28F5810699}" destId="{0D0EF4F3-E3BD-4042-8430-EE45C21F0437}" srcOrd="1" destOrd="0" parTransId="{E8CD1A26-914F-4D13-A512-D18D5971082E}" sibTransId="{4BA7B86B-727A-44A2-A359-FF5456695058}"/>
    <dgm:cxn modelId="{1A6F2D6D-EDF9-470F-B3F4-78AFDEC74339}" type="presOf" srcId="{0D0EF4F3-E3BD-4042-8430-EE45C21F0437}" destId="{304FBBCD-6031-4A53-BEEE-57437C9FF578}" srcOrd="0" destOrd="0" presId="urn:microsoft.com/office/officeart/2005/8/layout/vList2"/>
    <dgm:cxn modelId="{FE77FF53-25A1-463E-856F-2E54362F0686}" type="presOf" srcId="{6B420A5A-0C52-4009-8087-A4AFAC9D2F46}" destId="{FA67803D-978D-4FE6-960E-0F6A420DEBC8}" srcOrd="0" destOrd="0" presId="urn:microsoft.com/office/officeart/2005/8/layout/vList2"/>
    <dgm:cxn modelId="{6AA8715C-7B66-419C-BA7B-6312F9FEEF37}" type="presOf" srcId="{D0E03696-2AB9-4DFB-A630-DC28F5810699}" destId="{3AB74F70-4D27-4649-843F-8EC540E3C813}" srcOrd="0" destOrd="0" presId="urn:microsoft.com/office/officeart/2005/8/layout/vList2"/>
    <dgm:cxn modelId="{4C5663AB-9EFC-4665-BA91-3BC4C114B6B4}" type="presParOf" srcId="{3AB74F70-4D27-4649-843F-8EC540E3C813}" destId="{FA67803D-978D-4FE6-960E-0F6A420DEBC8}" srcOrd="0" destOrd="0" presId="urn:microsoft.com/office/officeart/2005/8/layout/vList2"/>
    <dgm:cxn modelId="{DB31B1D7-5950-4D91-9703-0C5984BBD9C9}" type="presParOf" srcId="{3AB74F70-4D27-4649-843F-8EC540E3C813}" destId="{4551A9FF-8F1E-4CFA-A08D-B48FBE8D22DA}" srcOrd="1" destOrd="0" presId="urn:microsoft.com/office/officeart/2005/8/layout/vList2"/>
    <dgm:cxn modelId="{9C17BA49-35CB-44C4-9801-D13D2D04419C}" type="presParOf" srcId="{3AB74F70-4D27-4649-843F-8EC540E3C813}" destId="{304FBBCD-6031-4A53-BEEE-57437C9FF57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408CDB-3509-4E40-9D35-463DD1ECEA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8545382-5A3A-44EA-ABFD-6429455DE1E2}">
      <dgm:prSet/>
      <dgm:spPr/>
      <dgm:t>
        <a:bodyPr/>
        <a:lstStyle/>
        <a:p>
          <a:pPr rtl="0"/>
          <a:r>
            <a:rPr lang="uk-UA" dirty="0" smtClean="0">
              <a:solidFill>
                <a:schemeClr val="tx1"/>
              </a:solidFill>
            </a:rPr>
            <a:t>Словниковий склад української мови об'єднує дві групи лексичних одиниць:</a:t>
          </a:r>
          <a:endParaRPr lang="ru-RU" dirty="0">
            <a:solidFill>
              <a:schemeClr val="tx1"/>
            </a:solidFill>
          </a:endParaRPr>
        </a:p>
      </dgm:t>
    </dgm:pt>
    <dgm:pt modelId="{C9125BA3-DEA3-4513-A310-F671E809C14B}" type="parTrans" cxnId="{3568EE0B-E54D-45F2-9E23-8178BB258D87}">
      <dgm:prSet/>
      <dgm:spPr/>
      <dgm:t>
        <a:bodyPr/>
        <a:lstStyle/>
        <a:p>
          <a:endParaRPr lang="ru-RU"/>
        </a:p>
      </dgm:t>
    </dgm:pt>
    <dgm:pt modelId="{8B6273A4-B789-4204-937C-D213861604DD}" type="sibTrans" cxnId="{3568EE0B-E54D-45F2-9E23-8178BB258D87}">
      <dgm:prSet/>
      <dgm:spPr/>
      <dgm:t>
        <a:bodyPr/>
        <a:lstStyle/>
        <a:p>
          <a:endParaRPr lang="ru-RU"/>
        </a:p>
      </dgm:t>
    </dgm:pt>
    <dgm:pt modelId="{91849C6E-6C19-4E08-9BD7-B5A862729F91}">
      <dgm:prSet/>
      <dgm:spPr/>
      <dgm:t>
        <a:bodyPr/>
        <a:lstStyle/>
        <a:p>
          <a:pPr rtl="0"/>
          <a:r>
            <a:rPr lang="uk-UA" dirty="0" smtClean="0">
              <a:solidFill>
                <a:schemeClr val="tx1"/>
              </a:solidFill>
            </a:rPr>
            <a:t>1) споконвічно українські (корінні українські) слова;</a:t>
          </a:r>
          <a:endParaRPr lang="ru-RU" dirty="0">
            <a:solidFill>
              <a:schemeClr val="tx1"/>
            </a:solidFill>
          </a:endParaRPr>
        </a:p>
      </dgm:t>
    </dgm:pt>
    <dgm:pt modelId="{C9C15DF0-F512-4E3B-9394-62E098D79D5A}" type="parTrans" cxnId="{EFB069A1-6625-44B9-93CE-2BB6C9945921}">
      <dgm:prSet/>
      <dgm:spPr/>
      <dgm:t>
        <a:bodyPr/>
        <a:lstStyle/>
        <a:p>
          <a:endParaRPr lang="ru-RU"/>
        </a:p>
      </dgm:t>
    </dgm:pt>
    <dgm:pt modelId="{975ABDB4-00D9-4652-88F7-FA4BD35E0B32}" type="sibTrans" cxnId="{EFB069A1-6625-44B9-93CE-2BB6C9945921}">
      <dgm:prSet/>
      <dgm:spPr/>
      <dgm:t>
        <a:bodyPr/>
        <a:lstStyle/>
        <a:p>
          <a:endParaRPr lang="ru-RU"/>
        </a:p>
      </dgm:t>
    </dgm:pt>
    <dgm:pt modelId="{7479C5EA-9F97-456C-B0D5-8E6F1CF9ECD8}">
      <dgm:prSet/>
      <dgm:spPr/>
      <dgm:t>
        <a:bodyPr/>
        <a:lstStyle/>
        <a:p>
          <a:pPr rtl="0"/>
          <a:r>
            <a:rPr lang="uk-UA" dirty="0" smtClean="0">
              <a:solidFill>
                <a:schemeClr val="tx1"/>
              </a:solidFill>
            </a:rPr>
            <a:t>2) слова, запозичені з інших мов.</a:t>
          </a:r>
          <a:endParaRPr lang="ru-RU" dirty="0">
            <a:solidFill>
              <a:schemeClr val="tx1"/>
            </a:solidFill>
          </a:endParaRPr>
        </a:p>
      </dgm:t>
    </dgm:pt>
    <dgm:pt modelId="{2A8662C7-104D-455E-8B64-BB614A2D0DC5}" type="parTrans" cxnId="{57070698-4443-450C-906B-8A39458A5C9F}">
      <dgm:prSet/>
      <dgm:spPr/>
      <dgm:t>
        <a:bodyPr/>
        <a:lstStyle/>
        <a:p>
          <a:endParaRPr lang="ru-RU"/>
        </a:p>
      </dgm:t>
    </dgm:pt>
    <dgm:pt modelId="{A9872737-B37B-4472-BDDB-2C696B2646A0}" type="sibTrans" cxnId="{57070698-4443-450C-906B-8A39458A5C9F}">
      <dgm:prSet/>
      <dgm:spPr/>
      <dgm:t>
        <a:bodyPr/>
        <a:lstStyle/>
        <a:p>
          <a:endParaRPr lang="ru-RU"/>
        </a:p>
      </dgm:t>
    </dgm:pt>
    <dgm:pt modelId="{C6FAD67F-7492-4C79-B17A-05C2429326AD}" type="pres">
      <dgm:prSet presAssocID="{DF408CDB-3509-4E40-9D35-463DD1ECEA94}" presName="linear" presStyleCnt="0">
        <dgm:presLayoutVars>
          <dgm:animLvl val="lvl"/>
          <dgm:resizeHandles val="exact"/>
        </dgm:presLayoutVars>
      </dgm:prSet>
      <dgm:spPr/>
      <dgm:t>
        <a:bodyPr/>
        <a:lstStyle/>
        <a:p>
          <a:endParaRPr lang="ru-RU"/>
        </a:p>
      </dgm:t>
    </dgm:pt>
    <dgm:pt modelId="{11E36E19-26F9-4BCC-A86B-5D6A1A3FBEA0}" type="pres">
      <dgm:prSet presAssocID="{A8545382-5A3A-44EA-ABFD-6429455DE1E2}" presName="parentText" presStyleLbl="node1" presStyleIdx="0" presStyleCnt="3">
        <dgm:presLayoutVars>
          <dgm:chMax val="0"/>
          <dgm:bulletEnabled val="1"/>
        </dgm:presLayoutVars>
      </dgm:prSet>
      <dgm:spPr/>
      <dgm:t>
        <a:bodyPr/>
        <a:lstStyle/>
        <a:p>
          <a:endParaRPr lang="ru-RU"/>
        </a:p>
      </dgm:t>
    </dgm:pt>
    <dgm:pt modelId="{344BF7E5-27D7-42F9-95D6-D9A74CD25FB8}" type="pres">
      <dgm:prSet presAssocID="{8B6273A4-B789-4204-937C-D213861604DD}" presName="spacer" presStyleCnt="0"/>
      <dgm:spPr/>
    </dgm:pt>
    <dgm:pt modelId="{919DF788-4CFC-4A0F-BC75-0EDFA333F5B5}" type="pres">
      <dgm:prSet presAssocID="{91849C6E-6C19-4E08-9BD7-B5A862729F91}" presName="parentText" presStyleLbl="node1" presStyleIdx="1" presStyleCnt="3">
        <dgm:presLayoutVars>
          <dgm:chMax val="0"/>
          <dgm:bulletEnabled val="1"/>
        </dgm:presLayoutVars>
      </dgm:prSet>
      <dgm:spPr/>
      <dgm:t>
        <a:bodyPr/>
        <a:lstStyle/>
        <a:p>
          <a:endParaRPr lang="ru-RU"/>
        </a:p>
      </dgm:t>
    </dgm:pt>
    <dgm:pt modelId="{8BCEA4E8-7FC5-465C-9DC0-E890AFB56D94}" type="pres">
      <dgm:prSet presAssocID="{975ABDB4-00D9-4652-88F7-FA4BD35E0B32}" presName="spacer" presStyleCnt="0"/>
      <dgm:spPr/>
    </dgm:pt>
    <dgm:pt modelId="{2A41DCC6-0B7D-420D-AB0D-B6F5B1BE6A15}" type="pres">
      <dgm:prSet presAssocID="{7479C5EA-9F97-456C-B0D5-8E6F1CF9ECD8}" presName="parentText" presStyleLbl="node1" presStyleIdx="2" presStyleCnt="3" custScaleY="123941">
        <dgm:presLayoutVars>
          <dgm:chMax val="0"/>
          <dgm:bulletEnabled val="1"/>
        </dgm:presLayoutVars>
      </dgm:prSet>
      <dgm:spPr/>
      <dgm:t>
        <a:bodyPr/>
        <a:lstStyle/>
        <a:p>
          <a:endParaRPr lang="ru-RU"/>
        </a:p>
      </dgm:t>
    </dgm:pt>
  </dgm:ptLst>
  <dgm:cxnLst>
    <dgm:cxn modelId="{EFB069A1-6625-44B9-93CE-2BB6C9945921}" srcId="{DF408CDB-3509-4E40-9D35-463DD1ECEA94}" destId="{91849C6E-6C19-4E08-9BD7-B5A862729F91}" srcOrd="1" destOrd="0" parTransId="{C9C15DF0-F512-4E3B-9394-62E098D79D5A}" sibTransId="{975ABDB4-00D9-4652-88F7-FA4BD35E0B32}"/>
    <dgm:cxn modelId="{AD02D948-6E14-4CE9-BD82-D2CF3A547D56}" type="presOf" srcId="{A8545382-5A3A-44EA-ABFD-6429455DE1E2}" destId="{11E36E19-26F9-4BCC-A86B-5D6A1A3FBEA0}" srcOrd="0" destOrd="0" presId="urn:microsoft.com/office/officeart/2005/8/layout/vList2"/>
    <dgm:cxn modelId="{57070698-4443-450C-906B-8A39458A5C9F}" srcId="{DF408CDB-3509-4E40-9D35-463DD1ECEA94}" destId="{7479C5EA-9F97-456C-B0D5-8E6F1CF9ECD8}" srcOrd="2" destOrd="0" parTransId="{2A8662C7-104D-455E-8B64-BB614A2D0DC5}" sibTransId="{A9872737-B37B-4472-BDDB-2C696B2646A0}"/>
    <dgm:cxn modelId="{24BB0644-FA14-4F16-B988-598AF5E4C353}" type="presOf" srcId="{91849C6E-6C19-4E08-9BD7-B5A862729F91}" destId="{919DF788-4CFC-4A0F-BC75-0EDFA333F5B5}" srcOrd="0" destOrd="0" presId="urn:microsoft.com/office/officeart/2005/8/layout/vList2"/>
    <dgm:cxn modelId="{9B98D6BC-6FE2-4C78-BC9A-D00C59A8CE2F}" type="presOf" srcId="{DF408CDB-3509-4E40-9D35-463DD1ECEA94}" destId="{C6FAD67F-7492-4C79-B17A-05C2429326AD}" srcOrd="0" destOrd="0" presId="urn:microsoft.com/office/officeart/2005/8/layout/vList2"/>
    <dgm:cxn modelId="{3568EE0B-E54D-45F2-9E23-8178BB258D87}" srcId="{DF408CDB-3509-4E40-9D35-463DD1ECEA94}" destId="{A8545382-5A3A-44EA-ABFD-6429455DE1E2}" srcOrd="0" destOrd="0" parTransId="{C9125BA3-DEA3-4513-A310-F671E809C14B}" sibTransId="{8B6273A4-B789-4204-937C-D213861604DD}"/>
    <dgm:cxn modelId="{84D68A00-A15F-43D3-88B2-552C1CA8B2CA}" type="presOf" srcId="{7479C5EA-9F97-456C-B0D5-8E6F1CF9ECD8}" destId="{2A41DCC6-0B7D-420D-AB0D-B6F5B1BE6A15}" srcOrd="0" destOrd="0" presId="urn:microsoft.com/office/officeart/2005/8/layout/vList2"/>
    <dgm:cxn modelId="{7292586F-6E61-4C95-823E-BC29DD803624}" type="presParOf" srcId="{C6FAD67F-7492-4C79-B17A-05C2429326AD}" destId="{11E36E19-26F9-4BCC-A86B-5D6A1A3FBEA0}" srcOrd="0" destOrd="0" presId="urn:microsoft.com/office/officeart/2005/8/layout/vList2"/>
    <dgm:cxn modelId="{5A1819FC-326C-4AC3-A16A-EA8DE63E4F53}" type="presParOf" srcId="{C6FAD67F-7492-4C79-B17A-05C2429326AD}" destId="{344BF7E5-27D7-42F9-95D6-D9A74CD25FB8}" srcOrd="1" destOrd="0" presId="urn:microsoft.com/office/officeart/2005/8/layout/vList2"/>
    <dgm:cxn modelId="{B9CFF75D-F9A2-436D-AFE8-1341064A5637}" type="presParOf" srcId="{C6FAD67F-7492-4C79-B17A-05C2429326AD}" destId="{919DF788-4CFC-4A0F-BC75-0EDFA333F5B5}" srcOrd="2" destOrd="0" presId="urn:microsoft.com/office/officeart/2005/8/layout/vList2"/>
    <dgm:cxn modelId="{7439971B-5F7F-4310-9726-0BC55CF1EDDB}" type="presParOf" srcId="{C6FAD67F-7492-4C79-B17A-05C2429326AD}" destId="{8BCEA4E8-7FC5-465C-9DC0-E890AFB56D94}" srcOrd="3" destOrd="0" presId="urn:microsoft.com/office/officeart/2005/8/layout/vList2"/>
    <dgm:cxn modelId="{59B49639-0216-4793-8EF1-134DAB948B8F}" type="presParOf" srcId="{C6FAD67F-7492-4C79-B17A-05C2429326AD}" destId="{2A41DCC6-0B7D-420D-AB0D-B6F5B1BE6A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0234B7-67C5-4793-A7E1-5DD85CA631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AA6560A-B2D7-42D2-BF96-86659B6AC6B2}">
      <dgm:prSet/>
      <dgm:spPr/>
      <dgm:t>
        <a:bodyPr/>
        <a:lstStyle/>
        <a:p>
          <a:pPr rtl="0"/>
          <a:r>
            <a:rPr lang="uk-UA" dirty="0" smtClean="0">
              <a:solidFill>
                <a:schemeClr val="tx1"/>
              </a:solidFill>
            </a:rPr>
            <a:t>Для власне українських слів характерні й словотвірні особливості, зокрема суфікси: -</a:t>
          </a:r>
          <a:r>
            <a:rPr lang="uk-UA" dirty="0" err="1" smtClean="0">
              <a:solidFill>
                <a:schemeClr val="tx1"/>
              </a:solidFill>
            </a:rPr>
            <a:t>ій</a:t>
          </a:r>
          <a:r>
            <a:rPr lang="uk-UA" dirty="0" smtClean="0">
              <a:solidFill>
                <a:schemeClr val="tx1"/>
              </a:solidFill>
            </a:rPr>
            <a:t>- (вередій, скупій, багатій, торохтій, плаксій, палій, хвалій); -</a:t>
          </a:r>
          <a:r>
            <a:rPr lang="uk-UA" dirty="0" err="1" smtClean="0">
              <a:solidFill>
                <a:schemeClr val="tx1"/>
              </a:solidFill>
            </a:rPr>
            <a:t>ин</a:t>
          </a:r>
          <a:r>
            <a:rPr lang="uk-UA" dirty="0" smtClean="0">
              <a:solidFill>
                <a:schemeClr val="tx1"/>
              </a:solidFill>
            </a:rPr>
            <a:t>- (година, хвилина, стрілянина, біганина, Київщина); -</a:t>
          </a:r>
          <a:r>
            <a:rPr lang="uk-UA" dirty="0" err="1" smtClean="0">
              <a:solidFill>
                <a:schemeClr val="tx1"/>
              </a:solidFill>
            </a:rPr>
            <a:t>інь</a:t>
          </a:r>
          <a:r>
            <a:rPr lang="uk-UA" dirty="0" smtClean="0">
              <a:solidFill>
                <a:schemeClr val="tx1"/>
              </a:solidFill>
            </a:rPr>
            <a:t>-(бистрінь, далечінь, глибінь, теплінь, просторінь); -ач- (-</a:t>
          </a:r>
          <a:r>
            <a:rPr lang="uk-UA" dirty="0" err="1" smtClean="0">
              <a:solidFill>
                <a:schemeClr val="tx1"/>
              </a:solidFill>
            </a:rPr>
            <a:t>яч</a:t>
          </a:r>
          <a:r>
            <a:rPr lang="uk-UA" dirty="0" smtClean="0">
              <a:solidFill>
                <a:schemeClr val="tx1"/>
              </a:solidFill>
            </a:rPr>
            <a:t>-) (сіяч, викладач, спостерігач); -</a:t>
          </a:r>
          <a:r>
            <a:rPr lang="uk-UA" dirty="0" err="1" smtClean="0">
              <a:solidFill>
                <a:schemeClr val="tx1"/>
              </a:solidFill>
            </a:rPr>
            <a:t>ощ</a:t>
          </a:r>
          <a:r>
            <a:rPr lang="uk-UA" dirty="0" smtClean="0">
              <a:solidFill>
                <a:schemeClr val="tx1"/>
              </a:solidFill>
            </a:rPr>
            <a:t>- (веселощі, грубощі, жалощі, прикрощі, пустощі, радощі); -</a:t>
          </a:r>
          <a:r>
            <a:rPr lang="uk-UA" dirty="0" err="1" smtClean="0">
              <a:solidFill>
                <a:schemeClr val="tx1"/>
              </a:solidFill>
            </a:rPr>
            <a:t>ець</a:t>
          </a:r>
          <a:r>
            <a:rPr lang="uk-UA" dirty="0" smtClean="0">
              <a:solidFill>
                <a:schemeClr val="tx1"/>
              </a:solidFill>
            </a:rPr>
            <a:t>- (промовець); -</a:t>
          </a:r>
          <a:r>
            <a:rPr lang="uk-UA" dirty="0" err="1" smtClean="0">
              <a:solidFill>
                <a:schemeClr val="tx1"/>
              </a:solidFill>
            </a:rPr>
            <a:t>енк</a:t>
          </a:r>
          <a:r>
            <a:rPr lang="uk-UA" dirty="0" smtClean="0">
              <a:solidFill>
                <a:schemeClr val="tx1"/>
              </a:solidFill>
            </a:rPr>
            <a:t>- (</a:t>
          </a:r>
          <a:r>
            <a:rPr lang="uk-UA" dirty="0" err="1" smtClean="0">
              <a:solidFill>
                <a:schemeClr val="tx1"/>
              </a:solidFill>
            </a:rPr>
            <a:t>Вівчаренко</a:t>
          </a:r>
          <a:r>
            <a:rPr lang="uk-UA" dirty="0" smtClean="0">
              <a:solidFill>
                <a:schemeClr val="tx1"/>
              </a:solidFill>
            </a:rPr>
            <a:t>, Бондаренко, Коваленко, Кравченко); -к- (відвідувачка, лікарка).</a:t>
          </a:r>
          <a:endParaRPr lang="ru-RU" dirty="0">
            <a:solidFill>
              <a:schemeClr val="tx1"/>
            </a:solidFill>
          </a:endParaRPr>
        </a:p>
      </dgm:t>
    </dgm:pt>
    <dgm:pt modelId="{045326E2-BE61-4CC8-BC98-49AA98EEF153}" type="parTrans" cxnId="{17172E29-169D-49D1-B6D4-3861FDF603CF}">
      <dgm:prSet/>
      <dgm:spPr/>
      <dgm:t>
        <a:bodyPr/>
        <a:lstStyle/>
        <a:p>
          <a:endParaRPr lang="ru-RU"/>
        </a:p>
      </dgm:t>
    </dgm:pt>
    <dgm:pt modelId="{856402FA-0EEE-4EE5-8EC2-7914DAA0249A}" type="sibTrans" cxnId="{17172E29-169D-49D1-B6D4-3861FDF603CF}">
      <dgm:prSet/>
      <dgm:spPr/>
      <dgm:t>
        <a:bodyPr/>
        <a:lstStyle/>
        <a:p>
          <a:endParaRPr lang="ru-RU"/>
        </a:p>
      </dgm:t>
    </dgm:pt>
    <dgm:pt modelId="{9911BFD7-3640-43BD-AA5E-97BC99DA4433}">
      <dgm:prSet/>
      <dgm:spPr/>
      <dgm:t>
        <a:bodyPr/>
        <a:lstStyle/>
        <a:p>
          <a:pPr rtl="0"/>
          <a:r>
            <a:rPr lang="uk-UA" dirty="0" smtClean="0">
              <a:solidFill>
                <a:schemeClr val="tx1"/>
              </a:solidFill>
            </a:rPr>
            <a:t>Серед власне українських слів є й неповнозначні слова: якби, як, чи, хіба, хай, нехай, майже, саме, якраз, либонь, проміж, поміж, поза, з-посеред, щоб, зате, проте, ніби, нібито, немовби.</a:t>
          </a:r>
          <a:endParaRPr lang="ru-RU" dirty="0">
            <a:solidFill>
              <a:schemeClr val="tx1"/>
            </a:solidFill>
          </a:endParaRPr>
        </a:p>
      </dgm:t>
    </dgm:pt>
    <dgm:pt modelId="{DB972FCF-3A7C-4F6F-A4F3-9A0366F5917B}" type="parTrans" cxnId="{CFBB269A-5A0D-4C85-9F54-9E4CF2638EC4}">
      <dgm:prSet/>
      <dgm:spPr/>
      <dgm:t>
        <a:bodyPr/>
        <a:lstStyle/>
        <a:p>
          <a:endParaRPr lang="ru-RU"/>
        </a:p>
      </dgm:t>
    </dgm:pt>
    <dgm:pt modelId="{5ACF57E3-AD97-4CB7-98AD-B05B4BC2BD3D}" type="sibTrans" cxnId="{CFBB269A-5A0D-4C85-9F54-9E4CF2638EC4}">
      <dgm:prSet/>
      <dgm:spPr/>
      <dgm:t>
        <a:bodyPr/>
        <a:lstStyle/>
        <a:p>
          <a:endParaRPr lang="ru-RU"/>
        </a:p>
      </dgm:t>
    </dgm:pt>
    <dgm:pt modelId="{4125638C-9EAB-48BF-87FC-B3DF2E450035}" type="pres">
      <dgm:prSet presAssocID="{7A0234B7-67C5-4793-A7E1-5DD85CA631E3}" presName="linear" presStyleCnt="0">
        <dgm:presLayoutVars>
          <dgm:animLvl val="lvl"/>
          <dgm:resizeHandles val="exact"/>
        </dgm:presLayoutVars>
      </dgm:prSet>
      <dgm:spPr/>
      <dgm:t>
        <a:bodyPr/>
        <a:lstStyle/>
        <a:p>
          <a:endParaRPr lang="ru-RU"/>
        </a:p>
      </dgm:t>
    </dgm:pt>
    <dgm:pt modelId="{3F1E249A-CCED-443A-AB68-664FBEC3FC4B}" type="pres">
      <dgm:prSet presAssocID="{7AA6560A-B2D7-42D2-BF96-86659B6AC6B2}" presName="parentText" presStyleLbl="node1" presStyleIdx="0" presStyleCnt="2" custScaleY="135391" custLinFactNeighborX="2703" custLinFactNeighborY="4586">
        <dgm:presLayoutVars>
          <dgm:chMax val="0"/>
          <dgm:bulletEnabled val="1"/>
        </dgm:presLayoutVars>
      </dgm:prSet>
      <dgm:spPr/>
      <dgm:t>
        <a:bodyPr/>
        <a:lstStyle/>
        <a:p>
          <a:endParaRPr lang="ru-RU"/>
        </a:p>
      </dgm:t>
    </dgm:pt>
    <dgm:pt modelId="{965E196C-90EE-45D1-A666-44ECEAD32882}" type="pres">
      <dgm:prSet presAssocID="{856402FA-0EEE-4EE5-8EC2-7914DAA0249A}" presName="spacer" presStyleCnt="0"/>
      <dgm:spPr/>
    </dgm:pt>
    <dgm:pt modelId="{3FB0353D-3DA7-4CB9-9567-C565FC8F964D}" type="pres">
      <dgm:prSet presAssocID="{9911BFD7-3640-43BD-AA5E-97BC99DA4433}" presName="parentText" presStyleLbl="node1" presStyleIdx="1" presStyleCnt="2">
        <dgm:presLayoutVars>
          <dgm:chMax val="0"/>
          <dgm:bulletEnabled val="1"/>
        </dgm:presLayoutVars>
      </dgm:prSet>
      <dgm:spPr/>
      <dgm:t>
        <a:bodyPr/>
        <a:lstStyle/>
        <a:p>
          <a:endParaRPr lang="ru-RU"/>
        </a:p>
      </dgm:t>
    </dgm:pt>
  </dgm:ptLst>
  <dgm:cxnLst>
    <dgm:cxn modelId="{17172E29-169D-49D1-B6D4-3861FDF603CF}" srcId="{7A0234B7-67C5-4793-A7E1-5DD85CA631E3}" destId="{7AA6560A-B2D7-42D2-BF96-86659B6AC6B2}" srcOrd="0" destOrd="0" parTransId="{045326E2-BE61-4CC8-BC98-49AA98EEF153}" sibTransId="{856402FA-0EEE-4EE5-8EC2-7914DAA0249A}"/>
    <dgm:cxn modelId="{93C49BFF-5500-4255-8866-6DBEBF272271}" type="presOf" srcId="{7AA6560A-B2D7-42D2-BF96-86659B6AC6B2}" destId="{3F1E249A-CCED-443A-AB68-664FBEC3FC4B}" srcOrd="0" destOrd="0" presId="urn:microsoft.com/office/officeart/2005/8/layout/vList2"/>
    <dgm:cxn modelId="{E952D4DC-5F95-412E-943A-EBB956E09AD1}" type="presOf" srcId="{9911BFD7-3640-43BD-AA5E-97BC99DA4433}" destId="{3FB0353D-3DA7-4CB9-9567-C565FC8F964D}" srcOrd="0" destOrd="0" presId="urn:microsoft.com/office/officeart/2005/8/layout/vList2"/>
    <dgm:cxn modelId="{7FED943F-DBE8-4850-9399-93F899756A07}" type="presOf" srcId="{7A0234B7-67C5-4793-A7E1-5DD85CA631E3}" destId="{4125638C-9EAB-48BF-87FC-B3DF2E450035}" srcOrd="0" destOrd="0" presId="urn:microsoft.com/office/officeart/2005/8/layout/vList2"/>
    <dgm:cxn modelId="{CFBB269A-5A0D-4C85-9F54-9E4CF2638EC4}" srcId="{7A0234B7-67C5-4793-A7E1-5DD85CA631E3}" destId="{9911BFD7-3640-43BD-AA5E-97BC99DA4433}" srcOrd="1" destOrd="0" parTransId="{DB972FCF-3A7C-4F6F-A4F3-9A0366F5917B}" sibTransId="{5ACF57E3-AD97-4CB7-98AD-B05B4BC2BD3D}"/>
    <dgm:cxn modelId="{B72AAD2A-6BD0-4E9F-B34D-EDB4E7E1561E}" type="presParOf" srcId="{4125638C-9EAB-48BF-87FC-B3DF2E450035}" destId="{3F1E249A-CCED-443A-AB68-664FBEC3FC4B}" srcOrd="0" destOrd="0" presId="urn:microsoft.com/office/officeart/2005/8/layout/vList2"/>
    <dgm:cxn modelId="{9851C53F-9ACA-43D5-96AD-19371E73C5DD}" type="presParOf" srcId="{4125638C-9EAB-48BF-87FC-B3DF2E450035}" destId="{965E196C-90EE-45D1-A666-44ECEAD32882}" srcOrd="1" destOrd="0" presId="urn:microsoft.com/office/officeart/2005/8/layout/vList2"/>
    <dgm:cxn modelId="{F0400FAA-38DC-46B3-9688-302C2EF1A6C0}" type="presParOf" srcId="{4125638C-9EAB-48BF-87FC-B3DF2E450035}" destId="{3FB0353D-3DA7-4CB9-9567-C565FC8F964D}"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74AD748-59D0-4D99-9E8F-E05A7B725DA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B690763-8AA2-42BB-BCD7-DF64DCA8332A}">
      <dgm:prSet/>
      <dgm:spPr/>
      <dgm:t>
        <a:bodyPr/>
        <a:lstStyle/>
        <a:p>
          <a:pPr rtl="0"/>
          <a:r>
            <a:rPr lang="uk-UA" dirty="0" smtClean="0">
              <a:solidFill>
                <a:schemeClr val="tx1"/>
              </a:solidFill>
            </a:rPr>
            <a:t>Усі іншомовні слова поділяються на дві групи:</a:t>
          </a:r>
          <a:endParaRPr lang="ru-RU" dirty="0">
            <a:solidFill>
              <a:schemeClr val="tx1"/>
            </a:solidFill>
          </a:endParaRPr>
        </a:p>
      </dgm:t>
    </dgm:pt>
    <dgm:pt modelId="{838DF6DE-4961-4BEC-BE4B-6B746D3EE850}" type="parTrans" cxnId="{AAFD9EBE-D845-40CB-8DD2-CB855F99507C}">
      <dgm:prSet/>
      <dgm:spPr/>
      <dgm:t>
        <a:bodyPr/>
        <a:lstStyle/>
        <a:p>
          <a:endParaRPr lang="ru-RU"/>
        </a:p>
      </dgm:t>
    </dgm:pt>
    <dgm:pt modelId="{2231BE04-B8F6-442F-9963-6FA27F26B650}" type="sibTrans" cxnId="{AAFD9EBE-D845-40CB-8DD2-CB855F99507C}">
      <dgm:prSet/>
      <dgm:spPr/>
      <dgm:t>
        <a:bodyPr/>
        <a:lstStyle/>
        <a:p>
          <a:endParaRPr lang="ru-RU"/>
        </a:p>
      </dgm:t>
    </dgm:pt>
    <dgm:pt modelId="{51796499-9A6D-4157-9BCF-120EDF8536AA}">
      <dgm:prSet/>
      <dgm:spPr/>
      <dgm:t>
        <a:bodyPr/>
        <a:lstStyle/>
        <a:p>
          <a:pPr rtl="0"/>
          <a:r>
            <a:rPr lang="uk-UA" dirty="0" smtClean="0">
              <a:solidFill>
                <a:schemeClr val="tx1"/>
              </a:solidFill>
            </a:rPr>
            <a:t>а) запозичення із слов’янських мов; </a:t>
          </a:r>
          <a:endParaRPr lang="ru-RU" dirty="0">
            <a:solidFill>
              <a:schemeClr val="tx1"/>
            </a:solidFill>
          </a:endParaRPr>
        </a:p>
      </dgm:t>
    </dgm:pt>
    <dgm:pt modelId="{DA93A624-9AC1-4994-9F52-E4851DBB722B}" type="parTrans" cxnId="{E15F4DEC-8462-4357-A9DF-F2D29281976A}">
      <dgm:prSet/>
      <dgm:spPr/>
      <dgm:t>
        <a:bodyPr/>
        <a:lstStyle/>
        <a:p>
          <a:endParaRPr lang="ru-RU"/>
        </a:p>
      </dgm:t>
    </dgm:pt>
    <dgm:pt modelId="{6C8F1D0E-4D16-43F8-BDC6-090CF6A4EF28}" type="sibTrans" cxnId="{E15F4DEC-8462-4357-A9DF-F2D29281976A}">
      <dgm:prSet/>
      <dgm:spPr/>
      <dgm:t>
        <a:bodyPr/>
        <a:lstStyle/>
        <a:p>
          <a:endParaRPr lang="ru-RU"/>
        </a:p>
      </dgm:t>
    </dgm:pt>
    <dgm:pt modelId="{391243EA-5D79-4A55-AA10-BF11599FEBDC}">
      <dgm:prSet/>
      <dgm:spPr/>
      <dgm:t>
        <a:bodyPr/>
        <a:lstStyle/>
        <a:p>
          <a:pPr rtl="0"/>
          <a:r>
            <a:rPr lang="uk-UA" dirty="0" smtClean="0">
              <a:solidFill>
                <a:schemeClr val="tx1"/>
              </a:solidFill>
            </a:rPr>
            <a:t>б) запозичення з неслов’янських мов.</a:t>
          </a:r>
          <a:endParaRPr lang="ru-RU" dirty="0">
            <a:solidFill>
              <a:schemeClr val="tx1"/>
            </a:solidFill>
          </a:endParaRPr>
        </a:p>
      </dgm:t>
    </dgm:pt>
    <dgm:pt modelId="{91AD354A-2286-4CB4-BB68-5CAA8B05F6B9}" type="parTrans" cxnId="{16745557-E96D-42EC-B7C8-C237CD36A6B6}">
      <dgm:prSet/>
      <dgm:spPr/>
      <dgm:t>
        <a:bodyPr/>
        <a:lstStyle/>
        <a:p>
          <a:endParaRPr lang="ru-RU"/>
        </a:p>
      </dgm:t>
    </dgm:pt>
    <dgm:pt modelId="{06F56A99-59AF-4FED-920C-43B7EF967452}" type="sibTrans" cxnId="{16745557-E96D-42EC-B7C8-C237CD36A6B6}">
      <dgm:prSet/>
      <dgm:spPr/>
      <dgm:t>
        <a:bodyPr/>
        <a:lstStyle/>
        <a:p>
          <a:endParaRPr lang="ru-RU"/>
        </a:p>
      </dgm:t>
    </dgm:pt>
    <dgm:pt modelId="{8CE349CF-65BE-4DD0-90D6-345E794DDFDD}" type="pres">
      <dgm:prSet presAssocID="{474AD748-59D0-4D99-9E8F-E05A7B725DA5}" presName="linear" presStyleCnt="0">
        <dgm:presLayoutVars>
          <dgm:animLvl val="lvl"/>
          <dgm:resizeHandles val="exact"/>
        </dgm:presLayoutVars>
      </dgm:prSet>
      <dgm:spPr/>
      <dgm:t>
        <a:bodyPr/>
        <a:lstStyle/>
        <a:p>
          <a:endParaRPr lang="ru-RU"/>
        </a:p>
      </dgm:t>
    </dgm:pt>
    <dgm:pt modelId="{17C17951-168B-4DFF-AA31-587347F275E0}" type="pres">
      <dgm:prSet presAssocID="{3B690763-8AA2-42BB-BCD7-DF64DCA8332A}" presName="parentText" presStyleLbl="node1" presStyleIdx="0" presStyleCnt="3">
        <dgm:presLayoutVars>
          <dgm:chMax val="0"/>
          <dgm:bulletEnabled val="1"/>
        </dgm:presLayoutVars>
      </dgm:prSet>
      <dgm:spPr/>
      <dgm:t>
        <a:bodyPr/>
        <a:lstStyle/>
        <a:p>
          <a:endParaRPr lang="ru-RU"/>
        </a:p>
      </dgm:t>
    </dgm:pt>
    <dgm:pt modelId="{82B79F6D-E604-4C70-B994-F2B376F7AB6E}" type="pres">
      <dgm:prSet presAssocID="{2231BE04-B8F6-442F-9963-6FA27F26B650}" presName="spacer" presStyleCnt="0"/>
      <dgm:spPr/>
    </dgm:pt>
    <dgm:pt modelId="{7D52810A-9D71-4626-84FE-55A6ACB4EA25}" type="pres">
      <dgm:prSet presAssocID="{51796499-9A6D-4157-9BCF-120EDF8536AA}" presName="parentText" presStyleLbl="node1" presStyleIdx="1" presStyleCnt="3">
        <dgm:presLayoutVars>
          <dgm:chMax val="0"/>
          <dgm:bulletEnabled val="1"/>
        </dgm:presLayoutVars>
      </dgm:prSet>
      <dgm:spPr/>
      <dgm:t>
        <a:bodyPr/>
        <a:lstStyle/>
        <a:p>
          <a:endParaRPr lang="ru-RU"/>
        </a:p>
      </dgm:t>
    </dgm:pt>
    <dgm:pt modelId="{2C84779D-DDE3-4543-8127-9D4A78207825}" type="pres">
      <dgm:prSet presAssocID="{6C8F1D0E-4D16-43F8-BDC6-090CF6A4EF28}" presName="spacer" presStyleCnt="0"/>
      <dgm:spPr/>
    </dgm:pt>
    <dgm:pt modelId="{FD8B7E77-F0D2-4053-BD90-D4E1EB79DA5C}" type="pres">
      <dgm:prSet presAssocID="{391243EA-5D79-4A55-AA10-BF11599FEBDC}" presName="parentText" presStyleLbl="node1" presStyleIdx="2" presStyleCnt="3">
        <dgm:presLayoutVars>
          <dgm:chMax val="0"/>
          <dgm:bulletEnabled val="1"/>
        </dgm:presLayoutVars>
      </dgm:prSet>
      <dgm:spPr/>
      <dgm:t>
        <a:bodyPr/>
        <a:lstStyle/>
        <a:p>
          <a:endParaRPr lang="ru-RU"/>
        </a:p>
      </dgm:t>
    </dgm:pt>
  </dgm:ptLst>
  <dgm:cxnLst>
    <dgm:cxn modelId="{6FE43B5B-06D1-4D4F-BB46-2D3D318EEC72}" type="presOf" srcId="{51796499-9A6D-4157-9BCF-120EDF8536AA}" destId="{7D52810A-9D71-4626-84FE-55A6ACB4EA25}" srcOrd="0" destOrd="0" presId="urn:microsoft.com/office/officeart/2005/8/layout/vList2"/>
    <dgm:cxn modelId="{01084341-EDE1-4A1D-A730-7C5D89A0D0E0}" type="presOf" srcId="{391243EA-5D79-4A55-AA10-BF11599FEBDC}" destId="{FD8B7E77-F0D2-4053-BD90-D4E1EB79DA5C}" srcOrd="0" destOrd="0" presId="urn:microsoft.com/office/officeart/2005/8/layout/vList2"/>
    <dgm:cxn modelId="{648451BF-CAA1-42F3-920B-1E9827EB2330}" type="presOf" srcId="{474AD748-59D0-4D99-9E8F-E05A7B725DA5}" destId="{8CE349CF-65BE-4DD0-90D6-345E794DDFDD}" srcOrd="0" destOrd="0" presId="urn:microsoft.com/office/officeart/2005/8/layout/vList2"/>
    <dgm:cxn modelId="{16745557-E96D-42EC-B7C8-C237CD36A6B6}" srcId="{474AD748-59D0-4D99-9E8F-E05A7B725DA5}" destId="{391243EA-5D79-4A55-AA10-BF11599FEBDC}" srcOrd="2" destOrd="0" parTransId="{91AD354A-2286-4CB4-BB68-5CAA8B05F6B9}" sibTransId="{06F56A99-59AF-4FED-920C-43B7EF967452}"/>
    <dgm:cxn modelId="{AAFD9EBE-D845-40CB-8DD2-CB855F99507C}" srcId="{474AD748-59D0-4D99-9E8F-E05A7B725DA5}" destId="{3B690763-8AA2-42BB-BCD7-DF64DCA8332A}" srcOrd="0" destOrd="0" parTransId="{838DF6DE-4961-4BEC-BE4B-6B746D3EE850}" sibTransId="{2231BE04-B8F6-442F-9963-6FA27F26B650}"/>
    <dgm:cxn modelId="{65B99F05-0930-42CD-BE03-D3243EB1A4D2}" type="presOf" srcId="{3B690763-8AA2-42BB-BCD7-DF64DCA8332A}" destId="{17C17951-168B-4DFF-AA31-587347F275E0}" srcOrd="0" destOrd="0" presId="urn:microsoft.com/office/officeart/2005/8/layout/vList2"/>
    <dgm:cxn modelId="{E15F4DEC-8462-4357-A9DF-F2D29281976A}" srcId="{474AD748-59D0-4D99-9E8F-E05A7B725DA5}" destId="{51796499-9A6D-4157-9BCF-120EDF8536AA}" srcOrd="1" destOrd="0" parTransId="{DA93A624-9AC1-4994-9F52-E4851DBB722B}" sibTransId="{6C8F1D0E-4D16-43F8-BDC6-090CF6A4EF28}"/>
    <dgm:cxn modelId="{80AEA6E1-8590-449F-ABC3-3581242996D2}" type="presParOf" srcId="{8CE349CF-65BE-4DD0-90D6-345E794DDFDD}" destId="{17C17951-168B-4DFF-AA31-587347F275E0}" srcOrd="0" destOrd="0" presId="urn:microsoft.com/office/officeart/2005/8/layout/vList2"/>
    <dgm:cxn modelId="{17D35789-9676-4A0A-A6A3-D12E957C5173}" type="presParOf" srcId="{8CE349CF-65BE-4DD0-90D6-345E794DDFDD}" destId="{82B79F6D-E604-4C70-B994-F2B376F7AB6E}" srcOrd="1" destOrd="0" presId="urn:microsoft.com/office/officeart/2005/8/layout/vList2"/>
    <dgm:cxn modelId="{83E146E1-8AB0-452D-9977-D3BECB690746}" type="presParOf" srcId="{8CE349CF-65BE-4DD0-90D6-345E794DDFDD}" destId="{7D52810A-9D71-4626-84FE-55A6ACB4EA25}" srcOrd="2" destOrd="0" presId="urn:microsoft.com/office/officeart/2005/8/layout/vList2"/>
    <dgm:cxn modelId="{EF1166A0-247B-4FF0-9C57-AB07FA841F0E}" type="presParOf" srcId="{8CE349CF-65BE-4DD0-90D6-345E794DDFDD}" destId="{2C84779D-DDE3-4543-8127-9D4A78207825}" srcOrd="3" destOrd="0" presId="urn:microsoft.com/office/officeart/2005/8/layout/vList2"/>
    <dgm:cxn modelId="{A97F20AC-CD8A-4B0E-B547-8DABDA13A951}" type="presParOf" srcId="{8CE349CF-65BE-4DD0-90D6-345E794DDFDD}" destId="{FD8B7E77-F0D2-4053-BD90-D4E1EB79DA5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52A111B-58DA-476E-9C25-19DD5818D2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C7AB610-7F98-4854-B4A4-6C8C9C16811C}">
      <dgm:prSet/>
      <dgm:spPr/>
      <dgm:t>
        <a:bodyPr/>
        <a:lstStyle/>
        <a:p>
          <a:pPr rtl="0"/>
          <a:r>
            <a:rPr lang="uk-UA" dirty="0" smtClean="0">
              <a:solidFill>
                <a:schemeClr val="tx1"/>
              </a:solidFill>
            </a:rPr>
            <a:t>Для старослов’янізмів характерні такі найголовніші особливості:</a:t>
          </a:r>
          <a:endParaRPr lang="ru-RU" dirty="0">
            <a:solidFill>
              <a:schemeClr val="tx1"/>
            </a:solidFill>
          </a:endParaRPr>
        </a:p>
      </dgm:t>
    </dgm:pt>
    <dgm:pt modelId="{B93006EE-4875-4FD1-A9DE-A09ECC89C4A2}" type="parTrans" cxnId="{779E3C3D-178B-4110-B7AC-B49314CA28AA}">
      <dgm:prSet/>
      <dgm:spPr/>
      <dgm:t>
        <a:bodyPr/>
        <a:lstStyle/>
        <a:p>
          <a:endParaRPr lang="ru-RU"/>
        </a:p>
      </dgm:t>
    </dgm:pt>
    <dgm:pt modelId="{43FB1A65-0A36-440A-8415-0530468E50B9}" type="sibTrans" cxnId="{779E3C3D-178B-4110-B7AC-B49314CA28AA}">
      <dgm:prSet/>
      <dgm:spPr/>
      <dgm:t>
        <a:bodyPr/>
        <a:lstStyle/>
        <a:p>
          <a:endParaRPr lang="ru-RU"/>
        </a:p>
      </dgm:t>
    </dgm:pt>
    <dgm:pt modelId="{73EDE0DB-8AEF-4B2F-864C-3DCBF23BC367}">
      <dgm:prSet/>
      <dgm:spPr/>
      <dgm:t>
        <a:bodyPr/>
        <a:lstStyle/>
        <a:p>
          <a:pPr rtl="0"/>
          <a:r>
            <a:rPr lang="uk-UA" dirty="0" smtClean="0">
              <a:solidFill>
                <a:schemeClr val="tx1"/>
              </a:solidFill>
            </a:rPr>
            <a:t>а) фонетичні: </a:t>
          </a:r>
          <a:r>
            <a:rPr lang="uk-UA" i="1" dirty="0" smtClean="0">
              <a:solidFill>
                <a:schemeClr val="tx1"/>
              </a:solidFill>
            </a:rPr>
            <a:t>звукосполучення [ра], [ла], [ре], [</a:t>
          </a:r>
          <a:r>
            <a:rPr lang="uk-UA" i="1" dirty="0" err="1" smtClean="0">
              <a:solidFill>
                <a:schemeClr val="tx1"/>
              </a:solidFill>
            </a:rPr>
            <a:t>ле</a:t>
          </a:r>
          <a:r>
            <a:rPr lang="uk-UA" i="1" dirty="0" smtClean="0">
              <a:solidFill>
                <a:schemeClr val="tx1"/>
              </a:solidFill>
            </a:rPr>
            <a:t>] відповідно до східнослов’янських [</a:t>
          </a:r>
          <a:r>
            <a:rPr lang="uk-UA" i="1" dirty="0" err="1" smtClean="0">
              <a:solidFill>
                <a:schemeClr val="tx1"/>
              </a:solidFill>
            </a:rPr>
            <a:t>оро</a:t>
          </a:r>
          <a:r>
            <a:rPr lang="uk-UA" i="1" dirty="0" smtClean="0">
              <a:solidFill>
                <a:schemeClr val="tx1"/>
              </a:solidFill>
            </a:rPr>
            <a:t>], [</a:t>
          </a:r>
          <a:r>
            <a:rPr lang="uk-UA" i="1" dirty="0" err="1" smtClean="0">
              <a:solidFill>
                <a:schemeClr val="tx1"/>
              </a:solidFill>
            </a:rPr>
            <a:t>оло</a:t>
          </a:r>
          <a:r>
            <a:rPr lang="uk-UA" i="1" dirty="0" smtClean="0">
              <a:solidFill>
                <a:schemeClr val="tx1"/>
              </a:solidFill>
            </a:rPr>
            <a:t>], [</a:t>
          </a:r>
          <a:r>
            <a:rPr lang="uk-UA" i="1" dirty="0" err="1" smtClean="0">
              <a:solidFill>
                <a:schemeClr val="tx1"/>
              </a:solidFill>
            </a:rPr>
            <a:t>єре</a:t>
          </a:r>
          <a:r>
            <a:rPr lang="uk-UA" i="1" dirty="0" smtClean="0">
              <a:solidFill>
                <a:schemeClr val="tx1"/>
              </a:solidFill>
            </a:rPr>
            <a:t>], [</a:t>
          </a:r>
          <a:r>
            <a:rPr lang="uk-UA" i="1" dirty="0" err="1" smtClean="0">
              <a:solidFill>
                <a:schemeClr val="tx1"/>
              </a:solidFill>
            </a:rPr>
            <a:t>еле</a:t>
          </a:r>
          <a:r>
            <a:rPr lang="uk-UA" i="1" dirty="0" smtClean="0">
              <a:solidFill>
                <a:schemeClr val="tx1"/>
              </a:solidFill>
            </a:rPr>
            <a:t>]: </a:t>
          </a:r>
          <a:r>
            <a:rPr lang="uk-UA" i="1" dirty="0" err="1" smtClean="0">
              <a:solidFill>
                <a:schemeClr val="tx1"/>
              </a:solidFill>
            </a:rPr>
            <a:t>врата</a:t>
          </a:r>
          <a:r>
            <a:rPr lang="uk-UA" i="1" dirty="0" smtClean="0">
              <a:solidFill>
                <a:schemeClr val="tx1"/>
              </a:solidFill>
            </a:rPr>
            <a:t> - ворота, глас -голос, древо - дерево, храм -хороми, шлем - шолом;</a:t>
          </a:r>
          <a:endParaRPr lang="ru-RU" dirty="0">
            <a:solidFill>
              <a:schemeClr val="tx1"/>
            </a:solidFill>
          </a:endParaRPr>
        </a:p>
      </dgm:t>
    </dgm:pt>
    <dgm:pt modelId="{0935F02E-1646-4528-93D2-F629F48CAAC2}" type="parTrans" cxnId="{AA99523A-383A-45CD-90D9-95AE3C7AE9FE}">
      <dgm:prSet/>
      <dgm:spPr/>
      <dgm:t>
        <a:bodyPr/>
        <a:lstStyle/>
        <a:p>
          <a:endParaRPr lang="ru-RU"/>
        </a:p>
      </dgm:t>
    </dgm:pt>
    <dgm:pt modelId="{E167A865-244B-4B0E-830D-393D84C30994}" type="sibTrans" cxnId="{AA99523A-383A-45CD-90D9-95AE3C7AE9FE}">
      <dgm:prSet/>
      <dgm:spPr/>
      <dgm:t>
        <a:bodyPr/>
        <a:lstStyle/>
        <a:p>
          <a:endParaRPr lang="ru-RU"/>
        </a:p>
      </dgm:t>
    </dgm:pt>
    <dgm:pt modelId="{B7A6FAC7-91E2-497D-8750-353A0C02AB95}">
      <dgm:prSet/>
      <dgm:spPr/>
      <dgm:t>
        <a:bodyPr/>
        <a:lstStyle/>
        <a:p>
          <a:pPr rtl="0"/>
          <a:r>
            <a:rPr lang="uk-UA" dirty="0" smtClean="0">
              <a:solidFill>
                <a:schemeClr val="tx1"/>
              </a:solidFill>
            </a:rPr>
            <a:t>звукосполучення [</a:t>
          </a:r>
          <a:r>
            <a:rPr lang="uk-UA" dirty="0" err="1" smtClean="0">
              <a:solidFill>
                <a:schemeClr val="tx1"/>
              </a:solidFill>
            </a:rPr>
            <a:t>йе</a:t>
          </a:r>
          <a:r>
            <a:rPr lang="uk-UA" dirty="0" smtClean="0">
              <a:solidFill>
                <a:schemeClr val="tx1"/>
              </a:solidFill>
            </a:rPr>
            <a:t>], [</a:t>
          </a:r>
          <a:r>
            <a:rPr lang="uk-UA" dirty="0" err="1" smtClean="0">
              <a:solidFill>
                <a:schemeClr val="tx1"/>
              </a:solidFill>
            </a:rPr>
            <a:t>йу</a:t>
          </a:r>
          <a:r>
            <a:rPr lang="uk-UA" dirty="0" smtClean="0">
              <a:solidFill>
                <a:schemeClr val="tx1"/>
              </a:solidFill>
            </a:rPr>
            <a:t>] на початку слова: єдиний, юнак;</a:t>
          </a:r>
          <a:endParaRPr lang="ru-RU" dirty="0">
            <a:solidFill>
              <a:schemeClr val="tx1"/>
            </a:solidFill>
          </a:endParaRPr>
        </a:p>
      </dgm:t>
    </dgm:pt>
    <dgm:pt modelId="{00DEE1A0-801F-4097-BF24-B8D0A56DEAF8}" type="parTrans" cxnId="{42E80895-D4A7-4237-9ED9-D46869870107}">
      <dgm:prSet/>
      <dgm:spPr/>
      <dgm:t>
        <a:bodyPr/>
        <a:lstStyle/>
        <a:p>
          <a:endParaRPr lang="ru-RU"/>
        </a:p>
      </dgm:t>
    </dgm:pt>
    <dgm:pt modelId="{063BE46A-3DE8-49EF-A1FC-E4D66020A541}" type="sibTrans" cxnId="{42E80895-D4A7-4237-9ED9-D46869870107}">
      <dgm:prSet/>
      <dgm:spPr/>
      <dgm:t>
        <a:bodyPr/>
        <a:lstStyle/>
        <a:p>
          <a:endParaRPr lang="ru-RU"/>
        </a:p>
      </dgm:t>
    </dgm:pt>
    <dgm:pt modelId="{BB20E908-3146-4CD2-B9BD-178245CF7094}">
      <dgm:prSet/>
      <dgm:spPr/>
      <dgm:t>
        <a:bodyPr/>
        <a:lstStyle/>
        <a:p>
          <a:pPr rtl="0"/>
          <a:r>
            <a:rPr lang="uk-UA" dirty="0" smtClean="0">
              <a:solidFill>
                <a:schemeClr val="tx1"/>
              </a:solidFill>
            </a:rPr>
            <a:t>звукосполучення [жд]: вождь, страждати;</a:t>
          </a:r>
          <a:endParaRPr lang="ru-RU" dirty="0">
            <a:solidFill>
              <a:schemeClr val="tx1"/>
            </a:solidFill>
          </a:endParaRPr>
        </a:p>
      </dgm:t>
    </dgm:pt>
    <dgm:pt modelId="{E29EFAF1-14F7-4C8A-B6B5-36CD4D2E3C22}" type="parTrans" cxnId="{9694B991-FF56-4679-86CA-EBF8FDD5B36A}">
      <dgm:prSet/>
      <dgm:spPr/>
      <dgm:t>
        <a:bodyPr/>
        <a:lstStyle/>
        <a:p>
          <a:endParaRPr lang="ru-RU"/>
        </a:p>
      </dgm:t>
    </dgm:pt>
    <dgm:pt modelId="{0B31D4FE-A472-4C80-A6B3-8A3650D99EA4}" type="sibTrans" cxnId="{9694B991-FF56-4679-86CA-EBF8FDD5B36A}">
      <dgm:prSet/>
      <dgm:spPr/>
      <dgm:t>
        <a:bodyPr/>
        <a:lstStyle/>
        <a:p>
          <a:endParaRPr lang="ru-RU"/>
        </a:p>
      </dgm:t>
    </dgm:pt>
    <dgm:pt modelId="{BF9E9DC7-5874-4C8C-B038-A3F79F5BBE43}">
      <dgm:prSet/>
      <dgm:spPr/>
      <dgm:t>
        <a:bodyPr/>
        <a:lstStyle/>
        <a:p>
          <a:pPr rtl="0"/>
          <a:r>
            <a:rPr lang="uk-UA" dirty="0" smtClean="0">
              <a:solidFill>
                <a:schemeClr val="tx1"/>
              </a:solidFill>
            </a:rPr>
            <a:t>б) словотвірні: префікси </a:t>
          </a:r>
          <a:r>
            <a:rPr lang="uk-UA" dirty="0" err="1" smtClean="0">
              <a:solidFill>
                <a:schemeClr val="tx1"/>
              </a:solidFill>
            </a:rPr>
            <a:t>воз</a:t>
          </a:r>
          <a:r>
            <a:rPr lang="uk-UA" dirty="0" smtClean="0">
              <a:solidFill>
                <a:schemeClr val="tx1"/>
              </a:solidFill>
            </a:rPr>
            <a:t>-, </a:t>
          </a:r>
          <a:r>
            <a:rPr lang="uk-UA" dirty="0" err="1" smtClean="0">
              <a:solidFill>
                <a:schemeClr val="tx1"/>
              </a:solidFill>
            </a:rPr>
            <a:t>со</a:t>
          </a:r>
          <a:r>
            <a:rPr lang="uk-UA" dirty="0" smtClean="0">
              <a:solidFill>
                <a:schemeClr val="tx1"/>
              </a:solidFill>
            </a:rPr>
            <a:t>-, </a:t>
          </a:r>
          <a:r>
            <a:rPr lang="uk-UA" dirty="0" err="1" smtClean="0">
              <a:solidFill>
                <a:schemeClr val="tx1"/>
              </a:solidFill>
            </a:rPr>
            <a:t>пред</a:t>
          </a:r>
          <a:r>
            <a:rPr lang="uk-UA" dirty="0" smtClean="0">
              <a:solidFill>
                <a:schemeClr val="tx1"/>
              </a:solidFill>
            </a:rPr>
            <a:t>-, пре-: возвеличити, предтеча, прекрасно;</a:t>
          </a:r>
          <a:endParaRPr lang="ru-RU" dirty="0">
            <a:solidFill>
              <a:schemeClr val="tx1"/>
            </a:solidFill>
          </a:endParaRPr>
        </a:p>
      </dgm:t>
    </dgm:pt>
    <dgm:pt modelId="{F43F1BAB-F675-4DFD-B0D3-A7417A22E700}" type="parTrans" cxnId="{EE2A41E7-AAE6-45BD-8BBC-217FE75F2B53}">
      <dgm:prSet/>
      <dgm:spPr/>
      <dgm:t>
        <a:bodyPr/>
        <a:lstStyle/>
        <a:p>
          <a:endParaRPr lang="ru-RU"/>
        </a:p>
      </dgm:t>
    </dgm:pt>
    <dgm:pt modelId="{56243235-6B08-4042-AB52-5D3DEF9E65E3}" type="sibTrans" cxnId="{EE2A41E7-AAE6-45BD-8BBC-217FE75F2B53}">
      <dgm:prSet/>
      <dgm:spPr/>
      <dgm:t>
        <a:bodyPr/>
        <a:lstStyle/>
        <a:p>
          <a:endParaRPr lang="ru-RU"/>
        </a:p>
      </dgm:t>
    </dgm:pt>
    <dgm:pt modelId="{014E5789-40CB-49F3-921F-0EA79D6AC6C2}">
      <dgm:prSet/>
      <dgm:spPr/>
      <dgm:t>
        <a:bodyPr/>
        <a:lstStyle/>
        <a:p>
          <a:pPr rtl="0"/>
          <a:r>
            <a:rPr lang="uk-UA" dirty="0" smtClean="0">
              <a:solidFill>
                <a:schemeClr val="tx1"/>
              </a:solidFill>
            </a:rPr>
            <a:t>суфікси іменників: -тель,-</a:t>
          </a:r>
          <a:r>
            <a:rPr lang="uk-UA" dirty="0" err="1" smtClean="0">
              <a:solidFill>
                <a:schemeClr val="tx1"/>
              </a:solidFill>
            </a:rPr>
            <a:t>ств</a:t>
          </a:r>
          <a:r>
            <a:rPr lang="uk-UA" dirty="0" smtClean="0">
              <a:solidFill>
                <a:schemeClr val="tx1"/>
              </a:solidFill>
            </a:rPr>
            <a:t> (о),-тай,-</a:t>
          </a:r>
          <a:r>
            <a:rPr lang="uk-UA" dirty="0" err="1" smtClean="0">
              <a:solidFill>
                <a:schemeClr val="tx1"/>
              </a:solidFill>
            </a:rPr>
            <a:t>знь</a:t>
          </a:r>
          <a:r>
            <a:rPr lang="uk-UA" dirty="0" smtClean="0">
              <a:solidFill>
                <a:schemeClr val="tx1"/>
              </a:solidFill>
            </a:rPr>
            <a:t>,-</a:t>
          </a:r>
          <a:r>
            <a:rPr lang="uk-UA" dirty="0" err="1" smtClean="0">
              <a:solidFill>
                <a:schemeClr val="tx1"/>
              </a:solidFill>
            </a:rPr>
            <a:t>ин</a:t>
          </a:r>
          <a:r>
            <a:rPr lang="uk-UA" dirty="0" smtClean="0">
              <a:solidFill>
                <a:schemeClr val="tx1"/>
              </a:solidFill>
            </a:rPr>
            <a:t>(я): повелитель, багатство, ратай, приязнь, гординя</a:t>
          </a:r>
          <a:r>
            <a:rPr lang="uk-UA" dirty="0" smtClean="0"/>
            <a:t>.</a:t>
          </a:r>
          <a:endParaRPr lang="ru-RU" dirty="0"/>
        </a:p>
      </dgm:t>
    </dgm:pt>
    <dgm:pt modelId="{8E060C59-8719-4F28-9761-86B40D60D0D3}" type="parTrans" cxnId="{B2DF7798-A209-4126-B716-549C0725E63C}">
      <dgm:prSet/>
      <dgm:spPr/>
      <dgm:t>
        <a:bodyPr/>
        <a:lstStyle/>
        <a:p>
          <a:endParaRPr lang="ru-RU"/>
        </a:p>
      </dgm:t>
    </dgm:pt>
    <dgm:pt modelId="{0AFAAE2D-20A4-43EB-9BFD-1FDEBC997649}" type="sibTrans" cxnId="{B2DF7798-A209-4126-B716-549C0725E63C}">
      <dgm:prSet/>
      <dgm:spPr/>
      <dgm:t>
        <a:bodyPr/>
        <a:lstStyle/>
        <a:p>
          <a:endParaRPr lang="ru-RU"/>
        </a:p>
      </dgm:t>
    </dgm:pt>
    <dgm:pt modelId="{AEAB0840-A759-4BF3-B7B8-7AD3735866AF}" type="pres">
      <dgm:prSet presAssocID="{152A111B-58DA-476E-9C25-19DD5818D2CF}" presName="linear" presStyleCnt="0">
        <dgm:presLayoutVars>
          <dgm:animLvl val="lvl"/>
          <dgm:resizeHandles val="exact"/>
        </dgm:presLayoutVars>
      </dgm:prSet>
      <dgm:spPr/>
      <dgm:t>
        <a:bodyPr/>
        <a:lstStyle/>
        <a:p>
          <a:endParaRPr lang="ru-RU"/>
        </a:p>
      </dgm:t>
    </dgm:pt>
    <dgm:pt modelId="{35B8433D-B73A-4BA8-8921-B954220B2A64}" type="pres">
      <dgm:prSet presAssocID="{9C7AB610-7F98-4854-B4A4-6C8C9C16811C}" presName="parentText" presStyleLbl="node1" presStyleIdx="0" presStyleCnt="6" custScaleY="177685">
        <dgm:presLayoutVars>
          <dgm:chMax val="0"/>
          <dgm:bulletEnabled val="1"/>
        </dgm:presLayoutVars>
      </dgm:prSet>
      <dgm:spPr/>
      <dgm:t>
        <a:bodyPr/>
        <a:lstStyle/>
        <a:p>
          <a:endParaRPr lang="ru-RU"/>
        </a:p>
      </dgm:t>
    </dgm:pt>
    <dgm:pt modelId="{60B46050-902A-4FAB-B925-22CD4F724BD7}" type="pres">
      <dgm:prSet presAssocID="{43FB1A65-0A36-440A-8415-0530468E50B9}" presName="spacer" presStyleCnt="0"/>
      <dgm:spPr/>
    </dgm:pt>
    <dgm:pt modelId="{A47ED403-59E5-4492-94FF-A9BA075A0DED}" type="pres">
      <dgm:prSet presAssocID="{73EDE0DB-8AEF-4B2F-864C-3DCBF23BC367}" presName="parentText" presStyleLbl="node1" presStyleIdx="1" presStyleCnt="6">
        <dgm:presLayoutVars>
          <dgm:chMax val="0"/>
          <dgm:bulletEnabled val="1"/>
        </dgm:presLayoutVars>
      </dgm:prSet>
      <dgm:spPr/>
      <dgm:t>
        <a:bodyPr/>
        <a:lstStyle/>
        <a:p>
          <a:endParaRPr lang="ru-RU"/>
        </a:p>
      </dgm:t>
    </dgm:pt>
    <dgm:pt modelId="{D7C2F52A-5027-4E17-9FDE-0C2CDEFAD379}" type="pres">
      <dgm:prSet presAssocID="{E167A865-244B-4B0E-830D-393D84C30994}" presName="spacer" presStyleCnt="0"/>
      <dgm:spPr/>
    </dgm:pt>
    <dgm:pt modelId="{FE6235B7-19CC-416D-A201-9EC133AF2B0E}" type="pres">
      <dgm:prSet presAssocID="{B7A6FAC7-91E2-497D-8750-353A0C02AB95}" presName="parentText" presStyleLbl="node1" presStyleIdx="2" presStyleCnt="6">
        <dgm:presLayoutVars>
          <dgm:chMax val="0"/>
          <dgm:bulletEnabled val="1"/>
        </dgm:presLayoutVars>
      </dgm:prSet>
      <dgm:spPr/>
      <dgm:t>
        <a:bodyPr/>
        <a:lstStyle/>
        <a:p>
          <a:endParaRPr lang="ru-RU"/>
        </a:p>
      </dgm:t>
    </dgm:pt>
    <dgm:pt modelId="{8193E6C9-A225-480B-9C7B-C112F223B6BE}" type="pres">
      <dgm:prSet presAssocID="{063BE46A-3DE8-49EF-A1FC-E4D66020A541}" presName="spacer" presStyleCnt="0"/>
      <dgm:spPr/>
    </dgm:pt>
    <dgm:pt modelId="{558EF08C-7301-4EDB-9FBF-AC30D387094D}" type="pres">
      <dgm:prSet presAssocID="{BB20E908-3146-4CD2-B9BD-178245CF7094}" presName="parentText" presStyleLbl="node1" presStyleIdx="3" presStyleCnt="6" custScaleY="111039">
        <dgm:presLayoutVars>
          <dgm:chMax val="0"/>
          <dgm:bulletEnabled val="1"/>
        </dgm:presLayoutVars>
      </dgm:prSet>
      <dgm:spPr/>
      <dgm:t>
        <a:bodyPr/>
        <a:lstStyle/>
        <a:p>
          <a:endParaRPr lang="ru-RU"/>
        </a:p>
      </dgm:t>
    </dgm:pt>
    <dgm:pt modelId="{9F86B37B-C28D-47F7-98DD-9C8ABB13674C}" type="pres">
      <dgm:prSet presAssocID="{0B31D4FE-A472-4C80-A6B3-8A3650D99EA4}" presName="spacer" presStyleCnt="0"/>
      <dgm:spPr/>
    </dgm:pt>
    <dgm:pt modelId="{EB99EF34-90AE-479C-BA5D-28522F275D8B}" type="pres">
      <dgm:prSet presAssocID="{BF9E9DC7-5874-4C8C-B038-A3F79F5BBE43}" presName="parentText" presStyleLbl="node1" presStyleIdx="4" presStyleCnt="6" custScaleY="170346">
        <dgm:presLayoutVars>
          <dgm:chMax val="0"/>
          <dgm:bulletEnabled val="1"/>
        </dgm:presLayoutVars>
      </dgm:prSet>
      <dgm:spPr/>
      <dgm:t>
        <a:bodyPr/>
        <a:lstStyle/>
        <a:p>
          <a:endParaRPr lang="ru-RU"/>
        </a:p>
      </dgm:t>
    </dgm:pt>
    <dgm:pt modelId="{637FD7EA-DB4C-4795-894A-B977E15044CB}" type="pres">
      <dgm:prSet presAssocID="{56243235-6B08-4042-AB52-5D3DEF9E65E3}" presName="spacer" presStyleCnt="0"/>
      <dgm:spPr/>
    </dgm:pt>
    <dgm:pt modelId="{A2389AA8-DFDD-41D3-9342-DF055DBAA2A5}" type="pres">
      <dgm:prSet presAssocID="{014E5789-40CB-49F3-921F-0EA79D6AC6C2}" presName="parentText" presStyleLbl="node1" presStyleIdx="5" presStyleCnt="6" custScaleY="214708" custLinFactNeighborX="908" custLinFactNeighborY="-74484">
        <dgm:presLayoutVars>
          <dgm:chMax val="0"/>
          <dgm:bulletEnabled val="1"/>
        </dgm:presLayoutVars>
      </dgm:prSet>
      <dgm:spPr/>
      <dgm:t>
        <a:bodyPr/>
        <a:lstStyle/>
        <a:p>
          <a:endParaRPr lang="ru-RU"/>
        </a:p>
      </dgm:t>
    </dgm:pt>
  </dgm:ptLst>
  <dgm:cxnLst>
    <dgm:cxn modelId="{AA99523A-383A-45CD-90D9-95AE3C7AE9FE}" srcId="{152A111B-58DA-476E-9C25-19DD5818D2CF}" destId="{73EDE0DB-8AEF-4B2F-864C-3DCBF23BC367}" srcOrd="1" destOrd="0" parTransId="{0935F02E-1646-4528-93D2-F629F48CAAC2}" sibTransId="{E167A865-244B-4B0E-830D-393D84C30994}"/>
    <dgm:cxn modelId="{779E3C3D-178B-4110-B7AC-B49314CA28AA}" srcId="{152A111B-58DA-476E-9C25-19DD5818D2CF}" destId="{9C7AB610-7F98-4854-B4A4-6C8C9C16811C}" srcOrd="0" destOrd="0" parTransId="{B93006EE-4875-4FD1-A9DE-A09ECC89C4A2}" sibTransId="{43FB1A65-0A36-440A-8415-0530468E50B9}"/>
    <dgm:cxn modelId="{AAC14256-DB2E-4AB5-807E-AB071C400810}" type="presOf" srcId="{014E5789-40CB-49F3-921F-0EA79D6AC6C2}" destId="{A2389AA8-DFDD-41D3-9342-DF055DBAA2A5}" srcOrd="0" destOrd="0" presId="urn:microsoft.com/office/officeart/2005/8/layout/vList2"/>
    <dgm:cxn modelId="{B099FCC6-E0D3-4D2E-BEB9-6DED46AC4F96}" type="presOf" srcId="{9C7AB610-7F98-4854-B4A4-6C8C9C16811C}" destId="{35B8433D-B73A-4BA8-8921-B954220B2A64}" srcOrd="0" destOrd="0" presId="urn:microsoft.com/office/officeart/2005/8/layout/vList2"/>
    <dgm:cxn modelId="{42E80895-D4A7-4237-9ED9-D46869870107}" srcId="{152A111B-58DA-476E-9C25-19DD5818D2CF}" destId="{B7A6FAC7-91E2-497D-8750-353A0C02AB95}" srcOrd="2" destOrd="0" parTransId="{00DEE1A0-801F-4097-BF24-B8D0A56DEAF8}" sibTransId="{063BE46A-3DE8-49EF-A1FC-E4D66020A541}"/>
    <dgm:cxn modelId="{8BDF6C70-054A-4FD9-9A69-F06BA72C6110}" type="presOf" srcId="{BF9E9DC7-5874-4C8C-B038-A3F79F5BBE43}" destId="{EB99EF34-90AE-479C-BA5D-28522F275D8B}" srcOrd="0" destOrd="0" presId="urn:microsoft.com/office/officeart/2005/8/layout/vList2"/>
    <dgm:cxn modelId="{61036803-8888-44DB-BB0A-CC3252406748}" type="presOf" srcId="{B7A6FAC7-91E2-497D-8750-353A0C02AB95}" destId="{FE6235B7-19CC-416D-A201-9EC133AF2B0E}" srcOrd="0" destOrd="0" presId="urn:microsoft.com/office/officeart/2005/8/layout/vList2"/>
    <dgm:cxn modelId="{9694B991-FF56-4679-86CA-EBF8FDD5B36A}" srcId="{152A111B-58DA-476E-9C25-19DD5818D2CF}" destId="{BB20E908-3146-4CD2-B9BD-178245CF7094}" srcOrd="3" destOrd="0" parTransId="{E29EFAF1-14F7-4C8A-B6B5-36CD4D2E3C22}" sibTransId="{0B31D4FE-A472-4C80-A6B3-8A3650D99EA4}"/>
    <dgm:cxn modelId="{B2DF7798-A209-4126-B716-549C0725E63C}" srcId="{152A111B-58DA-476E-9C25-19DD5818D2CF}" destId="{014E5789-40CB-49F3-921F-0EA79D6AC6C2}" srcOrd="5" destOrd="0" parTransId="{8E060C59-8719-4F28-9761-86B40D60D0D3}" sibTransId="{0AFAAE2D-20A4-43EB-9BFD-1FDEBC997649}"/>
    <dgm:cxn modelId="{51BCDE1A-8F34-49C3-93A8-D7C4DBA09CD2}" type="presOf" srcId="{152A111B-58DA-476E-9C25-19DD5818D2CF}" destId="{AEAB0840-A759-4BF3-B7B8-7AD3735866AF}" srcOrd="0" destOrd="0" presId="urn:microsoft.com/office/officeart/2005/8/layout/vList2"/>
    <dgm:cxn modelId="{93A0F0E8-440F-483F-B15B-5096CE26F0CC}" type="presOf" srcId="{BB20E908-3146-4CD2-B9BD-178245CF7094}" destId="{558EF08C-7301-4EDB-9FBF-AC30D387094D}" srcOrd="0" destOrd="0" presId="urn:microsoft.com/office/officeart/2005/8/layout/vList2"/>
    <dgm:cxn modelId="{CC3D86BA-BCD9-411A-A949-4E4F92F4A526}" type="presOf" srcId="{73EDE0DB-8AEF-4B2F-864C-3DCBF23BC367}" destId="{A47ED403-59E5-4492-94FF-A9BA075A0DED}" srcOrd="0" destOrd="0" presId="urn:microsoft.com/office/officeart/2005/8/layout/vList2"/>
    <dgm:cxn modelId="{EE2A41E7-AAE6-45BD-8BBC-217FE75F2B53}" srcId="{152A111B-58DA-476E-9C25-19DD5818D2CF}" destId="{BF9E9DC7-5874-4C8C-B038-A3F79F5BBE43}" srcOrd="4" destOrd="0" parTransId="{F43F1BAB-F675-4DFD-B0D3-A7417A22E700}" sibTransId="{56243235-6B08-4042-AB52-5D3DEF9E65E3}"/>
    <dgm:cxn modelId="{3C0D50CA-95FE-4A32-8FA5-D8A47212B0F4}" type="presParOf" srcId="{AEAB0840-A759-4BF3-B7B8-7AD3735866AF}" destId="{35B8433D-B73A-4BA8-8921-B954220B2A64}" srcOrd="0" destOrd="0" presId="urn:microsoft.com/office/officeart/2005/8/layout/vList2"/>
    <dgm:cxn modelId="{E7FB3237-A1E3-436E-9140-D3A6F75606B3}" type="presParOf" srcId="{AEAB0840-A759-4BF3-B7B8-7AD3735866AF}" destId="{60B46050-902A-4FAB-B925-22CD4F724BD7}" srcOrd="1" destOrd="0" presId="urn:microsoft.com/office/officeart/2005/8/layout/vList2"/>
    <dgm:cxn modelId="{86ECC564-FBE2-490B-84E3-844BBF6FF734}" type="presParOf" srcId="{AEAB0840-A759-4BF3-B7B8-7AD3735866AF}" destId="{A47ED403-59E5-4492-94FF-A9BA075A0DED}" srcOrd="2" destOrd="0" presId="urn:microsoft.com/office/officeart/2005/8/layout/vList2"/>
    <dgm:cxn modelId="{F3E55B2D-5FF9-4E50-984A-54AAA5CF4F96}" type="presParOf" srcId="{AEAB0840-A759-4BF3-B7B8-7AD3735866AF}" destId="{D7C2F52A-5027-4E17-9FDE-0C2CDEFAD379}" srcOrd="3" destOrd="0" presId="urn:microsoft.com/office/officeart/2005/8/layout/vList2"/>
    <dgm:cxn modelId="{7B356779-685F-496E-91DE-0882FF87817F}" type="presParOf" srcId="{AEAB0840-A759-4BF3-B7B8-7AD3735866AF}" destId="{FE6235B7-19CC-416D-A201-9EC133AF2B0E}" srcOrd="4" destOrd="0" presId="urn:microsoft.com/office/officeart/2005/8/layout/vList2"/>
    <dgm:cxn modelId="{7CC66CA5-CBD5-48B7-B3A1-56CAC95D5203}" type="presParOf" srcId="{AEAB0840-A759-4BF3-B7B8-7AD3735866AF}" destId="{8193E6C9-A225-480B-9C7B-C112F223B6BE}" srcOrd="5" destOrd="0" presId="urn:microsoft.com/office/officeart/2005/8/layout/vList2"/>
    <dgm:cxn modelId="{57CCD41D-63D5-47D9-AF93-D3DE74F44A17}" type="presParOf" srcId="{AEAB0840-A759-4BF3-B7B8-7AD3735866AF}" destId="{558EF08C-7301-4EDB-9FBF-AC30D387094D}" srcOrd="6" destOrd="0" presId="urn:microsoft.com/office/officeart/2005/8/layout/vList2"/>
    <dgm:cxn modelId="{742EA60F-9C53-4DED-BE16-DFBFF9EA73C1}" type="presParOf" srcId="{AEAB0840-A759-4BF3-B7B8-7AD3735866AF}" destId="{9F86B37B-C28D-47F7-98DD-9C8ABB13674C}" srcOrd="7" destOrd="0" presId="urn:microsoft.com/office/officeart/2005/8/layout/vList2"/>
    <dgm:cxn modelId="{C81E180C-55EE-4FBE-B226-2E8D0B6723CC}" type="presParOf" srcId="{AEAB0840-A759-4BF3-B7B8-7AD3735866AF}" destId="{EB99EF34-90AE-479C-BA5D-28522F275D8B}" srcOrd="8" destOrd="0" presId="urn:microsoft.com/office/officeart/2005/8/layout/vList2"/>
    <dgm:cxn modelId="{4C010A4F-F947-43D5-ADF2-68B8EB2AA372}" type="presParOf" srcId="{AEAB0840-A759-4BF3-B7B8-7AD3735866AF}" destId="{637FD7EA-DB4C-4795-894A-B977E15044CB}" srcOrd="9" destOrd="0" presId="urn:microsoft.com/office/officeart/2005/8/layout/vList2"/>
    <dgm:cxn modelId="{9E536EC8-A9BA-4842-8D05-3BA83C3BDC10}" type="presParOf" srcId="{AEAB0840-A759-4BF3-B7B8-7AD3735866AF}" destId="{A2389AA8-DFDD-41D3-9342-DF055DBAA2A5}"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FCAA00C-76E8-4EC3-8078-79325DC2FF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43E29CB-EC90-4D6C-9354-8E6D116B34FC}">
      <dgm:prSet/>
      <dgm:spPr/>
      <dgm:t>
        <a:bodyPr/>
        <a:lstStyle/>
        <a:p>
          <a:pPr rtl="0"/>
          <a:r>
            <a:rPr lang="uk-UA" smtClean="0">
              <a:solidFill>
                <a:schemeClr val="tx1"/>
              </a:solidFill>
            </a:rPr>
            <a:t>Запозичення з неслов’янських мов. </a:t>
          </a:r>
          <a:endParaRPr lang="ru-RU">
            <a:solidFill>
              <a:schemeClr val="tx1"/>
            </a:solidFill>
          </a:endParaRPr>
        </a:p>
      </dgm:t>
    </dgm:pt>
    <dgm:pt modelId="{427E70EB-772E-455B-8F55-B30480A62454}" type="parTrans" cxnId="{10C6674C-B662-4CB0-88E5-CA1C07E938CC}">
      <dgm:prSet/>
      <dgm:spPr/>
      <dgm:t>
        <a:bodyPr/>
        <a:lstStyle/>
        <a:p>
          <a:endParaRPr lang="ru-RU">
            <a:solidFill>
              <a:schemeClr val="tx1"/>
            </a:solidFill>
          </a:endParaRPr>
        </a:p>
      </dgm:t>
    </dgm:pt>
    <dgm:pt modelId="{10A760E6-DD68-4A57-9734-4E2CCA58B166}" type="sibTrans" cxnId="{10C6674C-B662-4CB0-88E5-CA1C07E938CC}">
      <dgm:prSet/>
      <dgm:spPr/>
      <dgm:t>
        <a:bodyPr/>
        <a:lstStyle/>
        <a:p>
          <a:endParaRPr lang="ru-RU">
            <a:solidFill>
              <a:schemeClr val="tx1"/>
            </a:solidFill>
          </a:endParaRPr>
        </a:p>
      </dgm:t>
    </dgm:pt>
    <dgm:pt modelId="{4C58AD67-CCC0-4675-99AE-AF3548BB396B}">
      <dgm:prSet/>
      <dgm:spPr/>
      <dgm:t>
        <a:bodyPr/>
        <a:lstStyle/>
        <a:p>
          <a:pPr rtl="0"/>
          <a:r>
            <a:rPr lang="uk-UA" dirty="0" smtClean="0">
              <a:solidFill>
                <a:schemeClr val="tx1"/>
              </a:solidFill>
            </a:rPr>
            <a:t>Одну з найдавніших груп словниковому складі української мови становлять лексичні одиниці – </a:t>
          </a:r>
          <a:r>
            <a:rPr lang="uk-UA" i="1" dirty="0" smtClean="0">
              <a:solidFill>
                <a:schemeClr val="tx1"/>
              </a:solidFill>
            </a:rPr>
            <a:t>тюркізми</a:t>
          </a:r>
          <a:r>
            <a:rPr lang="uk-UA" dirty="0" smtClean="0">
              <a:solidFill>
                <a:schemeClr val="tx1"/>
              </a:solidFill>
            </a:rPr>
            <a:t>. </a:t>
          </a:r>
          <a:endParaRPr lang="ru-RU" dirty="0">
            <a:solidFill>
              <a:schemeClr val="tx1"/>
            </a:solidFill>
          </a:endParaRPr>
        </a:p>
      </dgm:t>
    </dgm:pt>
    <dgm:pt modelId="{919D33B1-8B67-48CF-84E1-3700B062D5AC}" type="parTrans" cxnId="{E477ADE6-BBB3-411B-81CA-A3B3169B004B}">
      <dgm:prSet/>
      <dgm:spPr/>
      <dgm:t>
        <a:bodyPr/>
        <a:lstStyle/>
        <a:p>
          <a:endParaRPr lang="ru-RU">
            <a:solidFill>
              <a:schemeClr val="tx1"/>
            </a:solidFill>
          </a:endParaRPr>
        </a:p>
      </dgm:t>
    </dgm:pt>
    <dgm:pt modelId="{B16E827D-4FC5-47EA-AD01-FB21DF268575}" type="sibTrans" cxnId="{E477ADE6-BBB3-411B-81CA-A3B3169B004B}">
      <dgm:prSet/>
      <dgm:spPr/>
      <dgm:t>
        <a:bodyPr/>
        <a:lstStyle/>
        <a:p>
          <a:endParaRPr lang="ru-RU">
            <a:solidFill>
              <a:schemeClr val="tx1"/>
            </a:solidFill>
          </a:endParaRPr>
        </a:p>
      </dgm:t>
    </dgm:pt>
    <dgm:pt modelId="{9B378BEA-515F-4D9E-BBF7-07536A3CA8C4}">
      <dgm:prSet/>
      <dgm:spPr/>
      <dgm:t>
        <a:bodyPr/>
        <a:lstStyle/>
        <a:p>
          <a:pPr rtl="0"/>
          <a:r>
            <a:rPr lang="uk-UA" smtClean="0">
              <a:solidFill>
                <a:schemeClr val="tx1"/>
              </a:solidFill>
            </a:rPr>
            <a:t>Це слова переважно з мови половців, печенігів, турків, татар. </a:t>
          </a:r>
          <a:endParaRPr lang="ru-RU">
            <a:solidFill>
              <a:schemeClr val="tx1"/>
            </a:solidFill>
          </a:endParaRPr>
        </a:p>
      </dgm:t>
    </dgm:pt>
    <dgm:pt modelId="{1F95D605-B0CA-40BA-A73A-47F5C0B449AF}" type="parTrans" cxnId="{45324DF5-EB44-4370-897F-453A91284D35}">
      <dgm:prSet/>
      <dgm:spPr/>
      <dgm:t>
        <a:bodyPr/>
        <a:lstStyle/>
        <a:p>
          <a:endParaRPr lang="ru-RU">
            <a:solidFill>
              <a:schemeClr val="tx1"/>
            </a:solidFill>
          </a:endParaRPr>
        </a:p>
      </dgm:t>
    </dgm:pt>
    <dgm:pt modelId="{A2319130-8524-4B5F-8A3F-66E9BAFB6CCB}" type="sibTrans" cxnId="{45324DF5-EB44-4370-897F-453A91284D35}">
      <dgm:prSet/>
      <dgm:spPr/>
      <dgm:t>
        <a:bodyPr/>
        <a:lstStyle/>
        <a:p>
          <a:endParaRPr lang="ru-RU">
            <a:solidFill>
              <a:schemeClr val="tx1"/>
            </a:solidFill>
          </a:endParaRPr>
        </a:p>
      </dgm:t>
    </dgm:pt>
    <dgm:pt modelId="{8F8E4B33-BE07-4534-B482-BD13E4C4C305}">
      <dgm:prSet/>
      <dgm:spPr/>
      <dgm:t>
        <a:bodyPr/>
        <a:lstStyle/>
        <a:p>
          <a:pPr rtl="0"/>
          <a:r>
            <a:rPr lang="uk-UA" dirty="0" smtClean="0">
              <a:solidFill>
                <a:schemeClr val="tx1"/>
              </a:solidFill>
            </a:rPr>
            <a:t>До них належать назви предметів побуту і домашнього господарства (аркан, казан, батіг, </a:t>
          </a:r>
          <a:r>
            <a:rPr lang="uk-UA" dirty="0" err="1" smtClean="0">
              <a:solidFill>
                <a:schemeClr val="tx1"/>
              </a:solidFill>
            </a:rPr>
            <a:t>топчан</a:t>
          </a:r>
          <a:r>
            <a:rPr lang="uk-UA" dirty="0" smtClean="0">
              <a:solidFill>
                <a:schemeClr val="tx1"/>
              </a:solidFill>
            </a:rPr>
            <a:t>, торба), осіб різних соціальних груп (козак, султан, чабан, чумак, бурлака), продуктів харчування (балик, ковбаса, кумис, халва), одягу і взуття (каптан, халат, чалма), фінансово-економічних понять (казна, ярлик, базар, аршин) тощо. </a:t>
          </a:r>
          <a:endParaRPr lang="ru-RU" dirty="0">
            <a:solidFill>
              <a:schemeClr val="tx1"/>
            </a:solidFill>
          </a:endParaRPr>
        </a:p>
      </dgm:t>
    </dgm:pt>
    <dgm:pt modelId="{21A6ABC1-AFA8-4B59-A1BF-1EF7DE63A85B}" type="parTrans" cxnId="{319AB288-0E43-40C2-8FF4-486B932CAFAF}">
      <dgm:prSet/>
      <dgm:spPr/>
      <dgm:t>
        <a:bodyPr/>
        <a:lstStyle/>
        <a:p>
          <a:endParaRPr lang="ru-RU">
            <a:solidFill>
              <a:schemeClr val="tx1"/>
            </a:solidFill>
          </a:endParaRPr>
        </a:p>
      </dgm:t>
    </dgm:pt>
    <dgm:pt modelId="{B5BFB3D4-8B6D-4D61-8616-D2382FA8054F}" type="sibTrans" cxnId="{319AB288-0E43-40C2-8FF4-486B932CAFAF}">
      <dgm:prSet/>
      <dgm:spPr/>
      <dgm:t>
        <a:bodyPr/>
        <a:lstStyle/>
        <a:p>
          <a:endParaRPr lang="ru-RU">
            <a:solidFill>
              <a:schemeClr val="tx1"/>
            </a:solidFill>
          </a:endParaRPr>
        </a:p>
      </dgm:t>
    </dgm:pt>
    <dgm:pt modelId="{320A829D-B873-4BA0-AEC6-F70957566DC3}">
      <dgm:prSet/>
      <dgm:spPr/>
      <dgm:t>
        <a:bodyPr/>
        <a:lstStyle/>
        <a:p>
          <a:pPr rtl="0"/>
          <a:r>
            <a:rPr lang="uk-UA" dirty="0" smtClean="0">
              <a:solidFill>
                <a:schemeClr val="tx1"/>
              </a:solidFill>
            </a:rPr>
            <a:t>Ознаки слів тюркського походження: вживання одного й того ж голосного в усіх складах слова (баклажан, баштан, майдан, урюк); вживання на початку слова частин </a:t>
          </a:r>
          <a:r>
            <a:rPr lang="uk-UA" dirty="0" err="1" smtClean="0">
              <a:solidFill>
                <a:schemeClr val="tx1"/>
              </a:solidFill>
            </a:rPr>
            <a:t>баш</a:t>
          </a:r>
          <a:r>
            <a:rPr lang="uk-UA" dirty="0" smtClean="0">
              <a:solidFill>
                <a:schemeClr val="tx1"/>
              </a:solidFill>
            </a:rPr>
            <a:t>-, </a:t>
          </a:r>
          <a:r>
            <a:rPr lang="uk-UA" dirty="0" err="1" smtClean="0">
              <a:solidFill>
                <a:schemeClr val="tx1"/>
              </a:solidFill>
            </a:rPr>
            <a:t>бах</a:t>
          </a:r>
          <a:r>
            <a:rPr lang="uk-UA" dirty="0" smtClean="0">
              <a:solidFill>
                <a:schemeClr val="tx1"/>
              </a:solidFill>
            </a:rPr>
            <a:t>- (</a:t>
          </a:r>
          <a:r>
            <a:rPr lang="uk-UA" dirty="0" err="1" smtClean="0">
              <a:solidFill>
                <a:schemeClr val="tx1"/>
              </a:solidFill>
            </a:rPr>
            <a:t>баша</a:t>
          </a:r>
          <a:r>
            <a:rPr lang="uk-UA" dirty="0" smtClean="0">
              <a:solidFill>
                <a:schemeClr val="tx1"/>
              </a:solidFill>
            </a:rPr>
            <a:t>, бахрома, </a:t>
          </a:r>
          <a:r>
            <a:rPr lang="uk-UA" dirty="0" err="1" smtClean="0">
              <a:solidFill>
                <a:schemeClr val="tx1"/>
              </a:solidFill>
            </a:rPr>
            <a:t>бахча</a:t>
          </a:r>
          <a:r>
            <a:rPr lang="uk-UA" dirty="0" smtClean="0">
              <a:solidFill>
                <a:schemeClr val="tx1"/>
              </a:solidFill>
            </a:rPr>
            <a:t>); наявність у кінці слів буквосполучень </a:t>
          </a:r>
          <a:r>
            <a:rPr lang="uk-UA" dirty="0" err="1" smtClean="0">
              <a:solidFill>
                <a:schemeClr val="tx1"/>
              </a:solidFill>
            </a:rPr>
            <a:t>ак</a:t>
          </a:r>
          <a:r>
            <a:rPr lang="uk-UA" dirty="0" smtClean="0">
              <a:solidFill>
                <a:schemeClr val="tx1"/>
              </a:solidFill>
            </a:rPr>
            <a:t>, </a:t>
          </a:r>
          <a:r>
            <a:rPr lang="uk-UA" dirty="0" err="1" smtClean="0">
              <a:solidFill>
                <a:schemeClr val="tx1"/>
              </a:solidFill>
            </a:rPr>
            <a:t>ан</a:t>
          </a:r>
          <a:r>
            <a:rPr lang="uk-UA" dirty="0" smtClean="0">
              <a:solidFill>
                <a:schemeClr val="tx1"/>
              </a:solidFill>
            </a:rPr>
            <a:t>, </a:t>
          </a:r>
          <a:r>
            <a:rPr lang="uk-UA" dirty="0" err="1" smtClean="0">
              <a:solidFill>
                <a:schemeClr val="tx1"/>
              </a:solidFill>
            </a:rPr>
            <a:t>ча</a:t>
          </a:r>
          <a:r>
            <a:rPr lang="uk-UA" dirty="0" smtClean="0">
              <a:solidFill>
                <a:schemeClr val="tx1"/>
              </a:solidFill>
            </a:rPr>
            <a:t> (аркан, алича, судак).</a:t>
          </a:r>
          <a:endParaRPr lang="ru-RU" dirty="0">
            <a:solidFill>
              <a:schemeClr val="tx1"/>
            </a:solidFill>
          </a:endParaRPr>
        </a:p>
      </dgm:t>
    </dgm:pt>
    <dgm:pt modelId="{ED622FCC-57B9-4922-BB04-C48D195BC64B}" type="parTrans" cxnId="{27CD20F0-86FE-49E9-8C06-138593C5F29A}">
      <dgm:prSet/>
      <dgm:spPr/>
      <dgm:t>
        <a:bodyPr/>
        <a:lstStyle/>
        <a:p>
          <a:endParaRPr lang="ru-RU">
            <a:solidFill>
              <a:schemeClr val="tx1"/>
            </a:solidFill>
          </a:endParaRPr>
        </a:p>
      </dgm:t>
    </dgm:pt>
    <dgm:pt modelId="{D7C0F677-9C76-462F-B9F8-0D518EA0756D}" type="sibTrans" cxnId="{27CD20F0-86FE-49E9-8C06-138593C5F29A}">
      <dgm:prSet/>
      <dgm:spPr/>
      <dgm:t>
        <a:bodyPr/>
        <a:lstStyle/>
        <a:p>
          <a:endParaRPr lang="ru-RU">
            <a:solidFill>
              <a:schemeClr val="tx1"/>
            </a:solidFill>
          </a:endParaRPr>
        </a:p>
      </dgm:t>
    </dgm:pt>
    <dgm:pt modelId="{867EB8AC-0799-4720-8706-504D94614C94}" type="pres">
      <dgm:prSet presAssocID="{8FCAA00C-76E8-4EC3-8078-79325DC2FF41}" presName="linear" presStyleCnt="0">
        <dgm:presLayoutVars>
          <dgm:animLvl val="lvl"/>
          <dgm:resizeHandles val="exact"/>
        </dgm:presLayoutVars>
      </dgm:prSet>
      <dgm:spPr/>
      <dgm:t>
        <a:bodyPr/>
        <a:lstStyle/>
        <a:p>
          <a:endParaRPr lang="ru-RU"/>
        </a:p>
      </dgm:t>
    </dgm:pt>
    <dgm:pt modelId="{52D264AF-AF52-4B75-B300-1E9A107843B2}" type="pres">
      <dgm:prSet presAssocID="{D43E29CB-EC90-4D6C-9354-8E6D116B34FC}" presName="parentText" presStyleLbl="node1" presStyleIdx="0" presStyleCnt="5" custScaleY="110991">
        <dgm:presLayoutVars>
          <dgm:chMax val="0"/>
          <dgm:bulletEnabled val="1"/>
        </dgm:presLayoutVars>
      </dgm:prSet>
      <dgm:spPr/>
      <dgm:t>
        <a:bodyPr/>
        <a:lstStyle/>
        <a:p>
          <a:endParaRPr lang="ru-RU"/>
        </a:p>
      </dgm:t>
    </dgm:pt>
    <dgm:pt modelId="{76B069E8-5155-4657-8BEF-67171D9A69FB}" type="pres">
      <dgm:prSet presAssocID="{10A760E6-DD68-4A57-9734-4E2CCA58B166}" presName="spacer" presStyleCnt="0"/>
      <dgm:spPr/>
    </dgm:pt>
    <dgm:pt modelId="{54A8CC9C-A9DC-4137-A95E-295A48438D76}" type="pres">
      <dgm:prSet presAssocID="{4C58AD67-CCC0-4675-99AE-AF3548BB396B}" presName="parentText" presStyleLbl="node1" presStyleIdx="1" presStyleCnt="5">
        <dgm:presLayoutVars>
          <dgm:chMax val="0"/>
          <dgm:bulletEnabled val="1"/>
        </dgm:presLayoutVars>
      </dgm:prSet>
      <dgm:spPr/>
      <dgm:t>
        <a:bodyPr/>
        <a:lstStyle/>
        <a:p>
          <a:endParaRPr lang="ru-RU"/>
        </a:p>
      </dgm:t>
    </dgm:pt>
    <dgm:pt modelId="{DE391CC3-820B-471D-AC77-56C29FC85376}" type="pres">
      <dgm:prSet presAssocID="{B16E827D-4FC5-47EA-AD01-FB21DF268575}" presName="spacer" presStyleCnt="0"/>
      <dgm:spPr/>
    </dgm:pt>
    <dgm:pt modelId="{DDE24B29-A2C0-4214-8046-0A98A6E53D1E}" type="pres">
      <dgm:prSet presAssocID="{9B378BEA-515F-4D9E-BBF7-07536A3CA8C4}" presName="parentText" presStyleLbl="node1" presStyleIdx="2" presStyleCnt="5">
        <dgm:presLayoutVars>
          <dgm:chMax val="0"/>
          <dgm:bulletEnabled val="1"/>
        </dgm:presLayoutVars>
      </dgm:prSet>
      <dgm:spPr/>
      <dgm:t>
        <a:bodyPr/>
        <a:lstStyle/>
        <a:p>
          <a:endParaRPr lang="ru-RU"/>
        </a:p>
      </dgm:t>
    </dgm:pt>
    <dgm:pt modelId="{FBBFBB20-6777-4882-9893-EE6ABD2DEA02}" type="pres">
      <dgm:prSet presAssocID="{A2319130-8524-4B5F-8A3F-66E9BAFB6CCB}" presName="spacer" presStyleCnt="0"/>
      <dgm:spPr/>
    </dgm:pt>
    <dgm:pt modelId="{F9E0F9AC-33CE-43BC-8727-542086094E8F}" type="pres">
      <dgm:prSet presAssocID="{8F8E4B33-BE07-4534-B482-BD13E4C4C305}" presName="parentText" presStyleLbl="node1" presStyleIdx="3" presStyleCnt="5">
        <dgm:presLayoutVars>
          <dgm:chMax val="0"/>
          <dgm:bulletEnabled val="1"/>
        </dgm:presLayoutVars>
      </dgm:prSet>
      <dgm:spPr/>
      <dgm:t>
        <a:bodyPr/>
        <a:lstStyle/>
        <a:p>
          <a:endParaRPr lang="ru-RU"/>
        </a:p>
      </dgm:t>
    </dgm:pt>
    <dgm:pt modelId="{EB1FCE61-233A-4B77-B8F4-AF31089C68D3}" type="pres">
      <dgm:prSet presAssocID="{B5BFB3D4-8B6D-4D61-8616-D2382FA8054F}" presName="spacer" presStyleCnt="0"/>
      <dgm:spPr/>
    </dgm:pt>
    <dgm:pt modelId="{F7DB4F26-E82B-4B94-AE12-8614105E5D9B}" type="pres">
      <dgm:prSet presAssocID="{320A829D-B873-4BA0-AEC6-F70957566DC3}" presName="parentText" presStyleLbl="node1" presStyleIdx="4" presStyleCnt="5" custScaleY="176523">
        <dgm:presLayoutVars>
          <dgm:chMax val="0"/>
          <dgm:bulletEnabled val="1"/>
        </dgm:presLayoutVars>
      </dgm:prSet>
      <dgm:spPr/>
      <dgm:t>
        <a:bodyPr/>
        <a:lstStyle/>
        <a:p>
          <a:endParaRPr lang="ru-RU"/>
        </a:p>
      </dgm:t>
    </dgm:pt>
  </dgm:ptLst>
  <dgm:cxnLst>
    <dgm:cxn modelId="{1E29B5D0-F6FD-4609-BF67-A975C5DFF9C7}" type="presOf" srcId="{8F8E4B33-BE07-4534-B482-BD13E4C4C305}" destId="{F9E0F9AC-33CE-43BC-8727-542086094E8F}" srcOrd="0" destOrd="0" presId="urn:microsoft.com/office/officeart/2005/8/layout/vList2"/>
    <dgm:cxn modelId="{B396721A-2398-4B59-B66D-A70B94FDDB4F}" type="presOf" srcId="{320A829D-B873-4BA0-AEC6-F70957566DC3}" destId="{F7DB4F26-E82B-4B94-AE12-8614105E5D9B}" srcOrd="0" destOrd="0" presId="urn:microsoft.com/office/officeart/2005/8/layout/vList2"/>
    <dgm:cxn modelId="{F5B9ABED-8EBC-4B8D-B2C8-2E1F7F65B837}" type="presOf" srcId="{D43E29CB-EC90-4D6C-9354-8E6D116B34FC}" destId="{52D264AF-AF52-4B75-B300-1E9A107843B2}" srcOrd="0" destOrd="0" presId="urn:microsoft.com/office/officeart/2005/8/layout/vList2"/>
    <dgm:cxn modelId="{569DDA5A-4BEC-4CB5-BEE0-549F9E36376E}" type="presOf" srcId="{8FCAA00C-76E8-4EC3-8078-79325DC2FF41}" destId="{867EB8AC-0799-4720-8706-504D94614C94}" srcOrd="0" destOrd="0" presId="urn:microsoft.com/office/officeart/2005/8/layout/vList2"/>
    <dgm:cxn modelId="{57EF0814-11F9-4C8A-AE7A-5CFFA67B3809}" type="presOf" srcId="{9B378BEA-515F-4D9E-BBF7-07536A3CA8C4}" destId="{DDE24B29-A2C0-4214-8046-0A98A6E53D1E}" srcOrd="0" destOrd="0" presId="urn:microsoft.com/office/officeart/2005/8/layout/vList2"/>
    <dgm:cxn modelId="{27CD20F0-86FE-49E9-8C06-138593C5F29A}" srcId="{8FCAA00C-76E8-4EC3-8078-79325DC2FF41}" destId="{320A829D-B873-4BA0-AEC6-F70957566DC3}" srcOrd="4" destOrd="0" parTransId="{ED622FCC-57B9-4922-BB04-C48D195BC64B}" sibTransId="{D7C0F677-9C76-462F-B9F8-0D518EA0756D}"/>
    <dgm:cxn modelId="{319AB288-0E43-40C2-8FF4-486B932CAFAF}" srcId="{8FCAA00C-76E8-4EC3-8078-79325DC2FF41}" destId="{8F8E4B33-BE07-4534-B482-BD13E4C4C305}" srcOrd="3" destOrd="0" parTransId="{21A6ABC1-AFA8-4B59-A1BF-1EF7DE63A85B}" sibTransId="{B5BFB3D4-8B6D-4D61-8616-D2382FA8054F}"/>
    <dgm:cxn modelId="{10C6674C-B662-4CB0-88E5-CA1C07E938CC}" srcId="{8FCAA00C-76E8-4EC3-8078-79325DC2FF41}" destId="{D43E29CB-EC90-4D6C-9354-8E6D116B34FC}" srcOrd="0" destOrd="0" parTransId="{427E70EB-772E-455B-8F55-B30480A62454}" sibTransId="{10A760E6-DD68-4A57-9734-4E2CCA58B166}"/>
    <dgm:cxn modelId="{B78707F0-7717-423C-914D-693FD6608732}" type="presOf" srcId="{4C58AD67-CCC0-4675-99AE-AF3548BB396B}" destId="{54A8CC9C-A9DC-4137-A95E-295A48438D76}" srcOrd="0" destOrd="0" presId="urn:microsoft.com/office/officeart/2005/8/layout/vList2"/>
    <dgm:cxn modelId="{45324DF5-EB44-4370-897F-453A91284D35}" srcId="{8FCAA00C-76E8-4EC3-8078-79325DC2FF41}" destId="{9B378BEA-515F-4D9E-BBF7-07536A3CA8C4}" srcOrd="2" destOrd="0" parTransId="{1F95D605-B0CA-40BA-A73A-47F5C0B449AF}" sibTransId="{A2319130-8524-4B5F-8A3F-66E9BAFB6CCB}"/>
    <dgm:cxn modelId="{E477ADE6-BBB3-411B-81CA-A3B3169B004B}" srcId="{8FCAA00C-76E8-4EC3-8078-79325DC2FF41}" destId="{4C58AD67-CCC0-4675-99AE-AF3548BB396B}" srcOrd="1" destOrd="0" parTransId="{919D33B1-8B67-48CF-84E1-3700B062D5AC}" sibTransId="{B16E827D-4FC5-47EA-AD01-FB21DF268575}"/>
    <dgm:cxn modelId="{CAE4F611-7FBB-486B-8151-BC6F3A90C0D1}" type="presParOf" srcId="{867EB8AC-0799-4720-8706-504D94614C94}" destId="{52D264AF-AF52-4B75-B300-1E9A107843B2}" srcOrd="0" destOrd="0" presId="urn:microsoft.com/office/officeart/2005/8/layout/vList2"/>
    <dgm:cxn modelId="{8BD339E4-0F3F-4DBB-A196-68831DCA9EC1}" type="presParOf" srcId="{867EB8AC-0799-4720-8706-504D94614C94}" destId="{76B069E8-5155-4657-8BEF-67171D9A69FB}" srcOrd="1" destOrd="0" presId="urn:microsoft.com/office/officeart/2005/8/layout/vList2"/>
    <dgm:cxn modelId="{9F9B27F4-6862-42F9-9A17-BC8E9EC20EA7}" type="presParOf" srcId="{867EB8AC-0799-4720-8706-504D94614C94}" destId="{54A8CC9C-A9DC-4137-A95E-295A48438D76}" srcOrd="2" destOrd="0" presId="urn:microsoft.com/office/officeart/2005/8/layout/vList2"/>
    <dgm:cxn modelId="{32E744D7-52E8-46C4-BF05-119430536DE7}" type="presParOf" srcId="{867EB8AC-0799-4720-8706-504D94614C94}" destId="{DE391CC3-820B-471D-AC77-56C29FC85376}" srcOrd="3" destOrd="0" presId="urn:microsoft.com/office/officeart/2005/8/layout/vList2"/>
    <dgm:cxn modelId="{3B54513B-B24A-4C30-AD4F-8E012DA03341}" type="presParOf" srcId="{867EB8AC-0799-4720-8706-504D94614C94}" destId="{DDE24B29-A2C0-4214-8046-0A98A6E53D1E}" srcOrd="4" destOrd="0" presId="urn:microsoft.com/office/officeart/2005/8/layout/vList2"/>
    <dgm:cxn modelId="{C7392ECD-5709-4F21-9787-872826FB286B}" type="presParOf" srcId="{867EB8AC-0799-4720-8706-504D94614C94}" destId="{FBBFBB20-6777-4882-9893-EE6ABD2DEA02}" srcOrd="5" destOrd="0" presId="urn:microsoft.com/office/officeart/2005/8/layout/vList2"/>
    <dgm:cxn modelId="{939B67BC-0B26-43FA-BBD3-599316BE2BE9}" type="presParOf" srcId="{867EB8AC-0799-4720-8706-504D94614C94}" destId="{F9E0F9AC-33CE-43BC-8727-542086094E8F}" srcOrd="6" destOrd="0" presId="urn:microsoft.com/office/officeart/2005/8/layout/vList2"/>
    <dgm:cxn modelId="{87340490-5D41-4F99-B64A-F57046C26F1A}" type="presParOf" srcId="{867EB8AC-0799-4720-8706-504D94614C94}" destId="{EB1FCE61-233A-4B77-B8F4-AF31089C68D3}" srcOrd="7" destOrd="0" presId="urn:microsoft.com/office/officeart/2005/8/layout/vList2"/>
    <dgm:cxn modelId="{46B229FF-BB44-4B8B-9C49-9E9E9755AE53}" type="presParOf" srcId="{867EB8AC-0799-4720-8706-504D94614C94}" destId="{F7DB4F26-E82B-4B94-AE12-8614105E5D9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1EFF30D-8F62-4879-9C14-53C22F9948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B5A3367-B331-4184-B764-456F478E2756}">
      <dgm:prSet/>
      <dgm:spPr/>
      <dgm:t>
        <a:bodyPr/>
        <a:lstStyle/>
        <a:p>
          <a:pPr rtl="0"/>
          <a:r>
            <a:rPr lang="uk-UA" smtClean="0">
              <a:solidFill>
                <a:schemeClr val="tx1"/>
              </a:solidFill>
            </a:rPr>
            <a:t>Лексичні засвоєння з класичних мов – грецької і латинської теж належать до найдавніших запозичень. </a:t>
          </a:r>
          <a:endParaRPr lang="ru-RU">
            <a:solidFill>
              <a:schemeClr val="tx1"/>
            </a:solidFill>
          </a:endParaRPr>
        </a:p>
      </dgm:t>
    </dgm:pt>
    <dgm:pt modelId="{2345D0AF-1EE2-4790-9FFC-39C2C917F34C}" type="parTrans" cxnId="{6557F071-1CE2-4676-B976-A135998092B4}">
      <dgm:prSet/>
      <dgm:spPr/>
      <dgm:t>
        <a:bodyPr/>
        <a:lstStyle/>
        <a:p>
          <a:endParaRPr lang="ru-RU">
            <a:solidFill>
              <a:schemeClr val="tx1"/>
            </a:solidFill>
          </a:endParaRPr>
        </a:p>
      </dgm:t>
    </dgm:pt>
    <dgm:pt modelId="{2887CC82-1C9E-462F-8F9B-8D7734553B77}" type="sibTrans" cxnId="{6557F071-1CE2-4676-B976-A135998092B4}">
      <dgm:prSet/>
      <dgm:spPr/>
      <dgm:t>
        <a:bodyPr/>
        <a:lstStyle/>
        <a:p>
          <a:endParaRPr lang="ru-RU">
            <a:solidFill>
              <a:schemeClr val="tx1"/>
            </a:solidFill>
          </a:endParaRPr>
        </a:p>
      </dgm:t>
    </dgm:pt>
    <dgm:pt modelId="{EA1481A9-B02C-4569-A99B-00CCF61B1C91}">
      <dgm:prSet/>
      <dgm:spPr/>
      <dgm:t>
        <a:bodyPr/>
        <a:lstStyle/>
        <a:p>
          <a:pPr rtl="0"/>
          <a:endParaRPr lang="ru-RU" dirty="0">
            <a:solidFill>
              <a:schemeClr val="tx1"/>
            </a:solidFill>
          </a:endParaRPr>
        </a:p>
      </dgm:t>
    </dgm:pt>
    <dgm:pt modelId="{22D38A74-8937-4D67-9059-3F2057E0BE25}" type="parTrans" cxnId="{D6E6C4D3-3CD2-4CEB-83D6-8214DA998F65}">
      <dgm:prSet/>
      <dgm:spPr/>
      <dgm:t>
        <a:bodyPr/>
        <a:lstStyle/>
        <a:p>
          <a:endParaRPr lang="ru-RU">
            <a:solidFill>
              <a:schemeClr val="tx1"/>
            </a:solidFill>
          </a:endParaRPr>
        </a:p>
      </dgm:t>
    </dgm:pt>
    <dgm:pt modelId="{0B353A12-7A70-4DE4-835E-BF812752338F}" type="sibTrans" cxnId="{D6E6C4D3-3CD2-4CEB-83D6-8214DA998F65}">
      <dgm:prSet/>
      <dgm:spPr/>
      <dgm:t>
        <a:bodyPr/>
        <a:lstStyle/>
        <a:p>
          <a:endParaRPr lang="ru-RU">
            <a:solidFill>
              <a:schemeClr val="tx1"/>
            </a:solidFill>
          </a:endParaRPr>
        </a:p>
      </dgm:t>
    </dgm:pt>
    <dgm:pt modelId="{3F1223AB-EF83-4862-B9D6-20091F822513}">
      <dgm:prSet/>
      <dgm:spPr/>
      <dgm:t>
        <a:bodyPr/>
        <a:lstStyle/>
        <a:p>
          <a:pPr rtl="0"/>
          <a:r>
            <a:rPr lang="uk-UA" smtClean="0">
              <a:solidFill>
                <a:schemeClr val="tx1"/>
              </a:solidFill>
            </a:rPr>
            <a:t>Ознаки слів грецького походження:</a:t>
          </a:r>
          <a:endParaRPr lang="ru-RU">
            <a:solidFill>
              <a:schemeClr val="tx1"/>
            </a:solidFill>
          </a:endParaRPr>
        </a:p>
      </dgm:t>
    </dgm:pt>
    <dgm:pt modelId="{CC235A32-382D-4ABF-A692-8C8E7595C170}" type="parTrans" cxnId="{68541284-AF26-4645-8351-D241CF8B51E9}">
      <dgm:prSet/>
      <dgm:spPr/>
      <dgm:t>
        <a:bodyPr/>
        <a:lstStyle/>
        <a:p>
          <a:endParaRPr lang="ru-RU">
            <a:solidFill>
              <a:schemeClr val="tx1"/>
            </a:solidFill>
          </a:endParaRPr>
        </a:p>
      </dgm:t>
    </dgm:pt>
    <dgm:pt modelId="{3BB9FC09-F6D6-4598-B476-E3A60F30176E}" type="sibTrans" cxnId="{68541284-AF26-4645-8351-D241CF8B51E9}">
      <dgm:prSet/>
      <dgm:spPr/>
      <dgm:t>
        <a:bodyPr/>
        <a:lstStyle/>
        <a:p>
          <a:endParaRPr lang="ru-RU">
            <a:solidFill>
              <a:schemeClr val="tx1"/>
            </a:solidFill>
          </a:endParaRPr>
        </a:p>
      </dgm:t>
    </dgm:pt>
    <dgm:pt modelId="{91508E31-5600-4B72-B4C5-F52DCA579B41}">
      <dgm:prSet/>
      <dgm:spPr/>
      <dgm:t>
        <a:bodyPr/>
        <a:lstStyle/>
        <a:p>
          <a:pPr rtl="0"/>
          <a:r>
            <a:rPr lang="uk-UA" smtClean="0">
              <a:solidFill>
                <a:schemeClr val="tx1"/>
              </a:solidFill>
            </a:rPr>
            <a:t>наявність голосних звуків [е], [а] на початку слова: архаїзм, архів, атроз, автобіографія, епос, економіка;</a:t>
          </a:r>
          <a:endParaRPr lang="ru-RU">
            <a:solidFill>
              <a:schemeClr val="tx1"/>
            </a:solidFill>
          </a:endParaRPr>
        </a:p>
      </dgm:t>
    </dgm:pt>
    <dgm:pt modelId="{FD1ACA2F-42EB-4271-9842-CDB1C7BF0B32}" type="parTrans" cxnId="{64A9FA40-51C6-496D-ACF6-0A70EC53F681}">
      <dgm:prSet/>
      <dgm:spPr/>
      <dgm:t>
        <a:bodyPr/>
        <a:lstStyle/>
        <a:p>
          <a:endParaRPr lang="ru-RU">
            <a:solidFill>
              <a:schemeClr val="tx1"/>
            </a:solidFill>
          </a:endParaRPr>
        </a:p>
      </dgm:t>
    </dgm:pt>
    <dgm:pt modelId="{DC6B8619-4718-4560-91FB-A68318F8202C}" type="sibTrans" cxnId="{64A9FA40-51C6-496D-ACF6-0A70EC53F681}">
      <dgm:prSet/>
      <dgm:spPr/>
      <dgm:t>
        <a:bodyPr/>
        <a:lstStyle/>
        <a:p>
          <a:endParaRPr lang="ru-RU">
            <a:solidFill>
              <a:schemeClr val="tx1"/>
            </a:solidFill>
          </a:endParaRPr>
        </a:p>
      </dgm:t>
    </dgm:pt>
    <dgm:pt modelId="{FCAB61C4-8086-4690-BE36-CE3E0B2F2AD5}">
      <dgm:prSet/>
      <dgm:spPr/>
      <dgm:t>
        <a:bodyPr/>
        <a:lstStyle/>
        <a:p>
          <a:pPr rtl="0"/>
          <a:r>
            <a:rPr lang="uk-UA" smtClean="0">
              <a:solidFill>
                <a:schemeClr val="tx1"/>
              </a:solidFill>
            </a:rPr>
            <a:t>наявність звука [ф], що може стояти в будь-якому місці слова: фосфор, фармакологія, фотограф;</a:t>
          </a:r>
          <a:endParaRPr lang="ru-RU">
            <a:solidFill>
              <a:schemeClr val="tx1"/>
            </a:solidFill>
          </a:endParaRPr>
        </a:p>
      </dgm:t>
    </dgm:pt>
    <dgm:pt modelId="{96FD5459-9484-4A12-B2CF-620F1E8B857B}" type="parTrans" cxnId="{48D5D844-5B8E-4A7B-8B69-A78D522069A7}">
      <dgm:prSet/>
      <dgm:spPr/>
      <dgm:t>
        <a:bodyPr/>
        <a:lstStyle/>
        <a:p>
          <a:endParaRPr lang="ru-RU">
            <a:solidFill>
              <a:schemeClr val="tx1"/>
            </a:solidFill>
          </a:endParaRPr>
        </a:p>
      </dgm:t>
    </dgm:pt>
    <dgm:pt modelId="{56FEAD3E-A6D8-4B37-855E-913EF475E8C5}" type="sibTrans" cxnId="{48D5D844-5B8E-4A7B-8B69-A78D522069A7}">
      <dgm:prSet/>
      <dgm:spPr/>
      <dgm:t>
        <a:bodyPr/>
        <a:lstStyle/>
        <a:p>
          <a:endParaRPr lang="ru-RU">
            <a:solidFill>
              <a:schemeClr val="tx1"/>
            </a:solidFill>
          </a:endParaRPr>
        </a:p>
      </dgm:t>
    </dgm:pt>
    <dgm:pt modelId="{2B9B0447-81FB-42C0-ADD0-DBA1907C03E7}">
      <dgm:prSet/>
      <dgm:spPr/>
      <dgm:t>
        <a:bodyPr/>
        <a:lstStyle/>
        <a:p>
          <a:pPr rtl="0"/>
          <a:r>
            <a:rPr lang="uk-UA" smtClean="0">
              <a:solidFill>
                <a:schemeClr val="tx1"/>
              </a:solidFill>
            </a:rPr>
            <a:t>поєднання приголосних |кс], [пс], [мв], [мп], |ск): синтаксис, психологія, амвон, олімпіада, скорпіон;</a:t>
          </a:r>
          <a:endParaRPr lang="ru-RU">
            <a:solidFill>
              <a:schemeClr val="tx1"/>
            </a:solidFill>
          </a:endParaRPr>
        </a:p>
      </dgm:t>
    </dgm:pt>
    <dgm:pt modelId="{FE91B027-D8ED-4BE8-AC0D-CED392D15500}" type="parTrans" cxnId="{D76EDAC3-6C5A-4980-A839-893410813B65}">
      <dgm:prSet/>
      <dgm:spPr/>
      <dgm:t>
        <a:bodyPr/>
        <a:lstStyle/>
        <a:p>
          <a:endParaRPr lang="ru-RU">
            <a:solidFill>
              <a:schemeClr val="tx1"/>
            </a:solidFill>
          </a:endParaRPr>
        </a:p>
      </dgm:t>
    </dgm:pt>
    <dgm:pt modelId="{36EC5F75-A3C6-46DE-B72F-0F4CF2FC8424}" type="sibTrans" cxnId="{D76EDAC3-6C5A-4980-A839-893410813B65}">
      <dgm:prSet/>
      <dgm:spPr/>
      <dgm:t>
        <a:bodyPr/>
        <a:lstStyle/>
        <a:p>
          <a:endParaRPr lang="ru-RU">
            <a:solidFill>
              <a:schemeClr val="tx1"/>
            </a:solidFill>
          </a:endParaRPr>
        </a:p>
      </dgm:t>
    </dgm:pt>
    <dgm:pt modelId="{B70E941D-ADCA-40DE-B08C-99EE50690E75}">
      <dgm:prSet/>
      <dgm:spPr/>
      <dgm:t>
        <a:bodyPr/>
        <a:lstStyle/>
        <a:p>
          <a:pPr rtl="0"/>
          <a:r>
            <a:rPr lang="uk-UA" smtClean="0">
              <a:solidFill>
                <a:schemeClr val="tx1"/>
              </a:solidFill>
            </a:rPr>
            <a:t>наявність кореневих морфем: атмо-, анім-, біблі-, дем-, есте-, reo-, біо-, фон- лекс-, лог-, аеро-: атмометр, анімація, бібліотека, демос, фонетика, геокарпія, лексикон, аеропорт.</a:t>
          </a:r>
          <a:endParaRPr lang="ru-RU">
            <a:solidFill>
              <a:schemeClr val="tx1"/>
            </a:solidFill>
          </a:endParaRPr>
        </a:p>
      </dgm:t>
    </dgm:pt>
    <dgm:pt modelId="{775D7398-4191-485C-9B59-7C7DF2D8C5CA}" type="parTrans" cxnId="{C0204423-1239-4BB6-A9AA-6CDFA4AC509C}">
      <dgm:prSet/>
      <dgm:spPr/>
      <dgm:t>
        <a:bodyPr/>
        <a:lstStyle/>
        <a:p>
          <a:endParaRPr lang="ru-RU">
            <a:solidFill>
              <a:schemeClr val="tx1"/>
            </a:solidFill>
          </a:endParaRPr>
        </a:p>
      </dgm:t>
    </dgm:pt>
    <dgm:pt modelId="{8630654A-B356-44BF-BE43-EA17391F0FEE}" type="sibTrans" cxnId="{C0204423-1239-4BB6-A9AA-6CDFA4AC509C}">
      <dgm:prSet/>
      <dgm:spPr/>
      <dgm:t>
        <a:bodyPr/>
        <a:lstStyle/>
        <a:p>
          <a:endParaRPr lang="ru-RU">
            <a:solidFill>
              <a:schemeClr val="tx1"/>
            </a:solidFill>
          </a:endParaRPr>
        </a:p>
      </dgm:t>
    </dgm:pt>
    <dgm:pt modelId="{D2DB91AF-9AB7-4BE1-97D0-868D16C4A213}" type="pres">
      <dgm:prSet presAssocID="{51EFF30D-8F62-4879-9C14-53C22F994876}" presName="linear" presStyleCnt="0">
        <dgm:presLayoutVars>
          <dgm:animLvl val="lvl"/>
          <dgm:resizeHandles val="exact"/>
        </dgm:presLayoutVars>
      </dgm:prSet>
      <dgm:spPr/>
      <dgm:t>
        <a:bodyPr/>
        <a:lstStyle/>
        <a:p>
          <a:endParaRPr lang="ru-RU"/>
        </a:p>
      </dgm:t>
    </dgm:pt>
    <dgm:pt modelId="{944980FC-0693-4D1C-B155-EAB1A13B43C2}" type="pres">
      <dgm:prSet presAssocID="{9B5A3367-B331-4184-B764-456F478E2756}" presName="parentText" presStyleLbl="node1" presStyleIdx="0" presStyleCnt="7">
        <dgm:presLayoutVars>
          <dgm:chMax val="0"/>
          <dgm:bulletEnabled val="1"/>
        </dgm:presLayoutVars>
      </dgm:prSet>
      <dgm:spPr/>
      <dgm:t>
        <a:bodyPr/>
        <a:lstStyle/>
        <a:p>
          <a:endParaRPr lang="ru-RU"/>
        </a:p>
      </dgm:t>
    </dgm:pt>
    <dgm:pt modelId="{B5CFD2A1-4CF8-497D-8888-953ACEE13EC3}" type="pres">
      <dgm:prSet presAssocID="{2887CC82-1C9E-462F-8F9B-8D7734553B77}" presName="spacer" presStyleCnt="0"/>
      <dgm:spPr/>
    </dgm:pt>
    <dgm:pt modelId="{6B5B7115-54A8-4848-BB23-358C2A376121}" type="pres">
      <dgm:prSet presAssocID="{EA1481A9-B02C-4569-A99B-00CCF61B1C91}" presName="parentText" presStyleLbl="node1" presStyleIdx="1" presStyleCnt="7" custScaleY="5108">
        <dgm:presLayoutVars>
          <dgm:chMax val="0"/>
          <dgm:bulletEnabled val="1"/>
        </dgm:presLayoutVars>
      </dgm:prSet>
      <dgm:spPr/>
      <dgm:t>
        <a:bodyPr/>
        <a:lstStyle/>
        <a:p>
          <a:endParaRPr lang="ru-RU"/>
        </a:p>
      </dgm:t>
    </dgm:pt>
    <dgm:pt modelId="{2BC35CD7-85ED-42EB-8510-98BFAD1C59AE}" type="pres">
      <dgm:prSet presAssocID="{0B353A12-7A70-4DE4-835E-BF812752338F}" presName="spacer" presStyleCnt="0"/>
      <dgm:spPr/>
    </dgm:pt>
    <dgm:pt modelId="{7F9A4885-0E6D-4AB7-BA29-7D993B627345}" type="pres">
      <dgm:prSet presAssocID="{3F1223AB-EF83-4862-B9D6-20091F822513}" presName="parentText" presStyleLbl="node1" presStyleIdx="2" presStyleCnt="7">
        <dgm:presLayoutVars>
          <dgm:chMax val="0"/>
          <dgm:bulletEnabled val="1"/>
        </dgm:presLayoutVars>
      </dgm:prSet>
      <dgm:spPr/>
      <dgm:t>
        <a:bodyPr/>
        <a:lstStyle/>
        <a:p>
          <a:endParaRPr lang="ru-RU"/>
        </a:p>
      </dgm:t>
    </dgm:pt>
    <dgm:pt modelId="{2645F256-EB8B-4563-A713-661091C7B029}" type="pres">
      <dgm:prSet presAssocID="{3BB9FC09-F6D6-4598-B476-E3A60F30176E}" presName="spacer" presStyleCnt="0"/>
      <dgm:spPr/>
    </dgm:pt>
    <dgm:pt modelId="{229A1929-5187-431B-9569-BB7F24CF5530}" type="pres">
      <dgm:prSet presAssocID="{91508E31-5600-4B72-B4C5-F52DCA579B41}" presName="parentText" presStyleLbl="node1" presStyleIdx="3" presStyleCnt="7">
        <dgm:presLayoutVars>
          <dgm:chMax val="0"/>
          <dgm:bulletEnabled val="1"/>
        </dgm:presLayoutVars>
      </dgm:prSet>
      <dgm:spPr/>
      <dgm:t>
        <a:bodyPr/>
        <a:lstStyle/>
        <a:p>
          <a:endParaRPr lang="ru-RU"/>
        </a:p>
      </dgm:t>
    </dgm:pt>
    <dgm:pt modelId="{059F3FEF-1ECA-4680-8625-E024C72F2468}" type="pres">
      <dgm:prSet presAssocID="{DC6B8619-4718-4560-91FB-A68318F8202C}" presName="spacer" presStyleCnt="0"/>
      <dgm:spPr/>
    </dgm:pt>
    <dgm:pt modelId="{1643DD71-3485-43A1-B839-91810340B4AC}" type="pres">
      <dgm:prSet presAssocID="{FCAB61C4-8086-4690-BE36-CE3E0B2F2AD5}" presName="parentText" presStyleLbl="node1" presStyleIdx="4" presStyleCnt="7">
        <dgm:presLayoutVars>
          <dgm:chMax val="0"/>
          <dgm:bulletEnabled val="1"/>
        </dgm:presLayoutVars>
      </dgm:prSet>
      <dgm:spPr/>
      <dgm:t>
        <a:bodyPr/>
        <a:lstStyle/>
        <a:p>
          <a:endParaRPr lang="ru-RU"/>
        </a:p>
      </dgm:t>
    </dgm:pt>
    <dgm:pt modelId="{62A76D8B-2EF1-4109-A54C-74FB87403071}" type="pres">
      <dgm:prSet presAssocID="{56FEAD3E-A6D8-4B37-855E-913EF475E8C5}" presName="spacer" presStyleCnt="0"/>
      <dgm:spPr/>
    </dgm:pt>
    <dgm:pt modelId="{382FDCD9-3765-4D3D-936D-7BE994A8914C}" type="pres">
      <dgm:prSet presAssocID="{2B9B0447-81FB-42C0-ADD0-DBA1907C03E7}" presName="parentText" presStyleLbl="node1" presStyleIdx="5" presStyleCnt="7">
        <dgm:presLayoutVars>
          <dgm:chMax val="0"/>
          <dgm:bulletEnabled val="1"/>
        </dgm:presLayoutVars>
      </dgm:prSet>
      <dgm:spPr/>
      <dgm:t>
        <a:bodyPr/>
        <a:lstStyle/>
        <a:p>
          <a:endParaRPr lang="ru-RU"/>
        </a:p>
      </dgm:t>
    </dgm:pt>
    <dgm:pt modelId="{AA72C31D-AD0F-4AB1-8E8D-664F14EDACCD}" type="pres">
      <dgm:prSet presAssocID="{36EC5F75-A3C6-46DE-B72F-0F4CF2FC8424}" presName="spacer" presStyleCnt="0"/>
      <dgm:spPr/>
    </dgm:pt>
    <dgm:pt modelId="{B966F581-DE4B-4AB9-9DD6-BB0174E44696}" type="pres">
      <dgm:prSet presAssocID="{B70E941D-ADCA-40DE-B08C-99EE50690E75}" presName="parentText" presStyleLbl="node1" presStyleIdx="6" presStyleCnt="7">
        <dgm:presLayoutVars>
          <dgm:chMax val="0"/>
          <dgm:bulletEnabled val="1"/>
        </dgm:presLayoutVars>
      </dgm:prSet>
      <dgm:spPr/>
      <dgm:t>
        <a:bodyPr/>
        <a:lstStyle/>
        <a:p>
          <a:endParaRPr lang="ru-RU"/>
        </a:p>
      </dgm:t>
    </dgm:pt>
  </dgm:ptLst>
  <dgm:cxnLst>
    <dgm:cxn modelId="{BFFA1941-6A5A-4B90-8D6A-8FFE0D4A70C6}" type="presOf" srcId="{3F1223AB-EF83-4862-B9D6-20091F822513}" destId="{7F9A4885-0E6D-4AB7-BA29-7D993B627345}" srcOrd="0" destOrd="0" presId="urn:microsoft.com/office/officeart/2005/8/layout/vList2"/>
    <dgm:cxn modelId="{1A60A199-41C2-469E-ADE8-485FD8DAF815}" type="presOf" srcId="{91508E31-5600-4B72-B4C5-F52DCA579B41}" destId="{229A1929-5187-431B-9569-BB7F24CF5530}" srcOrd="0" destOrd="0" presId="urn:microsoft.com/office/officeart/2005/8/layout/vList2"/>
    <dgm:cxn modelId="{FFDFF811-202A-4CB7-8DB2-FB3B7AA0B92F}" type="presOf" srcId="{B70E941D-ADCA-40DE-B08C-99EE50690E75}" destId="{B966F581-DE4B-4AB9-9DD6-BB0174E44696}" srcOrd="0" destOrd="0" presId="urn:microsoft.com/office/officeart/2005/8/layout/vList2"/>
    <dgm:cxn modelId="{90898C78-70EE-489C-BA8A-D3D9DE9A0A73}" type="presOf" srcId="{9B5A3367-B331-4184-B764-456F478E2756}" destId="{944980FC-0693-4D1C-B155-EAB1A13B43C2}" srcOrd="0" destOrd="0" presId="urn:microsoft.com/office/officeart/2005/8/layout/vList2"/>
    <dgm:cxn modelId="{BFD0B681-212C-442B-94F3-FC29B05FE6FF}" type="presOf" srcId="{2B9B0447-81FB-42C0-ADD0-DBA1907C03E7}" destId="{382FDCD9-3765-4D3D-936D-7BE994A8914C}" srcOrd="0" destOrd="0" presId="urn:microsoft.com/office/officeart/2005/8/layout/vList2"/>
    <dgm:cxn modelId="{D6E6C4D3-3CD2-4CEB-83D6-8214DA998F65}" srcId="{51EFF30D-8F62-4879-9C14-53C22F994876}" destId="{EA1481A9-B02C-4569-A99B-00CCF61B1C91}" srcOrd="1" destOrd="0" parTransId="{22D38A74-8937-4D67-9059-3F2057E0BE25}" sibTransId="{0B353A12-7A70-4DE4-835E-BF812752338F}"/>
    <dgm:cxn modelId="{D76EDAC3-6C5A-4980-A839-893410813B65}" srcId="{51EFF30D-8F62-4879-9C14-53C22F994876}" destId="{2B9B0447-81FB-42C0-ADD0-DBA1907C03E7}" srcOrd="5" destOrd="0" parTransId="{FE91B027-D8ED-4BE8-AC0D-CED392D15500}" sibTransId="{36EC5F75-A3C6-46DE-B72F-0F4CF2FC8424}"/>
    <dgm:cxn modelId="{C847A7AD-2F18-4175-AFD1-3FCC52433B0D}" type="presOf" srcId="{EA1481A9-B02C-4569-A99B-00CCF61B1C91}" destId="{6B5B7115-54A8-4848-BB23-358C2A376121}" srcOrd="0" destOrd="0" presId="urn:microsoft.com/office/officeart/2005/8/layout/vList2"/>
    <dgm:cxn modelId="{68541284-AF26-4645-8351-D241CF8B51E9}" srcId="{51EFF30D-8F62-4879-9C14-53C22F994876}" destId="{3F1223AB-EF83-4862-B9D6-20091F822513}" srcOrd="2" destOrd="0" parTransId="{CC235A32-382D-4ABF-A692-8C8E7595C170}" sibTransId="{3BB9FC09-F6D6-4598-B476-E3A60F30176E}"/>
    <dgm:cxn modelId="{6557F071-1CE2-4676-B976-A135998092B4}" srcId="{51EFF30D-8F62-4879-9C14-53C22F994876}" destId="{9B5A3367-B331-4184-B764-456F478E2756}" srcOrd="0" destOrd="0" parTransId="{2345D0AF-1EE2-4790-9FFC-39C2C917F34C}" sibTransId="{2887CC82-1C9E-462F-8F9B-8D7734553B77}"/>
    <dgm:cxn modelId="{D9E74784-884C-4E4A-8898-7A4813A2D27C}" type="presOf" srcId="{FCAB61C4-8086-4690-BE36-CE3E0B2F2AD5}" destId="{1643DD71-3485-43A1-B839-91810340B4AC}" srcOrd="0" destOrd="0" presId="urn:microsoft.com/office/officeart/2005/8/layout/vList2"/>
    <dgm:cxn modelId="{C0204423-1239-4BB6-A9AA-6CDFA4AC509C}" srcId="{51EFF30D-8F62-4879-9C14-53C22F994876}" destId="{B70E941D-ADCA-40DE-B08C-99EE50690E75}" srcOrd="6" destOrd="0" parTransId="{775D7398-4191-485C-9B59-7C7DF2D8C5CA}" sibTransId="{8630654A-B356-44BF-BE43-EA17391F0FEE}"/>
    <dgm:cxn modelId="{D751B956-79AB-498B-81A3-FF20E56552AB}" type="presOf" srcId="{51EFF30D-8F62-4879-9C14-53C22F994876}" destId="{D2DB91AF-9AB7-4BE1-97D0-868D16C4A213}" srcOrd="0" destOrd="0" presId="urn:microsoft.com/office/officeart/2005/8/layout/vList2"/>
    <dgm:cxn modelId="{48D5D844-5B8E-4A7B-8B69-A78D522069A7}" srcId="{51EFF30D-8F62-4879-9C14-53C22F994876}" destId="{FCAB61C4-8086-4690-BE36-CE3E0B2F2AD5}" srcOrd="4" destOrd="0" parTransId="{96FD5459-9484-4A12-B2CF-620F1E8B857B}" sibTransId="{56FEAD3E-A6D8-4B37-855E-913EF475E8C5}"/>
    <dgm:cxn modelId="{64A9FA40-51C6-496D-ACF6-0A70EC53F681}" srcId="{51EFF30D-8F62-4879-9C14-53C22F994876}" destId="{91508E31-5600-4B72-B4C5-F52DCA579B41}" srcOrd="3" destOrd="0" parTransId="{FD1ACA2F-42EB-4271-9842-CDB1C7BF0B32}" sibTransId="{DC6B8619-4718-4560-91FB-A68318F8202C}"/>
    <dgm:cxn modelId="{3F36ED39-1BBD-4CF4-B357-BB8E87AEAC67}" type="presParOf" srcId="{D2DB91AF-9AB7-4BE1-97D0-868D16C4A213}" destId="{944980FC-0693-4D1C-B155-EAB1A13B43C2}" srcOrd="0" destOrd="0" presId="urn:microsoft.com/office/officeart/2005/8/layout/vList2"/>
    <dgm:cxn modelId="{FBA259EB-2EF8-4DAB-BF43-5575447BF596}" type="presParOf" srcId="{D2DB91AF-9AB7-4BE1-97D0-868D16C4A213}" destId="{B5CFD2A1-4CF8-497D-8888-953ACEE13EC3}" srcOrd="1" destOrd="0" presId="urn:microsoft.com/office/officeart/2005/8/layout/vList2"/>
    <dgm:cxn modelId="{0BB0D619-BD29-4E59-9C22-25001CF16F5C}" type="presParOf" srcId="{D2DB91AF-9AB7-4BE1-97D0-868D16C4A213}" destId="{6B5B7115-54A8-4848-BB23-358C2A376121}" srcOrd="2" destOrd="0" presId="urn:microsoft.com/office/officeart/2005/8/layout/vList2"/>
    <dgm:cxn modelId="{DBED48FD-8589-4447-9EC2-17FA3ACAE2D7}" type="presParOf" srcId="{D2DB91AF-9AB7-4BE1-97D0-868D16C4A213}" destId="{2BC35CD7-85ED-42EB-8510-98BFAD1C59AE}" srcOrd="3" destOrd="0" presId="urn:microsoft.com/office/officeart/2005/8/layout/vList2"/>
    <dgm:cxn modelId="{928FB530-6BCD-4EA6-B9F5-B49F8E0D90B1}" type="presParOf" srcId="{D2DB91AF-9AB7-4BE1-97D0-868D16C4A213}" destId="{7F9A4885-0E6D-4AB7-BA29-7D993B627345}" srcOrd="4" destOrd="0" presId="urn:microsoft.com/office/officeart/2005/8/layout/vList2"/>
    <dgm:cxn modelId="{3D57DD75-1F70-4FD9-A51E-773A5279A694}" type="presParOf" srcId="{D2DB91AF-9AB7-4BE1-97D0-868D16C4A213}" destId="{2645F256-EB8B-4563-A713-661091C7B029}" srcOrd="5" destOrd="0" presId="urn:microsoft.com/office/officeart/2005/8/layout/vList2"/>
    <dgm:cxn modelId="{54AC06B7-3713-4A81-9B9E-4B6713C06D48}" type="presParOf" srcId="{D2DB91AF-9AB7-4BE1-97D0-868D16C4A213}" destId="{229A1929-5187-431B-9569-BB7F24CF5530}" srcOrd="6" destOrd="0" presId="urn:microsoft.com/office/officeart/2005/8/layout/vList2"/>
    <dgm:cxn modelId="{E8F0BA8A-CF4B-4456-B33F-F7169FAB54A2}" type="presParOf" srcId="{D2DB91AF-9AB7-4BE1-97D0-868D16C4A213}" destId="{059F3FEF-1ECA-4680-8625-E024C72F2468}" srcOrd="7" destOrd="0" presId="urn:microsoft.com/office/officeart/2005/8/layout/vList2"/>
    <dgm:cxn modelId="{98746357-107A-420E-B20A-DB0959129C74}" type="presParOf" srcId="{D2DB91AF-9AB7-4BE1-97D0-868D16C4A213}" destId="{1643DD71-3485-43A1-B839-91810340B4AC}" srcOrd="8" destOrd="0" presId="urn:microsoft.com/office/officeart/2005/8/layout/vList2"/>
    <dgm:cxn modelId="{0787C5E3-149C-41DA-BC78-2DDC3A52FEAC}" type="presParOf" srcId="{D2DB91AF-9AB7-4BE1-97D0-868D16C4A213}" destId="{62A76D8B-2EF1-4109-A54C-74FB87403071}" srcOrd="9" destOrd="0" presId="urn:microsoft.com/office/officeart/2005/8/layout/vList2"/>
    <dgm:cxn modelId="{F70874EB-DE09-4452-B0D8-6EDCEB9F9D3A}" type="presParOf" srcId="{D2DB91AF-9AB7-4BE1-97D0-868D16C4A213}" destId="{382FDCD9-3765-4D3D-936D-7BE994A8914C}" srcOrd="10" destOrd="0" presId="urn:microsoft.com/office/officeart/2005/8/layout/vList2"/>
    <dgm:cxn modelId="{00A42FCF-4B06-49D6-9F54-C6F5B870CBF5}" type="presParOf" srcId="{D2DB91AF-9AB7-4BE1-97D0-868D16C4A213}" destId="{AA72C31D-AD0F-4AB1-8E8D-664F14EDACCD}" srcOrd="11" destOrd="0" presId="urn:microsoft.com/office/officeart/2005/8/layout/vList2"/>
    <dgm:cxn modelId="{0B423348-400B-4D22-969E-2F1F23F81C7F}" type="presParOf" srcId="{D2DB91AF-9AB7-4BE1-97D0-868D16C4A213}" destId="{B966F581-DE4B-4AB9-9DD6-BB0174E4469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CA1F500-2AB3-4E54-A946-387D4904F3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0C8ECA5-F6F0-4DA0-A0E4-9DAF9A8FDABA}">
      <dgm:prSet/>
      <dgm:spPr/>
      <dgm:t>
        <a:bodyPr/>
        <a:lstStyle/>
        <a:p>
          <a:pPr rtl="0"/>
          <a:r>
            <a:rPr lang="uk-UA" smtClean="0">
              <a:solidFill>
                <a:schemeClr val="tx1"/>
              </a:solidFill>
            </a:rPr>
            <a:t>Слова латинського походження – це здебільшого терміни політичні (клас, диктатура, соціалізм, комунізм, конституція), наукові (синус, дедукція, формула, префікс, прогресія, меридіан), юридичні (юрист, адвокат, юстиція, нотаріус), медичні (фурункул, ангіна, туберкульоз, резекція, ампутація), педагогічні (студент, факультет, університет, доцент, екзамен), власні імена (Віктор, Павло, Валерій, Юлія).</a:t>
          </a:r>
          <a:endParaRPr lang="ru-RU">
            <a:solidFill>
              <a:schemeClr val="tx1"/>
            </a:solidFill>
          </a:endParaRPr>
        </a:p>
      </dgm:t>
    </dgm:pt>
    <dgm:pt modelId="{E0EEC228-72E9-434F-A61E-CBD25C83D810}" type="parTrans" cxnId="{DB238A5B-0C7E-4CB7-A4B2-F4AEA7EBD661}">
      <dgm:prSet/>
      <dgm:spPr/>
      <dgm:t>
        <a:bodyPr/>
        <a:lstStyle/>
        <a:p>
          <a:endParaRPr lang="ru-RU">
            <a:solidFill>
              <a:schemeClr val="tx1"/>
            </a:solidFill>
          </a:endParaRPr>
        </a:p>
      </dgm:t>
    </dgm:pt>
    <dgm:pt modelId="{F6982237-980D-4F41-A125-6982FCEAA7FA}" type="sibTrans" cxnId="{DB238A5B-0C7E-4CB7-A4B2-F4AEA7EBD661}">
      <dgm:prSet/>
      <dgm:spPr/>
      <dgm:t>
        <a:bodyPr/>
        <a:lstStyle/>
        <a:p>
          <a:endParaRPr lang="ru-RU">
            <a:solidFill>
              <a:schemeClr val="tx1"/>
            </a:solidFill>
          </a:endParaRPr>
        </a:p>
      </dgm:t>
    </dgm:pt>
    <dgm:pt modelId="{509A6302-CBF1-428F-A2E8-D9AEBF5E1AAB}">
      <dgm:prSet/>
      <dgm:spPr/>
      <dgm:t>
        <a:bodyPr/>
        <a:lstStyle/>
        <a:p>
          <a:pPr rtl="0"/>
          <a:r>
            <a:rPr lang="uk-UA" smtClean="0">
              <a:solidFill>
                <a:schemeClr val="tx1"/>
              </a:solidFill>
            </a:rPr>
            <a:t>Ознаки слів латинського походження:</a:t>
          </a:r>
          <a:endParaRPr lang="ru-RU">
            <a:solidFill>
              <a:schemeClr val="tx1"/>
            </a:solidFill>
          </a:endParaRPr>
        </a:p>
      </dgm:t>
    </dgm:pt>
    <dgm:pt modelId="{DA2B1871-5214-4CC6-A1E7-8CF7717C9A21}" type="parTrans" cxnId="{264B801F-45E9-477A-AA67-66AF137CA47C}">
      <dgm:prSet/>
      <dgm:spPr/>
      <dgm:t>
        <a:bodyPr/>
        <a:lstStyle/>
        <a:p>
          <a:endParaRPr lang="ru-RU">
            <a:solidFill>
              <a:schemeClr val="tx1"/>
            </a:solidFill>
          </a:endParaRPr>
        </a:p>
      </dgm:t>
    </dgm:pt>
    <dgm:pt modelId="{E701462F-C86A-4868-ACC6-ABC6ED18719A}" type="sibTrans" cxnId="{264B801F-45E9-477A-AA67-66AF137CA47C}">
      <dgm:prSet/>
      <dgm:spPr/>
      <dgm:t>
        <a:bodyPr/>
        <a:lstStyle/>
        <a:p>
          <a:endParaRPr lang="ru-RU">
            <a:solidFill>
              <a:schemeClr val="tx1"/>
            </a:solidFill>
          </a:endParaRPr>
        </a:p>
      </dgm:t>
    </dgm:pt>
    <dgm:pt modelId="{16FF93A1-CC43-4457-AE00-A0CB7F4E1B0D}">
      <dgm:prSet/>
      <dgm:spPr/>
      <dgm:t>
        <a:bodyPr/>
        <a:lstStyle/>
        <a:p>
          <a:pPr rtl="0"/>
          <a:r>
            <a:rPr lang="uk-UA" dirty="0" smtClean="0">
              <a:solidFill>
                <a:schemeClr val="tx1"/>
              </a:solidFill>
            </a:rPr>
            <a:t>наявність префіксів екс-, їм-, </a:t>
          </a:r>
          <a:r>
            <a:rPr lang="uk-UA" dirty="0" err="1" smtClean="0">
              <a:solidFill>
                <a:schemeClr val="tx1"/>
              </a:solidFill>
            </a:rPr>
            <a:t>інтер</a:t>
          </a:r>
          <a:r>
            <a:rPr lang="uk-UA" dirty="0" smtClean="0">
              <a:solidFill>
                <a:schemeClr val="tx1"/>
              </a:solidFill>
            </a:rPr>
            <a:t>-, ре-, де-, пре-, про-, ре-, транс-: </a:t>
          </a:r>
          <a:r>
            <a:rPr lang="uk-UA" dirty="0" err="1" smtClean="0">
              <a:solidFill>
                <a:schemeClr val="tx1"/>
              </a:solidFill>
            </a:rPr>
            <a:t>еспорт</a:t>
          </a:r>
          <a:r>
            <a:rPr lang="uk-UA" dirty="0" smtClean="0">
              <a:solidFill>
                <a:schemeClr val="tx1"/>
              </a:solidFill>
            </a:rPr>
            <a:t>, імпорт, інтернаціональний, реконструкція, дедукція, прелюдія, прокурор, реконструкція, трансформація;</a:t>
          </a:r>
          <a:endParaRPr lang="ru-RU" dirty="0">
            <a:solidFill>
              <a:schemeClr val="tx1"/>
            </a:solidFill>
          </a:endParaRPr>
        </a:p>
      </dgm:t>
    </dgm:pt>
    <dgm:pt modelId="{9F7A7E0B-E423-487C-84F1-2367435B3203}" type="parTrans" cxnId="{2E429EA1-77B2-49CB-B267-BA528692C631}">
      <dgm:prSet/>
      <dgm:spPr/>
      <dgm:t>
        <a:bodyPr/>
        <a:lstStyle/>
        <a:p>
          <a:endParaRPr lang="ru-RU">
            <a:solidFill>
              <a:schemeClr val="tx1"/>
            </a:solidFill>
          </a:endParaRPr>
        </a:p>
      </dgm:t>
    </dgm:pt>
    <dgm:pt modelId="{37ED0F9B-7252-45D6-9055-0D91B86617AB}" type="sibTrans" cxnId="{2E429EA1-77B2-49CB-B267-BA528692C631}">
      <dgm:prSet/>
      <dgm:spPr/>
      <dgm:t>
        <a:bodyPr/>
        <a:lstStyle/>
        <a:p>
          <a:endParaRPr lang="ru-RU">
            <a:solidFill>
              <a:schemeClr val="tx1"/>
            </a:solidFill>
          </a:endParaRPr>
        </a:p>
      </dgm:t>
    </dgm:pt>
    <dgm:pt modelId="{51D76EDF-602C-4F7B-BDD2-E80DBB50A2DF}">
      <dgm:prSet/>
      <dgm:spPr/>
      <dgm:t>
        <a:bodyPr/>
        <a:lstStyle/>
        <a:p>
          <a:pPr rtl="0"/>
          <a:r>
            <a:rPr lang="uk-UA" smtClean="0">
              <a:solidFill>
                <a:schemeClr val="tx1"/>
              </a:solidFill>
            </a:rPr>
            <a:t>наявність звукосполучень [ци], [це]: циркуляція, ценз;</a:t>
          </a:r>
          <a:endParaRPr lang="ru-RU">
            <a:solidFill>
              <a:schemeClr val="tx1"/>
            </a:solidFill>
          </a:endParaRPr>
        </a:p>
      </dgm:t>
    </dgm:pt>
    <dgm:pt modelId="{490F64F4-6AA5-43B1-9BE3-E2DEC3FEE1EA}" type="parTrans" cxnId="{F5F4DAC1-51A5-4B19-AE22-F87683DF880B}">
      <dgm:prSet/>
      <dgm:spPr/>
      <dgm:t>
        <a:bodyPr/>
        <a:lstStyle/>
        <a:p>
          <a:endParaRPr lang="ru-RU">
            <a:solidFill>
              <a:schemeClr val="tx1"/>
            </a:solidFill>
          </a:endParaRPr>
        </a:p>
      </dgm:t>
    </dgm:pt>
    <dgm:pt modelId="{CE986F5A-63E7-45FD-A21E-B6D474255261}" type="sibTrans" cxnId="{F5F4DAC1-51A5-4B19-AE22-F87683DF880B}">
      <dgm:prSet/>
      <dgm:spPr/>
      <dgm:t>
        <a:bodyPr/>
        <a:lstStyle/>
        <a:p>
          <a:endParaRPr lang="ru-RU">
            <a:solidFill>
              <a:schemeClr val="tx1"/>
            </a:solidFill>
          </a:endParaRPr>
        </a:p>
      </dgm:t>
    </dgm:pt>
    <dgm:pt modelId="{2AD258EB-D076-48EE-BB95-3615F60C609A}">
      <dgm:prSet/>
      <dgm:spPr/>
      <dgm:t>
        <a:bodyPr/>
        <a:lstStyle/>
        <a:p>
          <a:pPr rtl="0"/>
          <a:r>
            <a:rPr lang="uk-UA" smtClean="0">
              <a:solidFill>
                <a:schemeClr val="tx1"/>
              </a:solidFill>
            </a:rPr>
            <a:t>наявність кінцевих звукосполучень основи [ум], [ус], [ат], [ент], [тор]: акваріум, градус, демократ, студент, активатор.</a:t>
          </a:r>
          <a:endParaRPr lang="ru-RU">
            <a:solidFill>
              <a:schemeClr val="tx1"/>
            </a:solidFill>
          </a:endParaRPr>
        </a:p>
      </dgm:t>
    </dgm:pt>
    <dgm:pt modelId="{D08B4FE8-A442-4674-AB65-790B55DDA6C4}" type="parTrans" cxnId="{7AC1F249-33D8-4918-9D22-05B0F9624007}">
      <dgm:prSet/>
      <dgm:spPr/>
      <dgm:t>
        <a:bodyPr/>
        <a:lstStyle/>
        <a:p>
          <a:endParaRPr lang="ru-RU">
            <a:solidFill>
              <a:schemeClr val="tx1"/>
            </a:solidFill>
          </a:endParaRPr>
        </a:p>
      </dgm:t>
    </dgm:pt>
    <dgm:pt modelId="{B5A02519-F027-4120-A4E4-6023EE2C19B3}" type="sibTrans" cxnId="{7AC1F249-33D8-4918-9D22-05B0F9624007}">
      <dgm:prSet/>
      <dgm:spPr/>
      <dgm:t>
        <a:bodyPr/>
        <a:lstStyle/>
        <a:p>
          <a:endParaRPr lang="ru-RU">
            <a:solidFill>
              <a:schemeClr val="tx1"/>
            </a:solidFill>
          </a:endParaRPr>
        </a:p>
      </dgm:t>
    </dgm:pt>
    <dgm:pt modelId="{AC9AB236-9D40-4193-B100-B717D4D1E897}" type="pres">
      <dgm:prSet presAssocID="{CCA1F500-2AB3-4E54-A946-387D4904F354}" presName="linear" presStyleCnt="0">
        <dgm:presLayoutVars>
          <dgm:animLvl val="lvl"/>
          <dgm:resizeHandles val="exact"/>
        </dgm:presLayoutVars>
      </dgm:prSet>
      <dgm:spPr/>
      <dgm:t>
        <a:bodyPr/>
        <a:lstStyle/>
        <a:p>
          <a:endParaRPr lang="ru-RU"/>
        </a:p>
      </dgm:t>
    </dgm:pt>
    <dgm:pt modelId="{02E5C9B1-910A-4BA0-A663-EFF6AD869A93}" type="pres">
      <dgm:prSet presAssocID="{F0C8ECA5-F6F0-4DA0-A0E4-9DAF9A8FDABA}" presName="parentText" presStyleLbl="node1" presStyleIdx="0" presStyleCnt="5" custScaleY="159489">
        <dgm:presLayoutVars>
          <dgm:chMax val="0"/>
          <dgm:bulletEnabled val="1"/>
        </dgm:presLayoutVars>
      </dgm:prSet>
      <dgm:spPr/>
      <dgm:t>
        <a:bodyPr/>
        <a:lstStyle/>
        <a:p>
          <a:endParaRPr lang="ru-RU"/>
        </a:p>
      </dgm:t>
    </dgm:pt>
    <dgm:pt modelId="{A4DAFB3E-5784-4C76-9E68-7AC9E64AF3C1}" type="pres">
      <dgm:prSet presAssocID="{F6982237-980D-4F41-A125-6982FCEAA7FA}" presName="spacer" presStyleCnt="0"/>
      <dgm:spPr/>
    </dgm:pt>
    <dgm:pt modelId="{9AD8CAAD-8646-4934-ADE6-EC79638EF15C}" type="pres">
      <dgm:prSet presAssocID="{509A6302-CBF1-428F-A2E8-D9AEBF5E1AAB}" presName="parentText" presStyleLbl="node1" presStyleIdx="1" presStyleCnt="5" custScaleY="53110">
        <dgm:presLayoutVars>
          <dgm:chMax val="0"/>
          <dgm:bulletEnabled val="1"/>
        </dgm:presLayoutVars>
      </dgm:prSet>
      <dgm:spPr/>
      <dgm:t>
        <a:bodyPr/>
        <a:lstStyle/>
        <a:p>
          <a:endParaRPr lang="ru-RU"/>
        </a:p>
      </dgm:t>
    </dgm:pt>
    <dgm:pt modelId="{E2ECB2C2-3670-4C61-8C55-92BC4CFD929F}" type="pres">
      <dgm:prSet presAssocID="{E701462F-C86A-4868-ACC6-ABC6ED18719A}" presName="spacer" presStyleCnt="0"/>
      <dgm:spPr/>
    </dgm:pt>
    <dgm:pt modelId="{F6858630-BD60-4EC1-8F28-75AFFAD40A2F}" type="pres">
      <dgm:prSet presAssocID="{16FF93A1-CC43-4457-AE00-A0CB7F4E1B0D}" presName="parentText" presStyleLbl="node1" presStyleIdx="2" presStyleCnt="5">
        <dgm:presLayoutVars>
          <dgm:chMax val="0"/>
          <dgm:bulletEnabled val="1"/>
        </dgm:presLayoutVars>
      </dgm:prSet>
      <dgm:spPr/>
      <dgm:t>
        <a:bodyPr/>
        <a:lstStyle/>
        <a:p>
          <a:endParaRPr lang="ru-RU"/>
        </a:p>
      </dgm:t>
    </dgm:pt>
    <dgm:pt modelId="{85954331-A496-44EE-8728-E535730585EF}" type="pres">
      <dgm:prSet presAssocID="{37ED0F9B-7252-45D6-9055-0D91B86617AB}" presName="spacer" presStyleCnt="0"/>
      <dgm:spPr/>
    </dgm:pt>
    <dgm:pt modelId="{6C369B31-166D-4F17-B9E8-682769CF7F6F}" type="pres">
      <dgm:prSet presAssocID="{51D76EDF-602C-4F7B-BDD2-E80DBB50A2DF}" presName="parentText" presStyleLbl="node1" presStyleIdx="3" presStyleCnt="5" custScaleY="62022">
        <dgm:presLayoutVars>
          <dgm:chMax val="0"/>
          <dgm:bulletEnabled val="1"/>
        </dgm:presLayoutVars>
      </dgm:prSet>
      <dgm:spPr/>
      <dgm:t>
        <a:bodyPr/>
        <a:lstStyle/>
        <a:p>
          <a:endParaRPr lang="ru-RU"/>
        </a:p>
      </dgm:t>
    </dgm:pt>
    <dgm:pt modelId="{5D10F80F-9AE2-478B-A23A-F95F6EE5629F}" type="pres">
      <dgm:prSet presAssocID="{CE986F5A-63E7-45FD-A21E-B6D474255261}" presName="spacer" presStyleCnt="0"/>
      <dgm:spPr/>
    </dgm:pt>
    <dgm:pt modelId="{FB6A4A81-7C43-43B5-9566-C3155A21D9DF}" type="pres">
      <dgm:prSet presAssocID="{2AD258EB-D076-48EE-BB95-3615F60C609A}" presName="parentText" presStyleLbl="node1" presStyleIdx="4" presStyleCnt="5">
        <dgm:presLayoutVars>
          <dgm:chMax val="0"/>
          <dgm:bulletEnabled val="1"/>
        </dgm:presLayoutVars>
      </dgm:prSet>
      <dgm:spPr/>
      <dgm:t>
        <a:bodyPr/>
        <a:lstStyle/>
        <a:p>
          <a:endParaRPr lang="ru-RU"/>
        </a:p>
      </dgm:t>
    </dgm:pt>
  </dgm:ptLst>
  <dgm:cxnLst>
    <dgm:cxn modelId="{EE51B0D7-F682-4E71-8457-3105C1F7B17A}" type="presOf" srcId="{2AD258EB-D076-48EE-BB95-3615F60C609A}" destId="{FB6A4A81-7C43-43B5-9566-C3155A21D9DF}" srcOrd="0" destOrd="0" presId="urn:microsoft.com/office/officeart/2005/8/layout/vList2"/>
    <dgm:cxn modelId="{F668BF89-46EF-4A79-A89D-0EF0D55215AD}" type="presOf" srcId="{F0C8ECA5-F6F0-4DA0-A0E4-9DAF9A8FDABA}" destId="{02E5C9B1-910A-4BA0-A663-EFF6AD869A93}" srcOrd="0" destOrd="0" presId="urn:microsoft.com/office/officeart/2005/8/layout/vList2"/>
    <dgm:cxn modelId="{DB238A5B-0C7E-4CB7-A4B2-F4AEA7EBD661}" srcId="{CCA1F500-2AB3-4E54-A946-387D4904F354}" destId="{F0C8ECA5-F6F0-4DA0-A0E4-9DAF9A8FDABA}" srcOrd="0" destOrd="0" parTransId="{E0EEC228-72E9-434F-A61E-CBD25C83D810}" sibTransId="{F6982237-980D-4F41-A125-6982FCEAA7FA}"/>
    <dgm:cxn modelId="{F5F4DAC1-51A5-4B19-AE22-F87683DF880B}" srcId="{CCA1F500-2AB3-4E54-A946-387D4904F354}" destId="{51D76EDF-602C-4F7B-BDD2-E80DBB50A2DF}" srcOrd="3" destOrd="0" parTransId="{490F64F4-6AA5-43B1-9BE3-E2DEC3FEE1EA}" sibTransId="{CE986F5A-63E7-45FD-A21E-B6D474255261}"/>
    <dgm:cxn modelId="{B26C3381-2A3E-4867-B7A6-3EED2287360A}" type="presOf" srcId="{509A6302-CBF1-428F-A2E8-D9AEBF5E1AAB}" destId="{9AD8CAAD-8646-4934-ADE6-EC79638EF15C}" srcOrd="0" destOrd="0" presId="urn:microsoft.com/office/officeart/2005/8/layout/vList2"/>
    <dgm:cxn modelId="{264B801F-45E9-477A-AA67-66AF137CA47C}" srcId="{CCA1F500-2AB3-4E54-A946-387D4904F354}" destId="{509A6302-CBF1-428F-A2E8-D9AEBF5E1AAB}" srcOrd="1" destOrd="0" parTransId="{DA2B1871-5214-4CC6-A1E7-8CF7717C9A21}" sibTransId="{E701462F-C86A-4868-ACC6-ABC6ED18719A}"/>
    <dgm:cxn modelId="{00832407-B27F-4A43-B98C-517516BA35FC}" type="presOf" srcId="{16FF93A1-CC43-4457-AE00-A0CB7F4E1B0D}" destId="{F6858630-BD60-4EC1-8F28-75AFFAD40A2F}" srcOrd="0" destOrd="0" presId="urn:microsoft.com/office/officeart/2005/8/layout/vList2"/>
    <dgm:cxn modelId="{7AC1F249-33D8-4918-9D22-05B0F9624007}" srcId="{CCA1F500-2AB3-4E54-A946-387D4904F354}" destId="{2AD258EB-D076-48EE-BB95-3615F60C609A}" srcOrd="4" destOrd="0" parTransId="{D08B4FE8-A442-4674-AB65-790B55DDA6C4}" sibTransId="{B5A02519-F027-4120-A4E4-6023EE2C19B3}"/>
    <dgm:cxn modelId="{0E4C8C53-8651-4DCB-9113-A9C2AD830F6F}" type="presOf" srcId="{CCA1F500-2AB3-4E54-A946-387D4904F354}" destId="{AC9AB236-9D40-4193-B100-B717D4D1E897}" srcOrd="0" destOrd="0" presId="urn:microsoft.com/office/officeart/2005/8/layout/vList2"/>
    <dgm:cxn modelId="{D5F25BBA-ED5F-4DF9-BD42-F5A81201AEC8}" type="presOf" srcId="{51D76EDF-602C-4F7B-BDD2-E80DBB50A2DF}" destId="{6C369B31-166D-4F17-B9E8-682769CF7F6F}" srcOrd="0" destOrd="0" presId="urn:microsoft.com/office/officeart/2005/8/layout/vList2"/>
    <dgm:cxn modelId="{2E429EA1-77B2-49CB-B267-BA528692C631}" srcId="{CCA1F500-2AB3-4E54-A946-387D4904F354}" destId="{16FF93A1-CC43-4457-AE00-A0CB7F4E1B0D}" srcOrd="2" destOrd="0" parTransId="{9F7A7E0B-E423-487C-84F1-2367435B3203}" sibTransId="{37ED0F9B-7252-45D6-9055-0D91B86617AB}"/>
    <dgm:cxn modelId="{2E1597EA-6352-4EB0-A879-EC35B7820E83}" type="presParOf" srcId="{AC9AB236-9D40-4193-B100-B717D4D1E897}" destId="{02E5C9B1-910A-4BA0-A663-EFF6AD869A93}" srcOrd="0" destOrd="0" presId="urn:microsoft.com/office/officeart/2005/8/layout/vList2"/>
    <dgm:cxn modelId="{7F9F2A18-8298-4DFE-B240-95E4CE548C7E}" type="presParOf" srcId="{AC9AB236-9D40-4193-B100-B717D4D1E897}" destId="{A4DAFB3E-5784-4C76-9E68-7AC9E64AF3C1}" srcOrd="1" destOrd="0" presId="urn:microsoft.com/office/officeart/2005/8/layout/vList2"/>
    <dgm:cxn modelId="{E31BBEC2-5127-4164-96CA-50E317FD37C7}" type="presParOf" srcId="{AC9AB236-9D40-4193-B100-B717D4D1E897}" destId="{9AD8CAAD-8646-4934-ADE6-EC79638EF15C}" srcOrd="2" destOrd="0" presId="urn:microsoft.com/office/officeart/2005/8/layout/vList2"/>
    <dgm:cxn modelId="{56DE8B85-1E6C-4EC8-8326-43F6B1185E08}" type="presParOf" srcId="{AC9AB236-9D40-4193-B100-B717D4D1E897}" destId="{E2ECB2C2-3670-4C61-8C55-92BC4CFD929F}" srcOrd="3" destOrd="0" presId="urn:microsoft.com/office/officeart/2005/8/layout/vList2"/>
    <dgm:cxn modelId="{065036C6-2237-44D0-B554-402CBCB193EE}" type="presParOf" srcId="{AC9AB236-9D40-4193-B100-B717D4D1E897}" destId="{F6858630-BD60-4EC1-8F28-75AFFAD40A2F}" srcOrd="4" destOrd="0" presId="urn:microsoft.com/office/officeart/2005/8/layout/vList2"/>
    <dgm:cxn modelId="{6B7657E7-7C3B-4428-80CD-169A52DA595D}" type="presParOf" srcId="{AC9AB236-9D40-4193-B100-B717D4D1E897}" destId="{85954331-A496-44EE-8728-E535730585EF}" srcOrd="5" destOrd="0" presId="urn:microsoft.com/office/officeart/2005/8/layout/vList2"/>
    <dgm:cxn modelId="{4E403518-D760-4B87-8392-BE7B77A263C7}" type="presParOf" srcId="{AC9AB236-9D40-4193-B100-B717D4D1E897}" destId="{6C369B31-166D-4F17-B9E8-682769CF7F6F}" srcOrd="6" destOrd="0" presId="urn:microsoft.com/office/officeart/2005/8/layout/vList2"/>
    <dgm:cxn modelId="{B2DE14FC-CE08-4960-B5AE-9307B02878E2}" type="presParOf" srcId="{AC9AB236-9D40-4193-B100-B717D4D1E897}" destId="{5D10F80F-9AE2-478B-A23A-F95F6EE5629F}" srcOrd="7" destOrd="0" presId="urn:microsoft.com/office/officeart/2005/8/layout/vList2"/>
    <dgm:cxn modelId="{8B9A1498-1186-408B-8610-52BD337C53DE}" type="presParOf" srcId="{AC9AB236-9D40-4193-B100-B717D4D1E897}" destId="{FB6A4A81-7C43-43B5-9566-C3155A21D9D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DED2C83-8837-4333-91F2-8AFA86C5FA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531A997F-53BD-4A72-B10C-4F91D49D3D01}">
      <dgm:prSet/>
      <dgm:spPr/>
      <dgm:t>
        <a:bodyPr/>
        <a:lstStyle/>
        <a:p>
          <a:pPr rtl="0"/>
          <a:r>
            <a:rPr lang="uk-UA" smtClean="0">
              <a:solidFill>
                <a:schemeClr val="tx1"/>
              </a:solidFill>
            </a:rPr>
            <a:t>Ознаки слів німецького походження:</a:t>
          </a:r>
          <a:endParaRPr lang="ru-RU">
            <a:solidFill>
              <a:schemeClr val="tx1"/>
            </a:solidFill>
          </a:endParaRPr>
        </a:p>
      </dgm:t>
    </dgm:pt>
    <dgm:pt modelId="{34877DE2-F0BA-40CA-B695-01414DF4BC36}" type="parTrans" cxnId="{2987B976-AB60-48A6-9057-9097D81CC9EB}">
      <dgm:prSet/>
      <dgm:spPr/>
      <dgm:t>
        <a:bodyPr/>
        <a:lstStyle/>
        <a:p>
          <a:endParaRPr lang="ru-RU">
            <a:solidFill>
              <a:schemeClr val="tx1"/>
            </a:solidFill>
          </a:endParaRPr>
        </a:p>
      </dgm:t>
    </dgm:pt>
    <dgm:pt modelId="{AFD54C8A-C3E5-4C03-B986-44CEE8831AD1}" type="sibTrans" cxnId="{2987B976-AB60-48A6-9057-9097D81CC9EB}">
      <dgm:prSet/>
      <dgm:spPr/>
      <dgm:t>
        <a:bodyPr/>
        <a:lstStyle/>
        <a:p>
          <a:endParaRPr lang="ru-RU">
            <a:solidFill>
              <a:schemeClr val="tx1"/>
            </a:solidFill>
          </a:endParaRPr>
        </a:p>
      </dgm:t>
    </dgm:pt>
    <dgm:pt modelId="{80C522EB-74FE-430D-8458-04F9F817D764}">
      <dgm:prSet/>
      <dgm:spPr/>
      <dgm:t>
        <a:bodyPr/>
        <a:lstStyle/>
        <a:p>
          <a:pPr rtl="0"/>
          <a:r>
            <a:rPr lang="uk-UA" smtClean="0">
              <a:solidFill>
                <a:schemeClr val="tx1"/>
              </a:solidFill>
            </a:rPr>
            <a:t>вживання звукосполучення [шт] на початку слова (штемпель, штат, штраф):</a:t>
          </a:r>
          <a:endParaRPr lang="ru-RU">
            <a:solidFill>
              <a:schemeClr val="tx1"/>
            </a:solidFill>
          </a:endParaRPr>
        </a:p>
      </dgm:t>
    </dgm:pt>
    <dgm:pt modelId="{AE3C5926-A851-41AC-B81E-5A0F22241892}" type="parTrans" cxnId="{13B59941-CF57-437A-BF9A-F559D2FAB465}">
      <dgm:prSet/>
      <dgm:spPr/>
      <dgm:t>
        <a:bodyPr/>
        <a:lstStyle/>
        <a:p>
          <a:endParaRPr lang="ru-RU">
            <a:solidFill>
              <a:schemeClr val="tx1"/>
            </a:solidFill>
          </a:endParaRPr>
        </a:p>
      </dgm:t>
    </dgm:pt>
    <dgm:pt modelId="{825D748D-E727-4FFE-A29E-3075F355C0AA}" type="sibTrans" cxnId="{13B59941-CF57-437A-BF9A-F559D2FAB465}">
      <dgm:prSet/>
      <dgm:spPr/>
      <dgm:t>
        <a:bodyPr/>
        <a:lstStyle/>
        <a:p>
          <a:endParaRPr lang="ru-RU">
            <a:solidFill>
              <a:schemeClr val="tx1"/>
            </a:solidFill>
          </a:endParaRPr>
        </a:p>
      </dgm:t>
    </dgm:pt>
    <dgm:pt modelId="{8FBBB074-6B0D-4AA1-9A66-9B4349A6F552}">
      <dgm:prSet/>
      <dgm:spPr/>
      <dgm:t>
        <a:bodyPr/>
        <a:lstStyle/>
        <a:p>
          <a:pPr rtl="0"/>
          <a:r>
            <a:rPr lang="uk-UA" smtClean="0">
              <a:solidFill>
                <a:schemeClr val="tx1"/>
              </a:solidFill>
            </a:rPr>
            <a:t>вживання звука [ц] на початку слова: центнер, цех, цейтнот;</a:t>
          </a:r>
          <a:endParaRPr lang="ru-RU">
            <a:solidFill>
              <a:schemeClr val="tx1"/>
            </a:solidFill>
          </a:endParaRPr>
        </a:p>
      </dgm:t>
    </dgm:pt>
    <dgm:pt modelId="{A123CE3B-4BFE-4ED9-B28D-B9E805E3D12F}" type="parTrans" cxnId="{0BE4052E-00AC-4AD2-A1D0-FB8E45150983}">
      <dgm:prSet/>
      <dgm:spPr/>
      <dgm:t>
        <a:bodyPr/>
        <a:lstStyle/>
        <a:p>
          <a:endParaRPr lang="ru-RU">
            <a:solidFill>
              <a:schemeClr val="tx1"/>
            </a:solidFill>
          </a:endParaRPr>
        </a:p>
      </dgm:t>
    </dgm:pt>
    <dgm:pt modelId="{54E88E79-E0C2-445E-A7F5-2E15B26DC564}" type="sibTrans" cxnId="{0BE4052E-00AC-4AD2-A1D0-FB8E45150983}">
      <dgm:prSet/>
      <dgm:spPr/>
      <dgm:t>
        <a:bodyPr/>
        <a:lstStyle/>
        <a:p>
          <a:endParaRPr lang="ru-RU">
            <a:solidFill>
              <a:schemeClr val="tx1"/>
            </a:solidFill>
          </a:endParaRPr>
        </a:p>
      </dgm:t>
    </dgm:pt>
    <dgm:pt modelId="{0FD80C91-AF62-4560-BBB4-8B16E6884A5B}">
      <dgm:prSet/>
      <dgm:spPr/>
      <dgm:t>
        <a:bodyPr/>
        <a:lstStyle/>
        <a:p>
          <a:pPr rtl="0"/>
          <a:r>
            <a:rPr lang="uk-UA" smtClean="0">
              <a:solidFill>
                <a:schemeClr val="tx1"/>
              </a:solidFill>
            </a:rPr>
            <a:t>наявність буквосполучення [ей] у середині слова: флейта, клейстер, капельмейстер, єфрейтор;</a:t>
          </a:r>
          <a:endParaRPr lang="ru-RU">
            <a:solidFill>
              <a:schemeClr val="tx1"/>
            </a:solidFill>
          </a:endParaRPr>
        </a:p>
      </dgm:t>
    </dgm:pt>
    <dgm:pt modelId="{C0356558-63B1-4CE3-B868-8F9D076779E6}" type="parTrans" cxnId="{A55FFFC5-E460-4728-B189-42B01B3A7688}">
      <dgm:prSet/>
      <dgm:spPr/>
      <dgm:t>
        <a:bodyPr/>
        <a:lstStyle/>
        <a:p>
          <a:endParaRPr lang="ru-RU">
            <a:solidFill>
              <a:schemeClr val="tx1"/>
            </a:solidFill>
          </a:endParaRPr>
        </a:p>
      </dgm:t>
    </dgm:pt>
    <dgm:pt modelId="{9717ADEC-BF0B-47C3-A281-BC9C4D5C81C4}" type="sibTrans" cxnId="{A55FFFC5-E460-4728-B189-42B01B3A7688}">
      <dgm:prSet/>
      <dgm:spPr/>
      <dgm:t>
        <a:bodyPr/>
        <a:lstStyle/>
        <a:p>
          <a:endParaRPr lang="ru-RU">
            <a:solidFill>
              <a:schemeClr val="tx1"/>
            </a:solidFill>
          </a:endParaRPr>
        </a:p>
      </dgm:t>
    </dgm:pt>
    <dgm:pt modelId="{05BA81B9-B5D7-4B15-A272-E91050DFB817}">
      <dgm:prSet/>
      <dgm:spPr/>
      <dgm:t>
        <a:bodyPr/>
        <a:lstStyle/>
        <a:p>
          <a:pPr rtl="0"/>
          <a:r>
            <a:rPr lang="uk-UA" smtClean="0">
              <a:solidFill>
                <a:schemeClr val="tx1"/>
              </a:solidFill>
            </a:rPr>
            <a:t>творення складних слів без єднальних голосних: лейтмотив, фельдмаршал.</a:t>
          </a:r>
          <a:endParaRPr lang="ru-RU">
            <a:solidFill>
              <a:schemeClr val="tx1"/>
            </a:solidFill>
          </a:endParaRPr>
        </a:p>
      </dgm:t>
    </dgm:pt>
    <dgm:pt modelId="{30E18884-7AE3-49E4-A7A6-B5860D547092}" type="parTrans" cxnId="{1ABF5791-D1E2-4E28-B94E-743D9F10E51B}">
      <dgm:prSet/>
      <dgm:spPr/>
      <dgm:t>
        <a:bodyPr/>
        <a:lstStyle/>
        <a:p>
          <a:endParaRPr lang="ru-RU">
            <a:solidFill>
              <a:schemeClr val="tx1"/>
            </a:solidFill>
          </a:endParaRPr>
        </a:p>
      </dgm:t>
    </dgm:pt>
    <dgm:pt modelId="{8BD7D69D-759F-4A1A-8C95-05770821615D}" type="sibTrans" cxnId="{1ABF5791-D1E2-4E28-B94E-743D9F10E51B}">
      <dgm:prSet/>
      <dgm:spPr/>
      <dgm:t>
        <a:bodyPr/>
        <a:lstStyle/>
        <a:p>
          <a:endParaRPr lang="ru-RU">
            <a:solidFill>
              <a:schemeClr val="tx1"/>
            </a:solidFill>
          </a:endParaRPr>
        </a:p>
      </dgm:t>
    </dgm:pt>
    <dgm:pt modelId="{32E1E8A7-CC56-4DD9-A4CB-5E3F8D0ED6E0}">
      <dgm:prSet/>
      <dgm:spPr/>
      <dgm:t>
        <a:bodyPr/>
        <a:lstStyle/>
        <a:p>
          <a:pPr rtl="0"/>
          <a:r>
            <a:rPr lang="uk-UA" smtClean="0">
              <a:solidFill>
                <a:schemeClr val="tx1"/>
              </a:solidFill>
            </a:rPr>
            <a:t>Серед слів французького походження.</a:t>
          </a:r>
          <a:endParaRPr lang="ru-RU">
            <a:solidFill>
              <a:schemeClr val="tx1"/>
            </a:solidFill>
          </a:endParaRPr>
        </a:p>
      </dgm:t>
    </dgm:pt>
    <dgm:pt modelId="{813485AF-FBE1-43AF-8172-3C762382359C}" type="parTrans" cxnId="{7507B3BB-5E18-4099-B9BE-7EF5163D7162}">
      <dgm:prSet/>
      <dgm:spPr/>
      <dgm:t>
        <a:bodyPr/>
        <a:lstStyle/>
        <a:p>
          <a:endParaRPr lang="ru-RU">
            <a:solidFill>
              <a:schemeClr val="tx1"/>
            </a:solidFill>
          </a:endParaRPr>
        </a:p>
      </dgm:t>
    </dgm:pt>
    <dgm:pt modelId="{9C514B5D-97A6-4CDA-BAFC-0FDD8D9123C3}" type="sibTrans" cxnId="{7507B3BB-5E18-4099-B9BE-7EF5163D7162}">
      <dgm:prSet/>
      <dgm:spPr/>
      <dgm:t>
        <a:bodyPr/>
        <a:lstStyle/>
        <a:p>
          <a:endParaRPr lang="ru-RU">
            <a:solidFill>
              <a:schemeClr val="tx1"/>
            </a:solidFill>
          </a:endParaRPr>
        </a:p>
      </dgm:t>
    </dgm:pt>
    <dgm:pt modelId="{583F4FEF-847C-4B1A-9B26-00FD6269E3C3}" type="pres">
      <dgm:prSet presAssocID="{8DED2C83-8837-4333-91F2-8AFA86C5FA48}" presName="linear" presStyleCnt="0">
        <dgm:presLayoutVars>
          <dgm:animLvl val="lvl"/>
          <dgm:resizeHandles val="exact"/>
        </dgm:presLayoutVars>
      </dgm:prSet>
      <dgm:spPr/>
      <dgm:t>
        <a:bodyPr/>
        <a:lstStyle/>
        <a:p>
          <a:endParaRPr lang="ru-RU"/>
        </a:p>
      </dgm:t>
    </dgm:pt>
    <dgm:pt modelId="{F66CD072-86F1-466D-B3C8-2C9220655A54}" type="pres">
      <dgm:prSet presAssocID="{531A997F-53BD-4A72-B10C-4F91D49D3D01}" presName="parentText" presStyleLbl="node1" presStyleIdx="0" presStyleCnt="6">
        <dgm:presLayoutVars>
          <dgm:chMax val="0"/>
          <dgm:bulletEnabled val="1"/>
        </dgm:presLayoutVars>
      </dgm:prSet>
      <dgm:spPr/>
      <dgm:t>
        <a:bodyPr/>
        <a:lstStyle/>
        <a:p>
          <a:endParaRPr lang="ru-RU"/>
        </a:p>
      </dgm:t>
    </dgm:pt>
    <dgm:pt modelId="{6FE14CDA-D767-4334-961C-8B0E44FE5B2B}" type="pres">
      <dgm:prSet presAssocID="{AFD54C8A-C3E5-4C03-B986-44CEE8831AD1}" presName="spacer" presStyleCnt="0"/>
      <dgm:spPr/>
    </dgm:pt>
    <dgm:pt modelId="{AD2E5B8C-5A40-44FA-9736-53428AB587DC}" type="pres">
      <dgm:prSet presAssocID="{80C522EB-74FE-430D-8458-04F9F817D764}" presName="parentText" presStyleLbl="node1" presStyleIdx="1" presStyleCnt="6">
        <dgm:presLayoutVars>
          <dgm:chMax val="0"/>
          <dgm:bulletEnabled val="1"/>
        </dgm:presLayoutVars>
      </dgm:prSet>
      <dgm:spPr/>
      <dgm:t>
        <a:bodyPr/>
        <a:lstStyle/>
        <a:p>
          <a:endParaRPr lang="ru-RU"/>
        </a:p>
      </dgm:t>
    </dgm:pt>
    <dgm:pt modelId="{2978E1E7-ABDD-4729-84FB-69DA87879CFF}" type="pres">
      <dgm:prSet presAssocID="{825D748D-E727-4FFE-A29E-3075F355C0AA}" presName="spacer" presStyleCnt="0"/>
      <dgm:spPr/>
    </dgm:pt>
    <dgm:pt modelId="{E4EC42BC-7300-4185-B94A-A5634EE39A57}" type="pres">
      <dgm:prSet presAssocID="{8FBBB074-6B0D-4AA1-9A66-9B4349A6F552}" presName="parentText" presStyleLbl="node1" presStyleIdx="2" presStyleCnt="6">
        <dgm:presLayoutVars>
          <dgm:chMax val="0"/>
          <dgm:bulletEnabled val="1"/>
        </dgm:presLayoutVars>
      </dgm:prSet>
      <dgm:spPr/>
      <dgm:t>
        <a:bodyPr/>
        <a:lstStyle/>
        <a:p>
          <a:endParaRPr lang="ru-RU"/>
        </a:p>
      </dgm:t>
    </dgm:pt>
    <dgm:pt modelId="{28D178C6-FBFD-4A2A-9828-34A3E1447FA3}" type="pres">
      <dgm:prSet presAssocID="{54E88E79-E0C2-445E-A7F5-2E15B26DC564}" presName="spacer" presStyleCnt="0"/>
      <dgm:spPr/>
    </dgm:pt>
    <dgm:pt modelId="{EBF9F391-3DE8-4CAA-AC11-82FB7A89B007}" type="pres">
      <dgm:prSet presAssocID="{0FD80C91-AF62-4560-BBB4-8B16E6884A5B}" presName="parentText" presStyleLbl="node1" presStyleIdx="3" presStyleCnt="6">
        <dgm:presLayoutVars>
          <dgm:chMax val="0"/>
          <dgm:bulletEnabled val="1"/>
        </dgm:presLayoutVars>
      </dgm:prSet>
      <dgm:spPr/>
      <dgm:t>
        <a:bodyPr/>
        <a:lstStyle/>
        <a:p>
          <a:endParaRPr lang="ru-RU"/>
        </a:p>
      </dgm:t>
    </dgm:pt>
    <dgm:pt modelId="{B3E85D3B-0CDF-4954-899F-1ED9CB59174B}" type="pres">
      <dgm:prSet presAssocID="{9717ADEC-BF0B-47C3-A281-BC9C4D5C81C4}" presName="spacer" presStyleCnt="0"/>
      <dgm:spPr/>
    </dgm:pt>
    <dgm:pt modelId="{62F06309-BF99-4FF3-A040-E289143EFA53}" type="pres">
      <dgm:prSet presAssocID="{05BA81B9-B5D7-4B15-A272-E91050DFB817}" presName="parentText" presStyleLbl="node1" presStyleIdx="4" presStyleCnt="6">
        <dgm:presLayoutVars>
          <dgm:chMax val="0"/>
          <dgm:bulletEnabled val="1"/>
        </dgm:presLayoutVars>
      </dgm:prSet>
      <dgm:spPr/>
      <dgm:t>
        <a:bodyPr/>
        <a:lstStyle/>
        <a:p>
          <a:endParaRPr lang="ru-RU"/>
        </a:p>
      </dgm:t>
    </dgm:pt>
    <dgm:pt modelId="{D91D39F1-B202-42B4-9795-73F89B924836}" type="pres">
      <dgm:prSet presAssocID="{8BD7D69D-759F-4A1A-8C95-05770821615D}" presName="spacer" presStyleCnt="0"/>
      <dgm:spPr/>
    </dgm:pt>
    <dgm:pt modelId="{04C8A1E0-3A17-485A-843F-A1023012AF12}" type="pres">
      <dgm:prSet presAssocID="{32E1E8A7-CC56-4DD9-A4CB-5E3F8D0ED6E0}" presName="parentText" presStyleLbl="node1" presStyleIdx="5" presStyleCnt="6">
        <dgm:presLayoutVars>
          <dgm:chMax val="0"/>
          <dgm:bulletEnabled val="1"/>
        </dgm:presLayoutVars>
      </dgm:prSet>
      <dgm:spPr/>
      <dgm:t>
        <a:bodyPr/>
        <a:lstStyle/>
        <a:p>
          <a:endParaRPr lang="ru-RU"/>
        </a:p>
      </dgm:t>
    </dgm:pt>
  </dgm:ptLst>
  <dgm:cxnLst>
    <dgm:cxn modelId="{0BE4052E-00AC-4AD2-A1D0-FB8E45150983}" srcId="{8DED2C83-8837-4333-91F2-8AFA86C5FA48}" destId="{8FBBB074-6B0D-4AA1-9A66-9B4349A6F552}" srcOrd="2" destOrd="0" parTransId="{A123CE3B-4BFE-4ED9-B28D-B9E805E3D12F}" sibTransId="{54E88E79-E0C2-445E-A7F5-2E15B26DC564}"/>
    <dgm:cxn modelId="{2987B976-AB60-48A6-9057-9097D81CC9EB}" srcId="{8DED2C83-8837-4333-91F2-8AFA86C5FA48}" destId="{531A997F-53BD-4A72-B10C-4F91D49D3D01}" srcOrd="0" destOrd="0" parTransId="{34877DE2-F0BA-40CA-B695-01414DF4BC36}" sibTransId="{AFD54C8A-C3E5-4C03-B986-44CEE8831AD1}"/>
    <dgm:cxn modelId="{39571CFF-3F04-453D-9D22-A7A7431442AD}" type="presOf" srcId="{05BA81B9-B5D7-4B15-A272-E91050DFB817}" destId="{62F06309-BF99-4FF3-A040-E289143EFA53}" srcOrd="0" destOrd="0" presId="urn:microsoft.com/office/officeart/2005/8/layout/vList2"/>
    <dgm:cxn modelId="{1ABF5791-D1E2-4E28-B94E-743D9F10E51B}" srcId="{8DED2C83-8837-4333-91F2-8AFA86C5FA48}" destId="{05BA81B9-B5D7-4B15-A272-E91050DFB817}" srcOrd="4" destOrd="0" parTransId="{30E18884-7AE3-49E4-A7A6-B5860D547092}" sibTransId="{8BD7D69D-759F-4A1A-8C95-05770821615D}"/>
    <dgm:cxn modelId="{90743726-D505-4716-A116-B2841C952EE6}" type="presOf" srcId="{80C522EB-74FE-430D-8458-04F9F817D764}" destId="{AD2E5B8C-5A40-44FA-9736-53428AB587DC}" srcOrd="0" destOrd="0" presId="urn:microsoft.com/office/officeart/2005/8/layout/vList2"/>
    <dgm:cxn modelId="{C3D48B98-B374-41D9-BDD8-05C6A72E7A27}" type="presOf" srcId="{8FBBB074-6B0D-4AA1-9A66-9B4349A6F552}" destId="{E4EC42BC-7300-4185-B94A-A5634EE39A57}" srcOrd="0" destOrd="0" presId="urn:microsoft.com/office/officeart/2005/8/layout/vList2"/>
    <dgm:cxn modelId="{CB83B7F8-B906-4C5E-802A-93FDFB0526B1}" type="presOf" srcId="{531A997F-53BD-4A72-B10C-4F91D49D3D01}" destId="{F66CD072-86F1-466D-B3C8-2C9220655A54}" srcOrd="0" destOrd="0" presId="urn:microsoft.com/office/officeart/2005/8/layout/vList2"/>
    <dgm:cxn modelId="{13B59941-CF57-437A-BF9A-F559D2FAB465}" srcId="{8DED2C83-8837-4333-91F2-8AFA86C5FA48}" destId="{80C522EB-74FE-430D-8458-04F9F817D764}" srcOrd="1" destOrd="0" parTransId="{AE3C5926-A851-41AC-B81E-5A0F22241892}" sibTransId="{825D748D-E727-4FFE-A29E-3075F355C0AA}"/>
    <dgm:cxn modelId="{A55FFFC5-E460-4728-B189-42B01B3A7688}" srcId="{8DED2C83-8837-4333-91F2-8AFA86C5FA48}" destId="{0FD80C91-AF62-4560-BBB4-8B16E6884A5B}" srcOrd="3" destOrd="0" parTransId="{C0356558-63B1-4CE3-B868-8F9D076779E6}" sibTransId="{9717ADEC-BF0B-47C3-A281-BC9C4D5C81C4}"/>
    <dgm:cxn modelId="{27B44418-4D73-421C-8F3F-8D3E88B7F10D}" type="presOf" srcId="{0FD80C91-AF62-4560-BBB4-8B16E6884A5B}" destId="{EBF9F391-3DE8-4CAA-AC11-82FB7A89B007}" srcOrd="0" destOrd="0" presId="urn:microsoft.com/office/officeart/2005/8/layout/vList2"/>
    <dgm:cxn modelId="{D0D8CBFF-E5F8-4C19-887A-C597FCB0963B}" type="presOf" srcId="{32E1E8A7-CC56-4DD9-A4CB-5E3F8D0ED6E0}" destId="{04C8A1E0-3A17-485A-843F-A1023012AF12}" srcOrd="0" destOrd="0" presId="urn:microsoft.com/office/officeart/2005/8/layout/vList2"/>
    <dgm:cxn modelId="{7507B3BB-5E18-4099-B9BE-7EF5163D7162}" srcId="{8DED2C83-8837-4333-91F2-8AFA86C5FA48}" destId="{32E1E8A7-CC56-4DD9-A4CB-5E3F8D0ED6E0}" srcOrd="5" destOrd="0" parTransId="{813485AF-FBE1-43AF-8172-3C762382359C}" sibTransId="{9C514B5D-97A6-4CDA-BAFC-0FDD8D9123C3}"/>
    <dgm:cxn modelId="{B5BCF79B-C4B9-4F9F-B060-6579F8E8F7C1}" type="presOf" srcId="{8DED2C83-8837-4333-91F2-8AFA86C5FA48}" destId="{583F4FEF-847C-4B1A-9B26-00FD6269E3C3}" srcOrd="0" destOrd="0" presId="urn:microsoft.com/office/officeart/2005/8/layout/vList2"/>
    <dgm:cxn modelId="{E845B56F-CD2C-4D75-8C17-A64C77869325}" type="presParOf" srcId="{583F4FEF-847C-4B1A-9B26-00FD6269E3C3}" destId="{F66CD072-86F1-466D-B3C8-2C9220655A54}" srcOrd="0" destOrd="0" presId="urn:microsoft.com/office/officeart/2005/8/layout/vList2"/>
    <dgm:cxn modelId="{1E68EE97-193F-4A99-A4EE-7F5F89ED2C9E}" type="presParOf" srcId="{583F4FEF-847C-4B1A-9B26-00FD6269E3C3}" destId="{6FE14CDA-D767-4334-961C-8B0E44FE5B2B}" srcOrd="1" destOrd="0" presId="urn:microsoft.com/office/officeart/2005/8/layout/vList2"/>
    <dgm:cxn modelId="{7E6450F8-448D-457A-90C4-5188E9E125D9}" type="presParOf" srcId="{583F4FEF-847C-4B1A-9B26-00FD6269E3C3}" destId="{AD2E5B8C-5A40-44FA-9736-53428AB587DC}" srcOrd="2" destOrd="0" presId="urn:microsoft.com/office/officeart/2005/8/layout/vList2"/>
    <dgm:cxn modelId="{2AC69759-4439-4108-B4E4-006AD6934B07}" type="presParOf" srcId="{583F4FEF-847C-4B1A-9B26-00FD6269E3C3}" destId="{2978E1E7-ABDD-4729-84FB-69DA87879CFF}" srcOrd="3" destOrd="0" presId="urn:microsoft.com/office/officeart/2005/8/layout/vList2"/>
    <dgm:cxn modelId="{3B7F06C5-DA5D-45DA-8E15-CBFD15383C04}" type="presParOf" srcId="{583F4FEF-847C-4B1A-9B26-00FD6269E3C3}" destId="{E4EC42BC-7300-4185-B94A-A5634EE39A57}" srcOrd="4" destOrd="0" presId="urn:microsoft.com/office/officeart/2005/8/layout/vList2"/>
    <dgm:cxn modelId="{E5D237BE-0B4C-4F9F-9B14-75D74BF563F3}" type="presParOf" srcId="{583F4FEF-847C-4B1A-9B26-00FD6269E3C3}" destId="{28D178C6-FBFD-4A2A-9828-34A3E1447FA3}" srcOrd="5" destOrd="0" presId="urn:microsoft.com/office/officeart/2005/8/layout/vList2"/>
    <dgm:cxn modelId="{88CA9103-EF8C-4526-8A09-DD422A287D8C}" type="presParOf" srcId="{583F4FEF-847C-4B1A-9B26-00FD6269E3C3}" destId="{EBF9F391-3DE8-4CAA-AC11-82FB7A89B007}" srcOrd="6" destOrd="0" presId="urn:microsoft.com/office/officeart/2005/8/layout/vList2"/>
    <dgm:cxn modelId="{AFEE1134-9CD8-4941-AF4D-0AD512C350A7}" type="presParOf" srcId="{583F4FEF-847C-4B1A-9B26-00FD6269E3C3}" destId="{B3E85D3B-0CDF-4954-899F-1ED9CB59174B}" srcOrd="7" destOrd="0" presId="urn:microsoft.com/office/officeart/2005/8/layout/vList2"/>
    <dgm:cxn modelId="{1471133A-1075-4019-957E-04C6C952B824}" type="presParOf" srcId="{583F4FEF-847C-4B1A-9B26-00FD6269E3C3}" destId="{62F06309-BF99-4FF3-A040-E289143EFA53}" srcOrd="8" destOrd="0" presId="urn:microsoft.com/office/officeart/2005/8/layout/vList2"/>
    <dgm:cxn modelId="{43DC472B-EB4C-47F3-8E2E-0E6C8938A734}" type="presParOf" srcId="{583F4FEF-847C-4B1A-9B26-00FD6269E3C3}" destId="{D91D39F1-B202-42B4-9795-73F89B924836}" srcOrd="9" destOrd="0" presId="urn:microsoft.com/office/officeart/2005/8/layout/vList2"/>
    <dgm:cxn modelId="{5BE196D7-B325-4F4D-94CD-8FBF47AEF8D1}" type="presParOf" srcId="{583F4FEF-847C-4B1A-9B26-00FD6269E3C3}" destId="{04C8A1E0-3A17-485A-843F-A1023012AF1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000414C-FDDC-4223-9088-FE6315D41C5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0855DFB7-B858-4728-8DC8-7B4171E05E7E}">
      <dgm:prSet/>
      <dgm:spPr/>
      <dgm:t>
        <a:bodyPr/>
        <a:lstStyle/>
        <a:p>
          <a:pPr rtl="0"/>
          <a:r>
            <a:rPr lang="uk-UA" dirty="0" smtClean="0">
              <a:solidFill>
                <a:schemeClr val="tx1"/>
              </a:solidFill>
            </a:rPr>
            <a:t>Ознаки слів французького походження:</a:t>
          </a:r>
          <a:endParaRPr lang="ru-RU" dirty="0">
            <a:solidFill>
              <a:schemeClr val="tx1"/>
            </a:solidFill>
          </a:endParaRPr>
        </a:p>
      </dgm:t>
    </dgm:pt>
    <dgm:pt modelId="{2884C66A-D831-4E63-AF90-421641067252}" type="parTrans" cxnId="{421AC6CB-E9E3-41CF-BC77-06BB1F2451D7}">
      <dgm:prSet/>
      <dgm:spPr/>
      <dgm:t>
        <a:bodyPr/>
        <a:lstStyle/>
        <a:p>
          <a:endParaRPr lang="ru-RU">
            <a:solidFill>
              <a:schemeClr val="tx1"/>
            </a:solidFill>
          </a:endParaRPr>
        </a:p>
      </dgm:t>
    </dgm:pt>
    <dgm:pt modelId="{80947489-EB24-46CC-A6CE-893636615BD8}" type="sibTrans" cxnId="{421AC6CB-E9E3-41CF-BC77-06BB1F2451D7}">
      <dgm:prSet/>
      <dgm:spPr/>
      <dgm:t>
        <a:bodyPr/>
        <a:lstStyle/>
        <a:p>
          <a:endParaRPr lang="ru-RU">
            <a:solidFill>
              <a:schemeClr val="tx1"/>
            </a:solidFill>
          </a:endParaRPr>
        </a:p>
      </dgm:t>
    </dgm:pt>
    <dgm:pt modelId="{BB971471-F84E-4797-8C71-356FB44EAC74}">
      <dgm:prSet/>
      <dgm:spPr/>
      <dgm:t>
        <a:bodyPr/>
        <a:lstStyle/>
        <a:p>
          <a:pPr rtl="0"/>
          <a:r>
            <a:rPr lang="uk-UA" smtClean="0">
              <a:solidFill>
                <a:schemeClr val="tx1"/>
              </a:solidFill>
            </a:rPr>
            <a:t>невідмінюваність деяких із них: аташе, шосе, портмоне, комюніке;</a:t>
          </a:r>
          <a:endParaRPr lang="ru-RU">
            <a:solidFill>
              <a:schemeClr val="tx1"/>
            </a:solidFill>
          </a:endParaRPr>
        </a:p>
      </dgm:t>
    </dgm:pt>
    <dgm:pt modelId="{C7CA04B6-2B08-4AEA-BD39-560765922A85}" type="parTrans" cxnId="{46946361-6890-4727-8F4C-045EFF683C2F}">
      <dgm:prSet/>
      <dgm:spPr/>
      <dgm:t>
        <a:bodyPr/>
        <a:lstStyle/>
        <a:p>
          <a:endParaRPr lang="ru-RU">
            <a:solidFill>
              <a:schemeClr val="tx1"/>
            </a:solidFill>
          </a:endParaRPr>
        </a:p>
      </dgm:t>
    </dgm:pt>
    <dgm:pt modelId="{BBBD02BD-F935-4EC0-8DE1-131C5AEFB092}" type="sibTrans" cxnId="{46946361-6890-4727-8F4C-045EFF683C2F}">
      <dgm:prSet/>
      <dgm:spPr/>
      <dgm:t>
        <a:bodyPr/>
        <a:lstStyle/>
        <a:p>
          <a:endParaRPr lang="ru-RU">
            <a:solidFill>
              <a:schemeClr val="tx1"/>
            </a:solidFill>
          </a:endParaRPr>
        </a:p>
      </dgm:t>
    </dgm:pt>
    <dgm:pt modelId="{47B0B88E-8578-4235-BB2E-97166F996F2D}">
      <dgm:prSet/>
      <dgm:spPr/>
      <dgm:t>
        <a:bodyPr/>
        <a:lstStyle/>
        <a:p>
          <a:pPr rtl="0"/>
          <a:r>
            <a:rPr lang="uk-UA" smtClean="0">
              <a:solidFill>
                <a:schemeClr val="tx1"/>
              </a:solidFill>
            </a:rPr>
            <a:t>наголошення останнього складу: вернісаж, шофер, арсенал, велюр;</a:t>
          </a:r>
          <a:endParaRPr lang="ru-RU">
            <a:solidFill>
              <a:schemeClr val="tx1"/>
            </a:solidFill>
          </a:endParaRPr>
        </a:p>
      </dgm:t>
    </dgm:pt>
    <dgm:pt modelId="{ACF42151-107B-49C2-8082-950C98F2C4C6}" type="parTrans" cxnId="{AC991AC4-F5CF-4688-826F-F289AF5EA942}">
      <dgm:prSet/>
      <dgm:spPr/>
      <dgm:t>
        <a:bodyPr/>
        <a:lstStyle/>
        <a:p>
          <a:endParaRPr lang="ru-RU">
            <a:solidFill>
              <a:schemeClr val="tx1"/>
            </a:solidFill>
          </a:endParaRPr>
        </a:p>
      </dgm:t>
    </dgm:pt>
    <dgm:pt modelId="{6BF57270-11E2-49F9-83BE-F4F5F4444084}" type="sibTrans" cxnId="{AC991AC4-F5CF-4688-826F-F289AF5EA942}">
      <dgm:prSet/>
      <dgm:spPr/>
      <dgm:t>
        <a:bodyPr/>
        <a:lstStyle/>
        <a:p>
          <a:endParaRPr lang="ru-RU">
            <a:solidFill>
              <a:schemeClr val="tx1"/>
            </a:solidFill>
          </a:endParaRPr>
        </a:p>
      </dgm:t>
    </dgm:pt>
    <dgm:pt modelId="{D7A8CE67-0E87-4FD5-96F6-B94F88A5A24C}">
      <dgm:prSet/>
      <dgm:spPr/>
      <dgm:t>
        <a:bodyPr/>
        <a:lstStyle/>
        <a:p>
          <a:pPr rtl="0"/>
          <a:r>
            <a:rPr lang="uk-UA" smtClean="0">
              <a:solidFill>
                <a:schemeClr val="tx1"/>
              </a:solidFill>
            </a:rPr>
            <a:t>наявність суфіксів -аж, -ант, -анс, -ер, -он: трикотаж, екіпаж, лейтенант, романс, монтер, одеколон;</a:t>
          </a:r>
          <a:endParaRPr lang="ru-RU">
            <a:solidFill>
              <a:schemeClr val="tx1"/>
            </a:solidFill>
          </a:endParaRPr>
        </a:p>
      </dgm:t>
    </dgm:pt>
    <dgm:pt modelId="{892CBC8F-CB31-4275-91A1-B98D5A4AAFDC}" type="parTrans" cxnId="{F133F560-93F7-4D98-BD73-FEEA73B8E631}">
      <dgm:prSet/>
      <dgm:spPr/>
      <dgm:t>
        <a:bodyPr/>
        <a:lstStyle/>
        <a:p>
          <a:endParaRPr lang="ru-RU">
            <a:solidFill>
              <a:schemeClr val="tx1"/>
            </a:solidFill>
          </a:endParaRPr>
        </a:p>
      </dgm:t>
    </dgm:pt>
    <dgm:pt modelId="{66C0327C-E646-49D8-928D-072D6EA7F342}" type="sibTrans" cxnId="{F133F560-93F7-4D98-BD73-FEEA73B8E631}">
      <dgm:prSet/>
      <dgm:spPr/>
      <dgm:t>
        <a:bodyPr/>
        <a:lstStyle/>
        <a:p>
          <a:endParaRPr lang="ru-RU">
            <a:solidFill>
              <a:schemeClr val="tx1"/>
            </a:solidFill>
          </a:endParaRPr>
        </a:p>
      </dgm:t>
    </dgm:pt>
    <dgm:pt modelId="{D3EBD24A-947A-49C0-9A0F-1D6C7E7174DD}">
      <dgm:prSet/>
      <dgm:spPr/>
      <dgm:t>
        <a:bodyPr/>
        <a:lstStyle/>
        <a:p>
          <a:pPr rtl="0"/>
          <a:r>
            <a:rPr lang="uk-UA" smtClean="0">
              <a:solidFill>
                <a:schemeClr val="tx1"/>
              </a:solidFill>
            </a:rPr>
            <a:t>наявність напівпом’якшених губних перед [у]: бюро, пюре, бюрократ, фюзеляж;</a:t>
          </a:r>
          <a:endParaRPr lang="ru-RU">
            <a:solidFill>
              <a:schemeClr val="tx1"/>
            </a:solidFill>
          </a:endParaRPr>
        </a:p>
      </dgm:t>
    </dgm:pt>
    <dgm:pt modelId="{9011C382-D61B-43D9-A420-7E9D1D7D611E}" type="parTrans" cxnId="{C6B4E18B-75FD-4CE7-AB98-A9FA56BE662D}">
      <dgm:prSet/>
      <dgm:spPr/>
      <dgm:t>
        <a:bodyPr/>
        <a:lstStyle/>
        <a:p>
          <a:endParaRPr lang="ru-RU">
            <a:solidFill>
              <a:schemeClr val="tx1"/>
            </a:solidFill>
          </a:endParaRPr>
        </a:p>
      </dgm:t>
    </dgm:pt>
    <dgm:pt modelId="{7D51FA1D-2A44-4FD4-9C76-109493E3C9AC}" type="sibTrans" cxnId="{C6B4E18B-75FD-4CE7-AB98-A9FA56BE662D}">
      <dgm:prSet/>
      <dgm:spPr/>
      <dgm:t>
        <a:bodyPr/>
        <a:lstStyle/>
        <a:p>
          <a:endParaRPr lang="ru-RU">
            <a:solidFill>
              <a:schemeClr val="tx1"/>
            </a:solidFill>
          </a:endParaRPr>
        </a:p>
      </dgm:t>
    </dgm:pt>
    <dgm:pt modelId="{C630C5BE-A1D2-404D-BBC8-0B8C56E8FCC1}" type="pres">
      <dgm:prSet presAssocID="{8000414C-FDDC-4223-9088-FE6315D41C56}" presName="linear" presStyleCnt="0">
        <dgm:presLayoutVars>
          <dgm:animLvl val="lvl"/>
          <dgm:resizeHandles val="exact"/>
        </dgm:presLayoutVars>
      </dgm:prSet>
      <dgm:spPr/>
      <dgm:t>
        <a:bodyPr/>
        <a:lstStyle/>
        <a:p>
          <a:endParaRPr lang="ru-RU"/>
        </a:p>
      </dgm:t>
    </dgm:pt>
    <dgm:pt modelId="{F7AE4A11-A1A9-4AEF-AFA6-4AF6AD6E77F0}" type="pres">
      <dgm:prSet presAssocID="{0855DFB7-B858-4728-8DC8-7B4171E05E7E}" presName="parentText" presStyleLbl="node1" presStyleIdx="0" presStyleCnt="5">
        <dgm:presLayoutVars>
          <dgm:chMax val="0"/>
          <dgm:bulletEnabled val="1"/>
        </dgm:presLayoutVars>
      </dgm:prSet>
      <dgm:spPr/>
      <dgm:t>
        <a:bodyPr/>
        <a:lstStyle/>
        <a:p>
          <a:endParaRPr lang="ru-RU"/>
        </a:p>
      </dgm:t>
    </dgm:pt>
    <dgm:pt modelId="{F2B70E7C-EA39-4027-AA28-FB9D8B6A42CD}" type="pres">
      <dgm:prSet presAssocID="{80947489-EB24-46CC-A6CE-893636615BD8}" presName="spacer" presStyleCnt="0"/>
      <dgm:spPr/>
    </dgm:pt>
    <dgm:pt modelId="{F3796C8C-D4A0-4D89-89B6-B0A979277601}" type="pres">
      <dgm:prSet presAssocID="{BB971471-F84E-4797-8C71-356FB44EAC74}" presName="parentText" presStyleLbl="node1" presStyleIdx="1" presStyleCnt="5">
        <dgm:presLayoutVars>
          <dgm:chMax val="0"/>
          <dgm:bulletEnabled val="1"/>
        </dgm:presLayoutVars>
      </dgm:prSet>
      <dgm:spPr/>
      <dgm:t>
        <a:bodyPr/>
        <a:lstStyle/>
        <a:p>
          <a:endParaRPr lang="ru-RU"/>
        </a:p>
      </dgm:t>
    </dgm:pt>
    <dgm:pt modelId="{6353AE37-C9BA-4D2F-9625-C0FF429FB62D}" type="pres">
      <dgm:prSet presAssocID="{BBBD02BD-F935-4EC0-8DE1-131C5AEFB092}" presName="spacer" presStyleCnt="0"/>
      <dgm:spPr/>
    </dgm:pt>
    <dgm:pt modelId="{77678B5C-A5AA-4F74-963D-A8B1BFA08A6A}" type="pres">
      <dgm:prSet presAssocID="{47B0B88E-8578-4235-BB2E-97166F996F2D}" presName="parentText" presStyleLbl="node1" presStyleIdx="2" presStyleCnt="5">
        <dgm:presLayoutVars>
          <dgm:chMax val="0"/>
          <dgm:bulletEnabled val="1"/>
        </dgm:presLayoutVars>
      </dgm:prSet>
      <dgm:spPr/>
      <dgm:t>
        <a:bodyPr/>
        <a:lstStyle/>
        <a:p>
          <a:endParaRPr lang="ru-RU"/>
        </a:p>
      </dgm:t>
    </dgm:pt>
    <dgm:pt modelId="{61334DDC-1815-4663-AE9F-F6E40C3C9AA8}" type="pres">
      <dgm:prSet presAssocID="{6BF57270-11E2-49F9-83BE-F4F5F4444084}" presName="spacer" presStyleCnt="0"/>
      <dgm:spPr/>
    </dgm:pt>
    <dgm:pt modelId="{8FA5D18E-633C-46E0-94B7-0857300C178B}" type="pres">
      <dgm:prSet presAssocID="{D7A8CE67-0E87-4FD5-96F6-B94F88A5A24C}" presName="parentText" presStyleLbl="node1" presStyleIdx="3" presStyleCnt="5">
        <dgm:presLayoutVars>
          <dgm:chMax val="0"/>
          <dgm:bulletEnabled val="1"/>
        </dgm:presLayoutVars>
      </dgm:prSet>
      <dgm:spPr/>
      <dgm:t>
        <a:bodyPr/>
        <a:lstStyle/>
        <a:p>
          <a:endParaRPr lang="ru-RU"/>
        </a:p>
      </dgm:t>
    </dgm:pt>
    <dgm:pt modelId="{872AE977-32E8-45A1-A6EA-5BACB3C22E9B}" type="pres">
      <dgm:prSet presAssocID="{66C0327C-E646-49D8-928D-072D6EA7F342}" presName="spacer" presStyleCnt="0"/>
      <dgm:spPr/>
    </dgm:pt>
    <dgm:pt modelId="{8C936D6C-1219-46FE-915B-81402263B125}" type="pres">
      <dgm:prSet presAssocID="{D3EBD24A-947A-49C0-9A0F-1D6C7E7174DD}" presName="parentText" presStyleLbl="node1" presStyleIdx="4" presStyleCnt="5">
        <dgm:presLayoutVars>
          <dgm:chMax val="0"/>
          <dgm:bulletEnabled val="1"/>
        </dgm:presLayoutVars>
      </dgm:prSet>
      <dgm:spPr/>
      <dgm:t>
        <a:bodyPr/>
        <a:lstStyle/>
        <a:p>
          <a:endParaRPr lang="ru-RU"/>
        </a:p>
      </dgm:t>
    </dgm:pt>
  </dgm:ptLst>
  <dgm:cxnLst>
    <dgm:cxn modelId="{DEFD91F9-8843-42CA-B684-1C543C522D6F}" type="presOf" srcId="{D3EBD24A-947A-49C0-9A0F-1D6C7E7174DD}" destId="{8C936D6C-1219-46FE-915B-81402263B125}" srcOrd="0" destOrd="0" presId="urn:microsoft.com/office/officeart/2005/8/layout/vList2"/>
    <dgm:cxn modelId="{46946361-6890-4727-8F4C-045EFF683C2F}" srcId="{8000414C-FDDC-4223-9088-FE6315D41C56}" destId="{BB971471-F84E-4797-8C71-356FB44EAC74}" srcOrd="1" destOrd="0" parTransId="{C7CA04B6-2B08-4AEA-BD39-560765922A85}" sibTransId="{BBBD02BD-F935-4EC0-8DE1-131C5AEFB092}"/>
    <dgm:cxn modelId="{22C9D075-88BF-469B-8C16-98313129171B}" type="presOf" srcId="{0855DFB7-B858-4728-8DC8-7B4171E05E7E}" destId="{F7AE4A11-A1A9-4AEF-AFA6-4AF6AD6E77F0}" srcOrd="0" destOrd="0" presId="urn:microsoft.com/office/officeart/2005/8/layout/vList2"/>
    <dgm:cxn modelId="{0C3FE3ED-45DD-4408-BEE0-5C19C9F68F29}" type="presOf" srcId="{BB971471-F84E-4797-8C71-356FB44EAC74}" destId="{F3796C8C-D4A0-4D89-89B6-B0A979277601}" srcOrd="0" destOrd="0" presId="urn:microsoft.com/office/officeart/2005/8/layout/vList2"/>
    <dgm:cxn modelId="{AC991AC4-F5CF-4688-826F-F289AF5EA942}" srcId="{8000414C-FDDC-4223-9088-FE6315D41C56}" destId="{47B0B88E-8578-4235-BB2E-97166F996F2D}" srcOrd="2" destOrd="0" parTransId="{ACF42151-107B-49C2-8082-950C98F2C4C6}" sibTransId="{6BF57270-11E2-49F9-83BE-F4F5F4444084}"/>
    <dgm:cxn modelId="{421AC6CB-E9E3-41CF-BC77-06BB1F2451D7}" srcId="{8000414C-FDDC-4223-9088-FE6315D41C56}" destId="{0855DFB7-B858-4728-8DC8-7B4171E05E7E}" srcOrd="0" destOrd="0" parTransId="{2884C66A-D831-4E63-AF90-421641067252}" sibTransId="{80947489-EB24-46CC-A6CE-893636615BD8}"/>
    <dgm:cxn modelId="{C6B4E18B-75FD-4CE7-AB98-A9FA56BE662D}" srcId="{8000414C-FDDC-4223-9088-FE6315D41C56}" destId="{D3EBD24A-947A-49C0-9A0F-1D6C7E7174DD}" srcOrd="4" destOrd="0" parTransId="{9011C382-D61B-43D9-A420-7E9D1D7D611E}" sibTransId="{7D51FA1D-2A44-4FD4-9C76-109493E3C9AC}"/>
    <dgm:cxn modelId="{F133F560-93F7-4D98-BD73-FEEA73B8E631}" srcId="{8000414C-FDDC-4223-9088-FE6315D41C56}" destId="{D7A8CE67-0E87-4FD5-96F6-B94F88A5A24C}" srcOrd="3" destOrd="0" parTransId="{892CBC8F-CB31-4275-91A1-B98D5A4AAFDC}" sibTransId="{66C0327C-E646-49D8-928D-072D6EA7F342}"/>
    <dgm:cxn modelId="{31775E60-4F79-4B50-A9DE-C4291F469BC2}" type="presOf" srcId="{47B0B88E-8578-4235-BB2E-97166F996F2D}" destId="{77678B5C-A5AA-4F74-963D-A8B1BFA08A6A}" srcOrd="0" destOrd="0" presId="urn:microsoft.com/office/officeart/2005/8/layout/vList2"/>
    <dgm:cxn modelId="{924D7AED-FDEF-43C6-BA74-24EE1DB16569}" type="presOf" srcId="{D7A8CE67-0E87-4FD5-96F6-B94F88A5A24C}" destId="{8FA5D18E-633C-46E0-94B7-0857300C178B}" srcOrd="0" destOrd="0" presId="urn:microsoft.com/office/officeart/2005/8/layout/vList2"/>
    <dgm:cxn modelId="{3C5632BE-986B-43C4-891F-A238078257FE}" type="presOf" srcId="{8000414C-FDDC-4223-9088-FE6315D41C56}" destId="{C630C5BE-A1D2-404D-BBC8-0B8C56E8FCC1}" srcOrd="0" destOrd="0" presId="urn:microsoft.com/office/officeart/2005/8/layout/vList2"/>
    <dgm:cxn modelId="{5CEB598B-1282-4951-9594-4E6E9AFE402A}" type="presParOf" srcId="{C630C5BE-A1D2-404D-BBC8-0B8C56E8FCC1}" destId="{F7AE4A11-A1A9-4AEF-AFA6-4AF6AD6E77F0}" srcOrd="0" destOrd="0" presId="urn:microsoft.com/office/officeart/2005/8/layout/vList2"/>
    <dgm:cxn modelId="{D1AFF569-786B-4090-A9FE-70476969E8DD}" type="presParOf" srcId="{C630C5BE-A1D2-404D-BBC8-0B8C56E8FCC1}" destId="{F2B70E7C-EA39-4027-AA28-FB9D8B6A42CD}" srcOrd="1" destOrd="0" presId="urn:microsoft.com/office/officeart/2005/8/layout/vList2"/>
    <dgm:cxn modelId="{67E31F01-EE2D-49A7-8D38-8A0C51885289}" type="presParOf" srcId="{C630C5BE-A1D2-404D-BBC8-0B8C56E8FCC1}" destId="{F3796C8C-D4A0-4D89-89B6-B0A979277601}" srcOrd="2" destOrd="0" presId="urn:microsoft.com/office/officeart/2005/8/layout/vList2"/>
    <dgm:cxn modelId="{96341655-5083-4FC5-B3AC-FC97779FF1E6}" type="presParOf" srcId="{C630C5BE-A1D2-404D-BBC8-0B8C56E8FCC1}" destId="{6353AE37-C9BA-4D2F-9625-C0FF429FB62D}" srcOrd="3" destOrd="0" presId="urn:microsoft.com/office/officeart/2005/8/layout/vList2"/>
    <dgm:cxn modelId="{9C518572-44D5-4B72-892D-8103A8BAB5B7}" type="presParOf" srcId="{C630C5BE-A1D2-404D-BBC8-0B8C56E8FCC1}" destId="{77678B5C-A5AA-4F74-963D-A8B1BFA08A6A}" srcOrd="4" destOrd="0" presId="urn:microsoft.com/office/officeart/2005/8/layout/vList2"/>
    <dgm:cxn modelId="{0701FED9-6EDB-48FA-82F6-941080AA88F2}" type="presParOf" srcId="{C630C5BE-A1D2-404D-BBC8-0B8C56E8FCC1}" destId="{61334DDC-1815-4663-AE9F-F6E40C3C9AA8}" srcOrd="5" destOrd="0" presId="urn:microsoft.com/office/officeart/2005/8/layout/vList2"/>
    <dgm:cxn modelId="{517A0618-E8C1-4F75-A808-21471C438A10}" type="presParOf" srcId="{C630C5BE-A1D2-404D-BBC8-0B8C56E8FCC1}" destId="{8FA5D18E-633C-46E0-94B7-0857300C178B}" srcOrd="6" destOrd="0" presId="urn:microsoft.com/office/officeart/2005/8/layout/vList2"/>
    <dgm:cxn modelId="{0050989B-EA5B-4BB3-96D4-DFEB0DA37D32}" type="presParOf" srcId="{C630C5BE-A1D2-404D-BBC8-0B8C56E8FCC1}" destId="{872AE977-32E8-45A1-A6EA-5BACB3C22E9B}" srcOrd="7" destOrd="0" presId="urn:microsoft.com/office/officeart/2005/8/layout/vList2"/>
    <dgm:cxn modelId="{7BD07CBB-F173-457C-9A28-4E5191064D38}" type="presParOf" srcId="{C630C5BE-A1D2-404D-BBC8-0B8C56E8FCC1}" destId="{8C936D6C-1219-46FE-915B-81402263B12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3A8B49E-008E-479A-BACB-327CD585D0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B42138F-9B23-401F-87CB-9D71458C5973}">
      <dgm:prSet/>
      <dgm:spPr/>
      <dgm:t>
        <a:bodyPr/>
        <a:lstStyle/>
        <a:p>
          <a:pPr rtl="0"/>
          <a:r>
            <a:rPr lang="uk-UA" dirty="0" smtClean="0">
              <a:solidFill>
                <a:schemeClr val="tx1"/>
              </a:solidFill>
            </a:rPr>
            <a:t>Слова англійського походження потрапляли до української мови переважно через російську. Ці слова позначають поняття, пов’язані з мореплавством та військовою справою :</a:t>
          </a:r>
          <a:endParaRPr lang="ru-RU" dirty="0">
            <a:solidFill>
              <a:schemeClr val="tx1"/>
            </a:solidFill>
          </a:endParaRPr>
        </a:p>
      </dgm:t>
    </dgm:pt>
    <dgm:pt modelId="{4D6E93F0-9210-4170-BB7D-5A68A3DD778B}" type="parTrans" cxnId="{CB5C2EAD-A36B-40DE-BD51-459DA8FD1EEE}">
      <dgm:prSet/>
      <dgm:spPr/>
      <dgm:t>
        <a:bodyPr/>
        <a:lstStyle/>
        <a:p>
          <a:endParaRPr lang="ru-RU"/>
        </a:p>
      </dgm:t>
    </dgm:pt>
    <dgm:pt modelId="{48D1C42F-A3DD-4BBF-B211-388C2C874F07}" type="sibTrans" cxnId="{CB5C2EAD-A36B-40DE-BD51-459DA8FD1EEE}">
      <dgm:prSet/>
      <dgm:spPr/>
      <dgm:t>
        <a:bodyPr/>
        <a:lstStyle/>
        <a:p>
          <a:endParaRPr lang="ru-RU"/>
        </a:p>
      </dgm:t>
    </dgm:pt>
    <dgm:pt modelId="{50544AE1-307A-48CA-A6F0-B568065BEDFC}">
      <dgm:prSet/>
      <dgm:spPr/>
      <dgm:t>
        <a:bodyPr/>
        <a:lstStyle/>
        <a:p>
          <a:pPr rtl="0"/>
          <a:r>
            <a:rPr lang="uk-UA" dirty="0" smtClean="0">
              <a:solidFill>
                <a:schemeClr val="tx1"/>
              </a:solidFill>
            </a:rPr>
            <a:t>наявність звукосполучень [ай], [ей] у середині слова: грейдер, снайпер, сейф',</a:t>
          </a:r>
          <a:endParaRPr lang="ru-RU" dirty="0">
            <a:solidFill>
              <a:schemeClr val="tx1"/>
            </a:solidFill>
          </a:endParaRPr>
        </a:p>
      </dgm:t>
    </dgm:pt>
    <dgm:pt modelId="{0EFAC2A7-8F6C-4821-94AB-61D104E6D70B}" type="parTrans" cxnId="{10995F63-3679-4040-AF68-879535F8CBCF}">
      <dgm:prSet/>
      <dgm:spPr/>
      <dgm:t>
        <a:bodyPr/>
        <a:lstStyle/>
        <a:p>
          <a:endParaRPr lang="ru-RU"/>
        </a:p>
      </dgm:t>
    </dgm:pt>
    <dgm:pt modelId="{9C1F6588-57AF-4C9D-B87E-0D8FAD3E5D38}" type="sibTrans" cxnId="{10995F63-3679-4040-AF68-879535F8CBCF}">
      <dgm:prSet/>
      <dgm:spPr/>
      <dgm:t>
        <a:bodyPr/>
        <a:lstStyle/>
        <a:p>
          <a:endParaRPr lang="ru-RU"/>
        </a:p>
      </dgm:t>
    </dgm:pt>
    <dgm:pt modelId="{69AD0565-106D-4138-81A5-6BB7B3E53B81}">
      <dgm:prSet/>
      <dgm:spPr/>
      <dgm:t>
        <a:bodyPr/>
        <a:lstStyle/>
        <a:p>
          <a:pPr rtl="0"/>
          <a:r>
            <a:rPr lang="uk-UA" smtClean="0">
              <a:solidFill>
                <a:schemeClr val="tx1"/>
              </a:solidFill>
            </a:rPr>
            <a:t>вживання звука [дж]: джин, джаз, менеджмент, джентльмен;</a:t>
          </a:r>
          <a:endParaRPr lang="ru-RU">
            <a:solidFill>
              <a:schemeClr val="tx1"/>
            </a:solidFill>
          </a:endParaRPr>
        </a:p>
      </dgm:t>
    </dgm:pt>
    <dgm:pt modelId="{9474FE4B-A8E3-42BD-A815-49E1F826B47E}" type="parTrans" cxnId="{BA57E296-6FC1-40F7-983B-259BB0EAA508}">
      <dgm:prSet/>
      <dgm:spPr/>
      <dgm:t>
        <a:bodyPr/>
        <a:lstStyle/>
        <a:p>
          <a:endParaRPr lang="ru-RU"/>
        </a:p>
      </dgm:t>
    </dgm:pt>
    <dgm:pt modelId="{69917AC8-D3D7-4819-BDC6-5FA7A1F0C969}" type="sibTrans" cxnId="{BA57E296-6FC1-40F7-983B-259BB0EAA508}">
      <dgm:prSet/>
      <dgm:spPr/>
      <dgm:t>
        <a:bodyPr/>
        <a:lstStyle/>
        <a:p>
          <a:endParaRPr lang="ru-RU"/>
        </a:p>
      </dgm:t>
    </dgm:pt>
    <dgm:pt modelId="{C6A77A0B-4DFB-4693-BC9E-2355E130D8E9}">
      <dgm:prSet/>
      <dgm:spPr/>
      <dgm:t>
        <a:bodyPr/>
        <a:lstStyle/>
        <a:p>
          <a:pPr rtl="0"/>
          <a:r>
            <a:rPr lang="uk-UA" dirty="0" smtClean="0">
              <a:solidFill>
                <a:schemeClr val="tx1"/>
              </a:solidFill>
            </a:rPr>
            <a:t>вживання основ на -</a:t>
          </a:r>
          <a:r>
            <a:rPr lang="uk-UA" dirty="0" err="1" smtClean="0">
              <a:solidFill>
                <a:schemeClr val="tx1"/>
              </a:solidFill>
            </a:rPr>
            <a:t>инг</a:t>
          </a:r>
          <a:r>
            <a:rPr lang="uk-UA" dirty="0" smtClean="0">
              <a:solidFill>
                <a:schemeClr val="tx1"/>
              </a:solidFill>
            </a:rPr>
            <a:t>,-</a:t>
          </a:r>
          <a:r>
            <a:rPr lang="uk-UA" dirty="0" err="1" smtClean="0">
              <a:solidFill>
                <a:schemeClr val="tx1"/>
              </a:solidFill>
            </a:rPr>
            <a:t>інг</a:t>
          </a:r>
          <a:r>
            <a:rPr lang="uk-UA" dirty="0" smtClean="0">
              <a:solidFill>
                <a:schemeClr val="tx1"/>
              </a:solidFill>
            </a:rPr>
            <a:t>: мітинг, блюмінг, демпінг.</a:t>
          </a:r>
          <a:endParaRPr lang="ru-RU" dirty="0">
            <a:solidFill>
              <a:schemeClr val="tx1"/>
            </a:solidFill>
          </a:endParaRPr>
        </a:p>
      </dgm:t>
    </dgm:pt>
    <dgm:pt modelId="{EE6A6EA2-541D-4CE7-9C6D-D06BFE350D15}" type="parTrans" cxnId="{880A3C98-97E2-4C6D-B16E-0206A46E13AD}">
      <dgm:prSet/>
      <dgm:spPr/>
      <dgm:t>
        <a:bodyPr/>
        <a:lstStyle/>
        <a:p>
          <a:endParaRPr lang="ru-RU"/>
        </a:p>
      </dgm:t>
    </dgm:pt>
    <dgm:pt modelId="{8C867658-2304-4424-9A74-25825A301B8D}" type="sibTrans" cxnId="{880A3C98-97E2-4C6D-B16E-0206A46E13AD}">
      <dgm:prSet/>
      <dgm:spPr/>
      <dgm:t>
        <a:bodyPr/>
        <a:lstStyle/>
        <a:p>
          <a:endParaRPr lang="ru-RU"/>
        </a:p>
      </dgm:t>
    </dgm:pt>
    <dgm:pt modelId="{6091661D-90C8-439E-84E8-EE515150125A}" type="pres">
      <dgm:prSet presAssocID="{03A8B49E-008E-479A-BACB-327CD585D080}" presName="linear" presStyleCnt="0">
        <dgm:presLayoutVars>
          <dgm:animLvl val="lvl"/>
          <dgm:resizeHandles val="exact"/>
        </dgm:presLayoutVars>
      </dgm:prSet>
      <dgm:spPr/>
      <dgm:t>
        <a:bodyPr/>
        <a:lstStyle/>
        <a:p>
          <a:endParaRPr lang="ru-RU"/>
        </a:p>
      </dgm:t>
    </dgm:pt>
    <dgm:pt modelId="{7A7DB9BC-2EF9-425B-B43E-9EFD26139E28}" type="pres">
      <dgm:prSet presAssocID="{3B42138F-9B23-401F-87CB-9D71458C5973}" presName="parentText" presStyleLbl="node1" presStyleIdx="0" presStyleCnt="4">
        <dgm:presLayoutVars>
          <dgm:chMax val="0"/>
          <dgm:bulletEnabled val="1"/>
        </dgm:presLayoutVars>
      </dgm:prSet>
      <dgm:spPr/>
      <dgm:t>
        <a:bodyPr/>
        <a:lstStyle/>
        <a:p>
          <a:endParaRPr lang="ru-RU"/>
        </a:p>
      </dgm:t>
    </dgm:pt>
    <dgm:pt modelId="{6A0C5649-3343-4C42-9D29-BA2357B85A46}" type="pres">
      <dgm:prSet presAssocID="{48D1C42F-A3DD-4BBF-B211-388C2C874F07}" presName="spacer" presStyleCnt="0"/>
      <dgm:spPr/>
    </dgm:pt>
    <dgm:pt modelId="{97FD1205-9423-4D1A-93D7-24DDA7DCEC2E}" type="pres">
      <dgm:prSet presAssocID="{50544AE1-307A-48CA-A6F0-B568065BEDFC}" presName="parentText" presStyleLbl="node1" presStyleIdx="1" presStyleCnt="4" custScaleY="60143">
        <dgm:presLayoutVars>
          <dgm:chMax val="0"/>
          <dgm:bulletEnabled val="1"/>
        </dgm:presLayoutVars>
      </dgm:prSet>
      <dgm:spPr/>
      <dgm:t>
        <a:bodyPr/>
        <a:lstStyle/>
        <a:p>
          <a:endParaRPr lang="ru-RU"/>
        </a:p>
      </dgm:t>
    </dgm:pt>
    <dgm:pt modelId="{68AFB4D1-C3BC-4394-9463-45549692638D}" type="pres">
      <dgm:prSet presAssocID="{9C1F6588-57AF-4C9D-B87E-0D8FAD3E5D38}" presName="spacer" presStyleCnt="0"/>
      <dgm:spPr/>
    </dgm:pt>
    <dgm:pt modelId="{8CFABDC8-10A6-4DA5-A388-B65B9E578D8E}" type="pres">
      <dgm:prSet presAssocID="{69AD0565-106D-4138-81A5-6BB7B3E53B81}" presName="parentText" presStyleLbl="node1" presStyleIdx="2" presStyleCnt="4" custLinFactY="-2314" custLinFactNeighborY="-100000">
        <dgm:presLayoutVars>
          <dgm:chMax val="0"/>
          <dgm:bulletEnabled val="1"/>
        </dgm:presLayoutVars>
      </dgm:prSet>
      <dgm:spPr/>
      <dgm:t>
        <a:bodyPr/>
        <a:lstStyle/>
        <a:p>
          <a:endParaRPr lang="ru-RU"/>
        </a:p>
      </dgm:t>
    </dgm:pt>
    <dgm:pt modelId="{12E5D92B-97B7-4F32-88F8-155A73DFF550}" type="pres">
      <dgm:prSet presAssocID="{69917AC8-D3D7-4819-BDC6-5FA7A1F0C969}" presName="spacer" presStyleCnt="0"/>
      <dgm:spPr/>
    </dgm:pt>
    <dgm:pt modelId="{E85732C1-98D4-4801-A96B-57B3AA86B48D}" type="pres">
      <dgm:prSet presAssocID="{C6A77A0B-4DFB-4693-BC9E-2355E130D8E9}" presName="parentText" presStyleLbl="node1" presStyleIdx="3" presStyleCnt="4" custScaleY="122148">
        <dgm:presLayoutVars>
          <dgm:chMax val="0"/>
          <dgm:bulletEnabled val="1"/>
        </dgm:presLayoutVars>
      </dgm:prSet>
      <dgm:spPr/>
      <dgm:t>
        <a:bodyPr/>
        <a:lstStyle/>
        <a:p>
          <a:endParaRPr lang="ru-RU"/>
        </a:p>
      </dgm:t>
    </dgm:pt>
  </dgm:ptLst>
  <dgm:cxnLst>
    <dgm:cxn modelId="{DE4F2D4C-DD26-437F-8964-4F527D582E11}" type="presOf" srcId="{50544AE1-307A-48CA-A6F0-B568065BEDFC}" destId="{97FD1205-9423-4D1A-93D7-24DDA7DCEC2E}" srcOrd="0" destOrd="0" presId="urn:microsoft.com/office/officeart/2005/8/layout/vList2"/>
    <dgm:cxn modelId="{E01E8A12-681C-4CDB-870F-EEBC85B73EB7}" type="presOf" srcId="{C6A77A0B-4DFB-4693-BC9E-2355E130D8E9}" destId="{E85732C1-98D4-4801-A96B-57B3AA86B48D}" srcOrd="0" destOrd="0" presId="urn:microsoft.com/office/officeart/2005/8/layout/vList2"/>
    <dgm:cxn modelId="{5BC04D22-7998-4510-9E5F-EF2AEE246E2A}" type="presOf" srcId="{03A8B49E-008E-479A-BACB-327CD585D080}" destId="{6091661D-90C8-439E-84E8-EE515150125A}" srcOrd="0" destOrd="0" presId="urn:microsoft.com/office/officeart/2005/8/layout/vList2"/>
    <dgm:cxn modelId="{880A3C98-97E2-4C6D-B16E-0206A46E13AD}" srcId="{03A8B49E-008E-479A-BACB-327CD585D080}" destId="{C6A77A0B-4DFB-4693-BC9E-2355E130D8E9}" srcOrd="3" destOrd="0" parTransId="{EE6A6EA2-541D-4CE7-9C6D-D06BFE350D15}" sibTransId="{8C867658-2304-4424-9A74-25825A301B8D}"/>
    <dgm:cxn modelId="{CB5C2EAD-A36B-40DE-BD51-459DA8FD1EEE}" srcId="{03A8B49E-008E-479A-BACB-327CD585D080}" destId="{3B42138F-9B23-401F-87CB-9D71458C5973}" srcOrd="0" destOrd="0" parTransId="{4D6E93F0-9210-4170-BB7D-5A68A3DD778B}" sibTransId="{48D1C42F-A3DD-4BBF-B211-388C2C874F07}"/>
    <dgm:cxn modelId="{465FB8E6-4BBC-4CDB-80B2-9F5246BAEA9C}" type="presOf" srcId="{3B42138F-9B23-401F-87CB-9D71458C5973}" destId="{7A7DB9BC-2EF9-425B-B43E-9EFD26139E28}" srcOrd="0" destOrd="0" presId="urn:microsoft.com/office/officeart/2005/8/layout/vList2"/>
    <dgm:cxn modelId="{BA57E296-6FC1-40F7-983B-259BB0EAA508}" srcId="{03A8B49E-008E-479A-BACB-327CD585D080}" destId="{69AD0565-106D-4138-81A5-6BB7B3E53B81}" srcOrd="2" destOrd="0" parTransId="{9474FE4B-A8E3-42BD-A815-49E1F826B47E}" sibTransId="{69917AC8-D3D7-4819-BDC6-5FA7A1F0C969}"/>
    <dgm:cxn modelId="{1A73AA56-8D5A-49F0-855C-825E7C7B4948}" type="presOf" srcId="{69AD0565-106D-4138-81A5-6BB7B3E53B81}" destId="{8CFABDC8-10A6-4DA5-A388-B65B9E578D8E}" srcOrd="0" destOrd="0" presId="urn:microsoft.com/office/officeart/2005/8/layout/vList2"/>
    <dgm:cxn modelId="{10995F63-3679-4040-AF68-879535F8CBCF}" srcId="{03A8B49E-008E-479A-BACB-327CD585D080}" destId="{50544AE1-307A-48CA-A6F0-B568065BEDFC}" srcOrd="1" destOrd="0" parTransId="{0EFAC2A7-8F6C-4821-94AB-61D104E6D70B}" sibTransId="{9C1F6588-57AF-4C9D-B87E-0D8FAD3E5D38}"/>
    <dgm:cxn modelId="{BC79B95E-F2F6-4B19-8B80-BDDD811335EE}" type="presParOf" srcId="{6091661D-90C8-439E-84E8-EE515150125A}" destId="{7A7DB9BC-2EF9-425B-B43E-9EFD26139E28}" srcOrd="0" destOrd="0" presId="urn:microsoft.com/office/officeart/2005/8/layout/vList2"/>
    <dgm:cxn modelId="{E00862C5-A101-4941-B335-8C6125C73D4C}" type="presParOf" srcId="{6091661D-90C8-439E-84E8-EE515150125A}" destId="{6A0C5649-3343-4C42-9D29-BA2357B85A46}" srcOrd="1" destOrd="0" presId="urn:microsoft.com/office/officeart/2005/8/layout/vList2"/>
    <dgm:cxn modelId="{4738A5E1-7995-46A4-B8B2-AEF0AB5B5FDD}" type="presParOf" srcId="{6091661D-90C8-439E-84E8-EE515150125A}" destId="{97FD1205-9423-4D1A-93D7-24DDA7DCEC2E}" srcOrd="2" destOrd="0" presId="urn:microsoft.com/office/officeart/2005/8/layout/vList2"/>
    <dgm:cxn modelId="{57EF8D4C-FE47-4FAB-AC9F-AA38FFE8119C}" type="presParOf" srcId="{6091661D-90C8-439E-84E8-EE515150125A}" destId="{68AFB4D1-C3BC-4394-9463-45549692638D}" srcOrd="3" destOrd="0" presId="urn:microsoft.com/office/officeart/2005/8/layout/vList2"/>
    <dgm:cxn modelId="{2F4295D1-F40A-45DA-A5CB-49D54FE7B9B2}" type="presParOf" srcId="{6091661D-90C8-439E-84E8-EE515150125A}" destId="{8CFABDC8-10A6-4DA5-A388-B65B9E578D8E}" srcOrd="4" destOrd="0" presId="urn:microsoft.com/office/officeart/2005/8/layout/vList2"/>
    <dgm:cxn modelId="{EF812418-76D5-4F19-A440-DD0FCB555DB9}" type="presParOf" srcId="{6091661D-90C8-439E-84E8-EE515150125A}" destId="{12E5D92B-97B7-4F32-88F8-155A73DFF550}" srcOrd="5" destOrd="0" presId="urn:microsoft.com/office/officeart/2005/8/layout/vList2"/>
    <dgm:cxn modelId="{273FC679-A787-4C36-B447-0C6B7891CBF3}" type="presParOf" srcId="{6091661D-90C8-439E-84E8-EE515150125A}" destId="{E85732C1-98D4-4801-A96B-57B3AA86B48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21471B-EDCD-47E6-87F0-0BCE14C9474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5AF9A58-2F61-493F-81B0-99D236442342}">
      <dgm:prSet>
        <dgm:style>
          <a:lnRef idx="1">
            <a:schemeClr val="accent5"/>
          </a:lnRef>
          <a:fillRef idx="2">
            <a:schemeClr val="accent5"/>
          </a:fillRef>
          <a:effectRef idx="1">
            <a:schemeClr val="accent5"/>
          </a:effectRef>
          <a:fontRef idx="minor">
            <a:schemeClr val="dk1"/>
          </a:fontRef>
        </dgm:style>
      </dgm:prSet>
      <dgm:spPr/>
      <dgm:t>
        <a:bodyPr/>
        <a:lstStyle/>
        <a:p>
          <a:pPr rtl="0"/>
          <a:r>
            <a:rPr lang="uk-UA" b="1" i="1" dirty="0" smtClean="0"/>
            <a:t>за значенням </a:t>
          </a:r>
          <a:r>
            <a:rPr lang="uk-UA" dirty="0" smtClean="0"/>
            <a:t>(однозначні, багатозначні, подібні (синоніми), протилежні (антоніми);</a:t>
          </a:r>
          <a:endParaRPr lang="ru-RU" dirty="0"/>
        </a:p>
      </dgm:t>
    </dgm:pt>
    <dgm:pt modelId="{F8E62A43-6932-4EAC-B392-D7CD77BE94DC}" type="parTrans" cxnId="{92C0FF59-A156-4E14-B189-44321D49D1B0}">
      <dgm:prSet/>
      <dgm:spPr/>
      <dgm:t>
        <a:bodyPr/>
        <a:lstStyle/>
        <a:p>
          <a:endParaRPr lang="ru-RU"/>
        </a:p>
      </dgm:t>
    </dgm:pt>
    <dgm:pt modelId="{9540E398-C3AE-4FE7-B7BE-0C3919105179}" type="sibTrans" cxnId="{92C0FF59-A156-4E14-B189-44321D49D1B0}">
      <dgm:prSet/>
      <dgm:spPr/>
      <dgm:t>
        <a:bodyPr/>
        <a:lstStyle/>
        <a:p>
          <a:endParaRPr lang="ru-RU"/>
        </a:p>
      </dgm:t>
    </dgm:pt>
    <dgm:pt modelId="{85844567-F2EB-4320-AF8F-FCF1344CE766}">
      <dgm:prSet>
        <dgm:style>
          <a:lnRef idx="1">
            <a:schemeClr val="accent4"/>
          </a:lnRef>
          <a:fillRef idx="2">
            <a:schemeClr val="accent4"/>
          </a:fillRef>
          <a:effectRef idx="1">
            <a:schemeClr val="accent4"/>
          </a:effectRef>
          <a:fontRef idx="minor">
            <a:schemeClr val="dk1"/>
          </a:fontRef>
        </dgm:style>
      </dgm:prSet>
      <dgm:spPr/>
      <dgm:t>
        <a:bodyPr/>
        <a:lstStyle/>
        <a:p>
          <a:pPr rtl="0"/>
          <a:r>
            <a:rPr lang="uk-UA" b="1" i="1" dirty="0" smtClean="0"/>
            <a:t>за звучанням або написанням </a:t>
          </a:r>
          <a:r>
            <a:rPr lang="uk-UA" dirty="0" smtClean="0"/>
            <a:t>(омоніми, омографи, омофони);</a:t>
          </a:r>
          <a:endParaRPr lang="ru-RU" dirty="0"/>
        </a:p>
      </dgm:t>
    </dgm:pt>
    <dgm:pt modelId="{BA5A7A49-5A6A-41DB-94EE-ED0860AAE2DF}" type="parTrans" cxnId="{05CE6215-3F1C-4C43-AFD6-8ACAF4A576FD}">
      <dgm:prSet/>
      <dgm:spPr/>
      <dgm:t>
        <a:bodyPr/>
        <a:lstStyle/>
        <a:p>
          <a:endParaRPr lang="ru-RU"/>
        </a:p>
      </dgm:t>
    </dgm:pt>
    <dgm:pt modelId="{C23F5105-0F48-40F8-9EAB-E3DD84AFF9AC}" type="sibTrans" cxnId="{05CE6215-3F1C-4C43-AFD6-8ACAF4A576FD}">
      <dgm:prSet/>
      <dgm:spPr/>
      <dgm:t>
        <a:bodyPr/>
        <a:lstStyle/>
        <a:p>
          <a:endParaRPr lang="ru-RU"/>
        </a:p>
      </dgm:t>
    </dgm:pt>
    <dgm:pt modelId="{B846516A-10D4-4E8D-BB49-A5F3FCEC2E81}">
      <dgm:prSet>
        <dgm:style>
          <a:lnRef idx="1">
            <a:schemeClr val="accent5"/>
          </a:lnRef>
          <a:fillRef idx="2">
            <a:schemeClr val="accent5"/>
          </a:fillRef>
          <a:effectRef idx="1">
            <a:schemeClr val="accent5"/>
          </a:effectRef>
          <a:fontRef idx="minor">
            <a:schemeClr val="dk1"/>
          </a:fontRef>
        </dgm:style>
      </dgm:prSet>
      <dgm:spPr/>
      <dgm:t>
        <a:bodyPr/>
        <a:lstStyle/>
        <a:p>
          <a:pPr rtl="0"/>
          <a:r>
            <a:rPr lang="uk-UA" b="1" i="1" dirty="0" smtClean="0"/>
            <a:t>за віднесеністю до мовного стилю </a:t>
          </a:r>
          <a:r>
            <a:rPr lang="uk-UA" dirty="0" smtClean="0"/>
            <a:t>(загальновживані специфічно побутові, наукові терміни та професіоналізми, ділові штампи, образно-художні);</a:t>
          </a:r>
          <a:endParaRPr lang="ru-RU" dirty="0"/>
        </a:p>
      </dgm:t>
    </dgm:pt>
    <dgm:pt modelId="{126EE36A-F2C4-431C-8BBA-D59F731DC7D2}" type="parTrans" cxnId="{57546BC9-FA09-423E-86F2-9B2F31084194}">
      <dgm:prSet/>
      <dgm:spPr/>
      <dgm:t>
        <a:bodyPr/>
        <a:lstStyle/>
        <a:p>
          <a:endParaRPr lang="ru-RU"/>
        </a:p>
      </dgm:t>
    </dgm:pt>
    <dgm:pt modelId="{9E09FF5D-683A-4383-AE87-0B747368B2F1}" type="sibTrans" cxnId="{57546BC9-FA09-423E-86F2-9B2F31084194}">
      <dgm:prSet/>
      <dgm:spPr/>
      <dgm:t>
        <a:bodyPr/>
        <a:lstStyle/>
        <a:p>
          <a:endParaRPr lang="ru-RU"/>
        </a:p>
      </dgm:t>
    </dgm:pt>
    <dgm:pt modelId="{4A8B844A-5B04-48CA-8616-251ECAD026BF}">
      <dgm:prSet>
        <dgm:style>
          <a:lnRef idx="1">
            <a:schemeClr val="accent1"/>
          </a:lnRef>
          <a:fillRef idx="2">
            <a:schemeClr val="accent1"/>
          </a:fillRef>
          <a:effectRef idx="1">
            <a:schemeClr val="accent1"/>
          </a:effectRef>
          <a:fontRef idx="minor">
            <a:schemeClr val="dk1"/>
          </a:fontRef>
        </dgm:style>
      </dgm:prSet>
      <dgm:spPr/>
      <dgm:t>
        <a:bodyPr/>
        <a:lstStyle/>
        <a:p>
          <a:pPr rtl="0"/>
          <a:r>
            <a:rPr lang="uk-UA" b="1" i="1" smtClean="0"/>
            <a:t>за емоційним забарвленням </a:t>
          </a:r>
          <a:r>
            <a:rPr lang="uk-UA" smtClean="0"/>
            <a:t>(нейтральні, емоційні);</a:t>
          </a:r>
          <a:endParaRPr lang="ru-RU"/>
        </a:p>
      </dgm:t>
    </dgm:pt>
    <dgm:pt modelId="{E3E57AB3-E7AB-4F3E-AC16-33419C6FD599}" type="parTrans" cxnId="{870BBE53-2276-4240-A80D-D3D91D74C2AA}">
      <dgm:prSet/>
      <dgm:spPr/>
      <dgm:t>
        <a:bodyPr/>
        <a:lstStyle/>
        <a:p>
          <a:endParaRPr lang="ru-RU"/>
        </a:p>
      </dgm:t>
    </dgm:pt>
    <dgm:pt modelId="{4D2F55AB-5DD0-4B8A-8C04-FA968714913E}" type="sibTrans" cxnId="{870BBE53-2276-4240-A80D-D3D91D74C2AA}">
      <dgm:prSet/>
      <dgm:spPr/>
      <dgm:t>
        <a:bodyPr/>
        <a:lstStyle/>
        <a:p>
          <a:endParaRPr lang="ru-RU"/>
        </a:p>
      </dgm:t>
    </dgm:pt>
    <dgm:pt modelId="{7E5034A4-DC19-472C-B574-F3E164A31D73}">
      <dgm:prSet>
        <dgm:style>
          <a:lnRef idx="1">
            <a:schemeClr val="accent5"/>
          </a:lnRef>
          <a:fillRef idx="2">
            <a:schemeClr val="accent5"/>
          </a:fillRef>
          <a:effectRef idx="1">
            <a:schemeClr val="accent5"/>
          </a:effectRef>
          <a:fontRef idx="minor">
            <a:schemeClr val="dk1"/>
          </a:fontRef>
        </dgm:style>
      </dgm:prSet>
      <dgm:spPr/>
      <dgm:t>
        <a:bodyPr/>
        <a:lstStyle/>
        <a:p>
          <a:pPr rtl="0"/>
          <a:r>
            <a:rPr lang="uk-UA" b="1" i="1" smtClean="0"/>
            <a:t>за сферою вживання </a:t>
          </a:r>
          <a:r>
            <a:rPr lang="uk-UA" smtClean="0"/>
            <a:t>(літературні, діалектні);</a:t>
          </a:r>
          <a:endParaRPr lang="ru-RU"/>
        </a:p>
      </dgm:t>
    </dgm:pt>
    <dgm:pt modelId="{EFDC5F29-8CE5-4A8D-A445-C1D925FD38FD}" type="parTrans" cxnId="{4DFDBCE6-4063-46B4-832B-EF9BD6F5C44A}">
      <dgm:prSet/>
      <dgm:spPr/>
      <dgm:t>
        <a:bodyPr/>
        <a:lstStyle/>
        <a:p>
          <a:endParaRPr lang="ru-RU"/>
        </a:p>
      </dgm:t>
    </dgm:pt>
    <dgm:pt modelId="{1BCB0DA2-C45E-4100-B560-93785D6D39D2}" type="sibTrans" cxnId="{4DFDBCE6-4063-46B4-832B-EF9BD6F5C44A}">
      <dgm:prSet/>
      <dgm:spPr/>
      <dgm:t>
        <a:bodyPr/>
        <a:lstStyle/>
        <a:p>
          <a:endParaRPr lang="ru-RU"/>
        </a:p>
      </dgm:t>
    </dgm:pt>
    <dgm:pt modelId="{A409D56E-EED8-460D-855A-1CFB74931B78}">
      <dgm:prSet>
        <dgm:style>
          <a:lnRef idx="1">
            <a:schemeClr val="accent6"/>
          </a:lnRef>
          <a:fillRef idx="2">
            <a:schemeClr val="accent6"/>
          </a:fillRef>
          <a:effectRef idx="1">
            <a:schemeClr val="accent6"/>
          </a:effectRef>
          <a:fontRef idx="minor">
            <a:schemeClr val="dk1"/>
          </a:fontRef>
        </dgm:style>
      </dgm:prSet>
      <dgm:spPr/>
      <dgm:t>
        <a:bodyPr/>
        <a:lstStyle/>
        <a:p>
          <a:pPr rtl="0"/>
          <a:r>
            <a:rPr lang="uk-UA" b="1" i="1" smtClean="0"/>
            <a:t>за активністю вживання</a:t>
          </a:r>
          <a:r>
            <a:rPr lang="uk-UA" smtClean="0"/>
            <a:t> (активного вжитку, пасивного вжитку);</a:t>
          </a:r>
          <a:endParaRPr lang="ru-RU"/>
        </a:p>
      </dgm:t>
    </dgm:pt>
    <dgm:pt modelId="{3CDAFCB7-D05F-4003-86F2-B094421508F3}" type="parTrans" cxnId="{C68EDD10-CA44-4589-8F22-F1F960C2E591}">
      <dgm:prSet/>
      <dgm:spPr/>
      <dgm:t>
        <a:bodyPr/>
        <a:lstStyle/>
        <a:p>
          <a:endParaRPr lang="ru-RU"/>
        </a:p>
      </dgm:t>
    </dgm:pt>
    <dgm:pt modelId="{28EFB86E-D0BE-4AD0-94EA-B76B76D34493}" type="sibTrans" cxnId="{C68EDD10-CA44-4589-8F22-F1F960C2E591}">
      <dgm:prSet/>
      <dgm:spPr/>
      <dgm:t>
        <a:bodyPr/>
        <a:lstStyle/>
        <a:p>
          <a:endParaRPr lang="ru-RU"/>
        </a:p>
      </dgm:t>
    </dgm:pt>
    <dgm:pt modelId="{042B9C87-3A21-422A-95AD-F877FDAF726C}">
      <dgm:prSet>
        <dgm:style>
          <a:lnRef idx="1">
            <a:schemeClr val="accent3"/>
          </a:lnRef>
          <a:fillRef idx="2">
            <a:schemeClr val="accent3"/>
          </a:fillRef>
          <a:effectRef idx="1">
            <a:schemeClr val="accent3"/>
          </a:effectRef>
          <a:fontRef idx="minor">
            <a:schemeClr val="dk1"/>
          </a:fontRef>
        </dgm:style>
      </dgm:prSet>
      <dgm:spPr/>
      <dgm:t>
        <a:bodyPr/>
        <a:lstStyle/>
        <a:p>
          <a:pPr rtl="0"/>
          <a:r>
            <a:rPr lang="uk-UA" b="1" i="1" smtClean="0"/>
            <a:t>за походженням  </a:t>
          </a:r>
          <a:r>
            <a:rPr lang="uk-UA" smtClean="0"/>
            <a:t>(незапозичені, запозичені).</a:t>
          </a:r>
          <a:endParaRPr lang="ru-RU"/>
        </a:p>
      </dgm:t>
    </dgm:pt>
    <dgm:pt modelId="{EE7F4096-A1E1-4FFD-9A0B-7E038C8288D7}" type="parTrans" cxnId="{75B21DB6-4554-4FFC-8AEF-858D0D52078E}">
      <dgm:prSet/>
      <dgm:spPr/>
      <dgm:t>
        <a:bodyPr/>
        <a:lstStyle/>
        <a:p>
          <a:endParaRPr lang="ru-RU"/>
        </a:p>
      </dgm:t>
    </dgm:pt>
    <dgm:pt modelId="{F4FD224A-09F6-41DC-B090-46D1B6C02EBC}" type="sibTrans" cxnId="{75B21DB6-4554-4FFC-8AEF-858D0D52078E}">
      <dgm:prSet/>
      <dgm:spPr/>
      <dgm:t>
        <a:bodyPr/>
        <a:lstStyle/>
        <a:p>
          <a:endParaRPr lang="ru-RU"/>
        </a:p>
      </dgm:t>
    </dgm:pt>
    <dgm:pt modelId="{C03DBBDB-9AB3-49FC-AC9A-7C35C83F23D7}" type="pres">
      <dgm:prSet presAssocID="{3621471B-EDCD-47E6-87F0-0BCE14C94748}" presName="linear" presStyleCnt="0">
        <dgm:presLayoutVars>
          <dgm:animLvl val="lvl"/>
          <dgm:resizeHandles val="exact"/>
        </dgm:presLayoutVars>
      </dgm:prSet>
      <dgm:spPr/>
      <dgm:t>
        <a:bodyPr/>
        <a:lstStyle/>
        <a:p>
          <a:endParaRPr lang="ru-RU"/>
        </a:p>
      </dgm:t>
    </dgm:pt>
    <dgm:pt modelId="{50C74593-137A-4351-8C35-777CEF167598}" type="pres">
      <dgm:prSet presAssocID="{25AF9A58-2F61-493F-81B0-99D236442342}" presName="parentText" presStyleLbl="node1" presStyleIdx="0" presStyleCnt="7">
        <dgm:presLayoutVars>
          <dgm:chMax val="0"/>
          <dgm:bulletEnabled val="1"/>
        </dgm:presLayoutVars>
      </dgm:prSet>
      <dgm:spPr/>
      <dgm:t>
        <a:bodyPr/>
        <a:lstStyle/>
        <a:p>
          <a:endParaRPr lang="ru-RU"/>
        </a:p>
      </dgm:t>
    </dgm:pt>
    <dgm:pt modelId="{2469952A-4BBC-44BA-B7CA-03F6512B61B3}" type="pres">
      <dgm:prSet presAssocID="{9540E398-C3AE-4FE7-B7BE-0C3919105179}" presName="spacer" presStyleCnt="0"/>
      <dgm:spPr/>
    </dgm:pt>
    <dgm:pt modelId="{BCDDA9A3-F4D1-43EE-8941-13B862596F68}" type="pres">
      <dgm:prSet presAssocID="{85844567-F2EB-4320-AF8F-FCF1344CE766}" presName="parentText" presStyleLbl="node1" presStyleIdx="1" presStyleCnt="7">
        <dgm:presLayoutVars>
          <dgm:chMax val="0"/>
          <dgm:bulletEnabled val="1"/>
        </dgm:presLayoutVars>
      </dgm:prSet>
      <dgm:spPr/>
      <dgm:t>
        <a:bodyPr/>
        <a:lstStyle/>
        <a:p>
          <a:endParaRPr lang="ru-RU"/>
        </a:p>
      </dgm:t>
    </dgm:pt>
    <dgm:pt modelId="{22D7B5B5-B29F-4E52-A482-4EA8A26DAB77}" type="pres">
      <dgm:prSet presAssocID="{C23F5105-0F48-40F8-9EAB-E3DD84AFF9AC}" presName="spacer" presStyleCnt="0"/>
      <dgm:spPr/>
    </dgm:pt>
    <dgm:pt modelId="{D45B63AC-DA2B-4461-A74D-B262083E0FD4}" type="pres">
      <dgm:prSet presAssocID="{B846516A-10D4-4E8D-BB49-A5F3FCEC2E81}" presName="parentText" presStyleLbl="node1" presStyleIdx="2" presStyleCnt="7">
        <dgm:presLayoutVars>
          <dgm:chMax val="0"/>
          <dgm:bulletEnabled val="1"/>
        </dgm:presLayoutVars>
      </dgm:prSet>
      <dgm:spPr/>
      <dgm:t>
        <a:bodyPr/>
        <a:lstStyle/>
        <a:p>
          <a:endParaRPr lang="ru-RU"/>
        </a:p>
      </dgm:t>
    </dgm:pt>
    <dgm:pt modelId="{2719793D-5B30-4916-B00D-8B15A9484829}" type="pres">
      <dgm:prSet presAssocID="{9E09FF5D-683A-4383-AE87-0B747368B2F1}" presName="spacer" presStyleCnt="0"/>
      <dgm:spPr/>
    </dgm:pt>
    <dgm:pt modelId="{85538604-5A91-47AC-B457-0062EAA09F91}" type="pres">
      <dgm:prSet presAssocID="{4A8B844A-5B04-48CA-8616-251ECAD026BF}" presName="parentText" presStyleLbl="node1" presStyleIdx="3" presStyleCnt="7">
        <dgm:presLayoutVars>
          <dgm:chMax val="0"/>
          <dgm:bulletEnabled val="1"/>
        </dgm:presLayoutVars>
      </dgm:prSet>
      <dgm:spPr/>
      <dgm:t>
        <a:bodyPr/>
        <a:lstStyle/>
        <a:p>
          <a:endParaRPr lang="ru-RU"/>
        </a:p>
      </dgm:t>
    </dgm:pt>
    <dgm:pt modelId="{84A7A421-92BF-4151-B862-67F5BC901A3E}" type="pres">
      <dgm:prSet presAssocID="{4D2F55AB-5DD0-4B8A-8C04-FA968714913E}" presName="spacer" presStyleCnt="0"/>
      <dgm:spPr/>
    </dgm:pt>
    <dgm:pt modelId="{631117EA-9303-49E2-B6A1-A0ED319B052B}" type="pres">
      <dgm:prSet presAssocID="{7E5034A4-DC19-472C-B574-F3E164A31D73}" presName="parentText" presStyleLbl="node1" presStyleIdx="4" presStyleCnt="7">
        <dgm:presLayoutVars>
          <dgm:chMax val="0"/>
          <dgm:bulletEnabled val="1"/>
        </dgm:presLayoutVars>
      </dgm:prSet>
      <dgm:spPr/>
      <dgm:t>
        <a:bodyPr/>
        <a:lstStyle/>
        <a:p>
          <a:endParaRPr lang="ru-RU"/>
        </a:p>
      </dgm:t>
    </dgm:pt>
    <dgm:pt modelId="{00B46A09-C29A-43E5-B7E9-48DB347DE4F9}" type="pres">
      <dgm:prSet presAssocID="{1BCB0DA2-C45E-4100-B560-93785D6D39D2}" presName="spacer" presStyleCnt="0"/>
      <dgm:spPr/>
    </dgm:pt>
    <dgm:pt modelId="{D22B6AB1-1FB9-4C5B-B97F-741E8DFC3033}" type="pres">
      <dgm:prSet presAssocID="{A409D56E-EED8-460D-855A-1CFB74931B78}" presName="parentText" presStyleLbl="node1" presStyleIdx="5" presStyleCnt="7">
        <dgm:presLayoutVars>
          <dgm:chMax val="0"/>
          <dgm:bulletEnabled val="1"/>
        </dgm:presLayoutVars>
      </dgm:prSet>
      <dgm:spPr/>
      <dgm:t>
        <a:bodyPr/>
        <a:lstStyle/>
        <a:p>
          <a:endParaRPr lang="ru-RU"/>
        </a:p>
      </dgm:t>
    </dgm:pt>
    <dgm:pt modelId="{D7675D7C-A97A-4DDA-8BC9-802B800C34FF}" type="pres">
      <dgm:prSet presAssocID="{28EFB86E-D0BE-4AD0-94EA-B76B76D34493}" presName="spacer" presStyleCnt="0"/>
      <dgm:spPr/>
    </dgm:pt>
    <dgm:pt modelId="{A99D9A9B-97AC-4B00-84A6-B4A9D138BE7A}" type="pres">
      <dgm:prSet presAssocID="{042B9C87-3A21-422A-95AD-F877FDAF726C}" presName="parentText" presStyleLbl="node1" presStyleIdx="6" presStyleCnt="7">
        <dgm:presLayoutVars>
          <dgm:chMax val="0"/>
          <dgm:bulletEnabled val="1"/>
        </dgm:presLayoutVars>
      </dgm:prSet>
      <dgm:spPr/>
      <dgm:t>
        <a:bodyPr/>
        <a:lstStyle/>
        <a:p>
          <a:endParaRPr lang="ru-RU"/>
        </a:p>
      </dgm:t>
    </dgm:pt>
  </dgm:ptLst>
  <dgm:cxnLst>
    <dgm:cxn modelId="{08911327-2B36-40D6-A803-CA87697AFF49}" type="presOf" srcId="{A409D56E-EED8-460D-855A-1CFB74931B78}" destId="{D22B6AB1-1FB9-4C5B-B97F-741E8DFC3033}" srcOrd="0" destOrd="0" presId="urn:microsoft.com/office/officeart/2005/8/layout/vList2"/>
    <dgm:cxn modelId="{6AB7F641-E16C-4E5B-94CA-58FE4CABD67B}" type="presOf" srcId="{4A8B844A-5B04-48CA-8616-251ECAD026BF}" destId="{85538604-5A91-47AC-B457-0062EAA09F91}" srcOrd="0" destOrd="0" presId="urn:microsoft.com/office/officeart/2005/8/layout/vList2"/>
    <dgm:cxn modelId="{EAB476C3-F16C-4D68-A866-AC99BED4E20E}" type="presOf" srcId="{042B9C87-3A21-422A-95AD-F877FDAF726C}" destId="{A99D9A9B-97AC-4B00-84A6-B4A9D138BE7A}" srcOrd="0" destOrd="0" presId="urn:microsoft.com/office/officeart/2005/8/layout/vList2"/>
    <dgm:cxn modelId="{8E9A2292-68FE-4AA4-9983-5F94353C4D4F}" type="presOf" srcId="{3621471B-EDCD-47E6-87F0-0BCE14C94748}" destId="{C03DBBDB-9AB3-49FC-AC9A-7C35C83F23D7}" srcOrd="0" destOrd="0" presId="urn:microsoft.com/office/officeart/2005/8/layout/vList2"/>
    <dgm:cxn modelId="{870BBE53-2276-4240-A80D-D3D91D74C2AA}" srcId="{3621471B-EDCD-47E6-87F0-0BCE14C94748}" destId="{4A8B844A-5B04-48CA-8616-251ECAD026BF}" srcOrd="3" destOrd="0" parTransId="{E3E57AB3-E7AB-4F3E-AC16-33419C6FD599}" sibTransId="{4D2F55AB-5DD0-4B8A-8C04-FA968714913E}"/>
    <dgm:cxn modelId="{75B21DB6-4554-4FFC-8AEF-858D0D52078E}" srcId="{3621471B-EDCD-47E6-87F0-0BCE14C94748}" destId="{042B9C87-3A21-422A-95AD-F877FDAF726C}" srcOrd="6" destOrd="0" parTransId="{EE7F4096-A1E1-4FFD-9A0B-7E038C8288D7}" sibTransId="{F4FD224A-09F6-41DC-B090-46D1B6C02EBC}"/>
    <dgm:cxn modelId="{57546BC9-FA09-423E-86F2-9B2F31084194}" srcId="{3621471B-EDCD-47E6-87F0-0BCE14C94748}" destId="{B846516A-10D4-4E8D-BB49-A5F3FCEC2E81}" srcOrd="2" destOrd="0" parTransId="{126EE36A-F2C4-431C-8BBA-D59F731DC7D2}" sibTransId="{9E09FF5D-683A-4383-AE87-0B747368B2F1}"/>
    <dgm:cxn modelId="{C68EDD10-CA44-4589-8F22-F1F960C2E591}" srcId="{3621471B-EDCD-47E6-87F0-0BCE14C94748}" destId="{A409D56E-EED8-460D-855A-1CFB74931B78}" srcOrd="5" destOrd="0" parTransId="{3CDAFCB7-D05F-4003-86F2-B094421508F3}" sibTransId="{28EFB86E-D0BE-4AD0-94EA-B76B76D34493}"/>
    <dgm:cxn modelId="{E025FF10-DB2C-408D-9AC4-B801CAB8392A}" type="presOf" srcId="{7E5034A4-DC19-472C-B574-F3E164A31D73}" destId="{631117EA-9303-49E2-B6A1-A0ED319B052B}" srcOrd="0" destOrd="0" presId="urn:microsoft.com/office/officeart/2005/8/layout/vList2"/>
    <dgm:cxn modelId="{92C0FF59-A156-4E14-B189-44321D49D1B0}" srcId="{3621471B-EDCD-47E6-87F0-0BCE14C94748}" destId="{25AF9A58-2F61-493F-81B0-99D236442342}" srcOrd="0" destOrd="0" parTransId="{F8E62A43-6932-4EAC-B392-D7CD77BE94DC}" sibTransId="{9540E398-C3AE-4FE7-B7BE-0C3919105179}"/>
    <dgm:cxn modelId="{F81F3FA8-2424-4BB6-AC6A-0E2D9EFC2E9B}" type="presOf" srcId="{25AF9A58-2F61-493F-81B0-99D236442342}" destId="{50C74593-137A-4351-8C35-777CEF167598}" srcOrd="0" destOrd="0" presId="urn:microsoft.com/office/officeart/2005/8/layout/vList2"/>
    <dgm:cxn modelId="{17065300-E77B-4DAD-8360-80DB8812D91B}" type="presOf" srcId="{85844567-F2EB-4320-AF8F-FCF1344CE766}" destId="{BCDDA9A3-F4D1-43EE-8941-13B862596F68}" srcOrd="0" destOrd="0" presId="urn:microsoft.com/office/officeart/2005/8/layout/vList2"/>
    <dgm:cxn modelId="{05CE6215-3F1C-4C43-AFD6-8ACAF4A576FD}" srcId="{3621471B-EDCD-47E6-87F0-0BCE14C94748}" destId="{85844567-F2EB-4320-AF8F-FCF1344CE766}" srcOrd="1" destOrd="0" parTransId="{BA5A7A49-5A6A-41DB-94EE-ED0860AAE2DF}" sibTransId="{C23F5105-0F48-40F8-9EAB-E3DD84AFF9AC}"/>
    <dgm:cxn modelId="{008C384B-A857-406B-A046-410F404085FF}" type="presOf" srcId="{B846516A-10D4-4E8D-BB49-A5F3FCEC2E81}" destId="{D45B63AC-DA2B-4461-A74D-B262083E0FD4}" srcOrd="0" destOrd="0" presId="urn:microsoft.com/office/officeart/2005/8/layout/vList2"/>
    <dgm:cxn modelId="{4DFDBCE6-4063-46B4-832B-EF9BD6F5C44A}" srcId="{3621471B-EDCD-47E6-87F0-0BCE14C94748}" destId="{7E5034A4-DC19-472C-B574-F3E164A31D73}" srcOrd="4" destOrd="0" parTransId="{EFDC5F29-8CE5-4A8D-A445-C1D925FD38FD}" sibTransId="{1BCB0DA2-C45E-4100-B560-93785D6D39D2}"/>
    <dgm:cxn modelId="{A498825B-0384-4171-A2ED-43C67C7E32BC}" type="presParOf" srcId="{C03DBBDB-9AB3-49FC-AC9A-7C35C83F23D7}" destId="{50C74593-137A-4351-8C35-777CEF167598}" srcOrd="0" destOrd="0" presId="urn:microsoft.com/office/officeart/2005/8/layout/vList2"/>
    <dgm:cxn modelId="{14616181-EB5E-4E72-A315-1425040EE4D3}" type="presParOf" srcId="{C03DBBDB-9AB3-49FC-AC9A-7C35C83F23D7}" destId="{2469952A-4BBC-44BA-B7CA-03F6512B61B3}" srcOrd="1" destOrd="0" presId="urn:microsoft.com/office/officeart/2005/8/layout/vList2"/>
    <dgm:cxn modelId="{DED35B70-2AE6-470E-9BFD-8A428379830F}" type="presParOf" srcId="{C03DBBDB-9AB3-49FC-AC9A-7C35C83F23D7}" destId="{BCDDA9A3-F4D1-43EE-8941-13B862596F68}" srcOrd="2" destOrd="0" presId="urn:microsoft.com/office/officeart/2005/8/layout/vList2"/>
    <dgm:cxn modelId="{0325EC34-DA94-44CD-8534-F262F6DEB275}" type="presParOf" srcId="{C03DBBDB-9AB3-49FC-AC9A-7C35C83F23D7}" destId="{22D7B5B5-B29F-4E52-A482-4EA8A26DAB77}" srcOrd="3" destOrd="0" presId="urn:microsoft.com/office/officeart/2005/8/layout/vList2"/>
    <dgm:cxn modelId="{DEFEAE38-25E0-4BE1-9B4F-9AD5B90C3CCE}" type="presParOf" srcId="{C03DBBDB-9AB3-49FC-AC9A-7C35C83F23D7}" destId="{D45B63AC-DA2B-4461-A74D-B262083E0FD4}" srcOrd="4" destOrd="0" presId="urn:microsoft.com/office/officeart/2005/8/layout/vList2"/>
    <dgm:cxn modelId="{4CD56C95-50D0-4852-A67C-254492468255}" type="presParOf" srcId="{C03DBBDB-9AB3-49FC-AC9A-7C35C83F23D7}" destId="{2719793D-5B30-4916-B00D-8B15A9484829}" srcOrd="5" destOrd="0" presId="urn:microsoft.com/office/officeart/2005/8/layout/vList2"/>
    <dgm:cxn modelId="{0FEFB469-0BC0-43A6-855B-F96B2A39C014}" type="presParOf" srcId="{C03DBBDB-9AB3-49FC-AC9A-7C35C83F23D7}" destId="{85538604-5A91-47AC-B457-0062EAA09F91}" srcOrd="6" destOrd="0" presId="urn:microsoft.com/office/officeart/2005/8/layout/vList2"/>
    <dgm:cxn modelId="{214FBF4A-4057-472D-B790-6080D86A70BB}" type="presParOf" srcId="{C03DBBDB-9AB3-49FC-AC9A-7C35C83F23D7}" destId="{84A7A421-92BF-4151-B862-67F5BC901A3E}" srcOrd="7" destOrd="0" presId="urn:microsoft.com/office/officeart/2005/8/layout/vList2"/>
    <dgm:cxn modelId="{D2D4CE62-8FB4-4291-AB51-FA5C061CBFC0}" type="presParOf" srcId="{C03DBBDB-9AB3-49FC-AC9A-7C35C83F23D7}" destId="{631117EA-9303-49E2-B6A1-A0ED319B052B}" srcOrd="8" destOrd="0" presId="urn:microsoft.com/office/officeart/2005/8/layout/vList2"/>
    <dgm:cxn modelId="{F14C9306-F0A8-491A-8F50-B4CCC427A757}" type="presParOf" srcId="{C03DBBDB-9AB3-49FC-AC9A-7C35C83F23D7}" destId="{00B46A09-C29A-43E5-B7E9-48DB347DE4F9}" srcOrd="9" destOrd="0" presId="urn:microsoft.com/office/officeart/2005/8/layout/vList2"/>
    <dgm:cxn modelId="{268E997B-8AB3-4178-BBDA-F9FC0A17F58D}" type="presParOf" srcId="{C03DBBDB-9AB3-49FC-AC9A-7C35C83F23D7}" destId="{D22B6AB1-1FB9-4C5B-B97F-741E8DFC3033}" srcOrd="10" destOrd="0" presId="urn:microsoft.com/office/officeart/2005/8/layout/vList2"/>
    <dgm:cxn modelId="{F52EB27A-B7B0-42B2-B65D-9571CB6435BA}" type="presParOf" srcId="{C03DBBDB-9AB3-49FC-AC9A-7C35C83F23D7}" destId="{D7675D7C-A97A-4DDA-8BC9-802B800C34FF}" srcOrd="11" destOrd="0" presId="urn:microsoft.com/office/officeart/2005/8/layout/vList2"/>
    <dgm:cxn modelId="{EFC41287-C3E5-47B5-819E-DB54E0DD42E0}" type="presParOf" srcId="{C03DBBDB-9AB3-49FC-AC9A-7C35C83F23D7}" destId="{A99D9A9B-97AC-4B00-84A6-B4A9D138BE7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2132B0C-25A0-47A3-A2D7-5EC229B366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9CAC4CDE-A782-4E5D-9522-E88E96EE38F6}">
      <dgm:prSet/>
      <dgm:spPr/>
      <dgm:t>
        <a:bodyPr/>
        <a:lstStyle/>
        <a:p>
          <a:pPr rtl="0"/>
          <a:r>
            <a:rPr lang="uk-UA" smtClean="0">
              <a:solidFill>
                <a:schemeClr val="tx1"/>
              </a:solidFill>
            </a:rPr>
            <a:t>Склад української лексики зі стилістичного погляду.</a:t>
          </a:r>
          <a:endParaRPr lang="ru-RU">
            <a:solidFill>
              <a:schemeClr val="tx1"/>
            </a:solidFill>
          </a:endParaRPr>
        </a:p>
      </dgm:t>
    </dgm:pt>
    <dgm:pt modelId="{FDF403AD-9BF0-4794-9AE4-4375DD6C1E72}" type="parTrans" cxnId="{0D2A9841-6A09-4932-8E03-298CF65272C4}">
      <dgm:prSet/>
      <dgm:spPr/>
      <dgm:t>
        <a:bodyPr/>
        <a:lstStyle/>
        <a:p>
          <a:endParaRPr lang="ru-RU">
            <a:solidFill>
              <a:schemeClr val="tx1"/>
            </a:solidFill>
          </a:endParaRPr>
        </a:p>
      </dgm:t>
    </dgm:pt>
    <dgm:pt modelId="{00DA9344-C103-4B85-B511-6ACEBF08118A}" type="sibTrans" cxnId="{0D2A9841-6A09-4932-8E03-298CF65272C4}">
      <dgm:prSet/>
      <dgm:spPr/>
      <dgm:t>
        <a:bodyPr/>
        <a:lstStyle/>
        <a:p>
          <a:endParaRPr lang="ru-RU">
            <a:solidFill>
              <a:schemeClr val="tx1"/>
            </a:solidFill>
          </a:endParaRPr>
        </a:p>
      </dgm:t>
    </dgm:pt>
    <dgm:pt modelId="{56526D02-CAEC-4FF9-873B-6445B89E3366}">
      <dgm:prSet/>
      <dgm:spPr/>
      <dgm:t>
        <a:bodyPr/>
        <a:lstStyle/>
        <a:p>
          <a:pPr rtl="0"/>
          <a:r>
            <a:rPr lang="uk-UA" smtClean="0">
              <a:solidFill>
                <a:schemeClr val="tx1"/>
              </a:solidFill>
            </a:rPr>
            <a:t>Уживана в мові лексика у стилістично-функціональному плані переділяється на стилістичні групи. Виділяється стилістично нейтральна (загальновживана, міжстильова) лексика і обмежена певними сферами вживання та стилями (стилістично забарвлена).</a:t>
          </a:r>
          <a:endParaRPr lang="ru-RU">
            <a:solidFill>
              <a:schemeClr val="tx1"/>
            </a:solidFill>
          </a:endParaRPr>
        </a:p>
      </dgm:t>
    </dgm:pt>
    <dgm:pt modelId="{DA1AA2E0-275B-4056-B7CD-CBC23917D848}" type="parTrans" cxnId="{6C101B8C-5C82-4432-B5E9-800308B3D700}">
      <dgm:prSet/>
      <dgm:spPr/>
      <dgm:t>
        <a:bodyPr/>
        <a:lstStyle/>
        <a:p>
          <a:endParaRPr lang="ru-RU">
            <a:solidFill>
              <a:schemeClr val="tx1"/>
            </a:solidFill>
          </a:endParaRPr>
        </a:p>
      </dgm:t>
    </dgm:pt>
    <dgm:pt modelId="{27C48A61-D01E-46C6-BA9F-9BC64687FF2D}" type="sibTrans" cxnId="{6C101B8C-5C82-4432-B5E9-800308B3D700}">
      <dgm:prSet/>
      <dgm:spPr/>
      <dgm:t>
        <a:bodyPr/>
        <a:lstStyle/>
        <a:p>
          <a:endParaRPr lang="ru-RU">
            <a:solidFill>
              <a:schemeClr val="tx1"/>
            </a:solidFill>
          </a:endParaRPr>
        </a:p>
      </dgm:t>
    </dgm:pt>
    <dgm:pt modelId="{304F69F6-C665-4434-A4CE-B68300F533A5}">
      <dgm:prSet/>
      <dgm:spPr/>
      <dgm:t>
        <a:bodyPr/>
        <a:lstStyle/>
        <a:p>
          <a:pPr rtl="0"/>
          <a:r>
            <a:rPr lang="uk-UA" smtClean="0">
              <a:solidFill>
                <a:schemeClr val="tx1"/>
              </a:solidFill>
            </a:rPr>
            <a:t>Стилістично нейтральна (міжсильова) лексика – загальновживана лексика, що не пов'язана з певними функціональними різновидами мови і не має експресивного забарвлення.</a:t>
          </a:r>
          <a:endParaRPr lang="ru-RU">
            <a:solidFill>
              <a:schemeClr val="tx1"/>
            </a:solidFill>
          </a:endParaRPr>
        </a:p>
      </dgm:t>
    </dgm:pt>
    <dgm:pt modelId="{E3ED4613-7554-44FD-B66D-49668E282598}" type="parTrans" cxnId="{B6945F4D-D4F0-4C4C-9D74-A51C5D26F570}">
      <dgm:prSet/>
      <dgm:spPr/>
      <dgm:t>
        <a:bodyPr/>
        <a:lstStyle/>
        <a:p>
          <a:endParaRPr lang="ru-RU">
            <a:solidFill>
              <a:schemeClr val="tx1"/>
            </a:solidFill>
          </a:endParaRPr>
        </a:p>
      </dgm:t>
    </dgm:pt>
    <dgm:pt modelId="{CFAF1385-E808-4331-B955-FC76286760B9}" type="sibTrans" cxnId="{B6945F4D-D4F0-4C4C-9D74-A51C5D26F570}">
      <dgm:prSet/>
      <dgm:spPr/>
      <dgm:t>
        <a:bodyPr/>
        <a:lstStyle/>
        <a:p>
          <a:endParaRPr lang="ru-RU">
            <a:solidFill>
              <a:schemeClr val="tx1"/>
            </a:solidFill>
          </a:endParaRPr>
        </a:p>
      </dgm:t>
    </dgm:pt>
    <dgm:pt modelId="{BEB491F5-38C4-4315-8577-E8797997F12B}" type="pres">
      <dgm:prSet presAssocID="{12132B0C-25A0-47A3-A2D7-5EC229B366A2}" presName="linear" presStyleCnt="0">
        <dgm:presLayoutVars>
          <dgm:animLvl val="lvl"/>
          <dgm:resizeHandles val="exact"/>
        </dgm:presLayoutVars>
      </dgm:prSet>
      <dgm:spPr/>
      <dgm:t>
        <a:bodyPr/>
        <a:lstStyle/>
        <a:p>
          <a:endParaRPr lang="ru-RU"/>
        </a:p>
      </dgm:t>
    </dgm:pt>
    <dgm:pt modelId="{1072ACA4-6FB3-42D2-8F4A-4F31076CD9F7}" type="pres">
      <dgm:prSet presAssocID="{9CAC4CDE-A782-4E5D-9522-E88E96EE38F6}" presName="parentText" presStyleLbl="node1" presStyleIdx="0" presStyleCnt="3">
        <dgm:presLayoutVars>
          <dgm:chMax val="0"/>
          <dgm:bulletEnabled val="1"/>
        </dgm:presLayoutVars>
      </dgm:prSet>
      <dgm:spPr/>
      <dgm:t>
        <a:bodyPr/>
        <a:lstStyle/>
        <a:p>
          <a:endParaRPr lang="ru-RU"/>
        </a:p>
      </dgm:t>
    </dgm:pt>
    <dgm:pt modelId="{1BCCEBD4-1873-4B5A-B74D-3429F7DA93A6}" type="pres">
      <dgm:prSet presAssocID="{00DA9344-C103-4B85-B511-6ACEBF08118A}" presName="spacer" presStyleCnt="0"/>
      <dgm:spPr/>
    </dgm:pt>
    <dgm:pt modelId="{93F41C72-1CE0-40DA-8364-824A30226399}" type="pres">
      <dgm:prSet presAssocID="{56526D02-CAEC-4FF9-873B-6445B89E3366}" presName="parentText" presStyleLbl="node1" presStyleIdx="1" presStyleCnt="3">
        <dgm:presLayoutVars>
          <dgm:chMax val="0"/>
          <dgm:bulletEnabled val="1"/>
        </dgm:presLayoutVars>
      </dgm:prSet>
      <dgm:spPr/>
      <dgm:t>
        <a:bodyPr/>
        <a:lstStyle/>
        <a:p>
          <a:endParaRPr lang="ru-RU"/>
        </a:p>
      </dgm:t>
    </dgm:pt>
    <dgm:pt modelId="{0AA7FCEB-52DF-4FFF-BAD9-7C9ABE8CF6F2}" type="pres">
      <dgm:prSet presAssocID="{27C48A61-D01E-46C6-BA9F-9BC64687FF2D}" presName="spacer" presStyleCnt="0"/>
      <dgm:spPr/>
    </dgm:pt>
    <dgm:pt modelId="{F3C41444-61F6-4A08-8279-92A630931E1F}" type="pres">
      <dgm:prSet presAssocID="{304F69F6-C665-4434-A4CE-B68300F533A5}" presName="parentText" presStyleLbl="node1" presStyleIdx="2" presStyleCnt="3">
        <dgm:presLayoutVars>
          <dgm:chMax val="0"/>
          <dgm:bulletEnabled val="1"/>
        </dgm:presLayoutVars>
      </dgm:prSet>
      <dgm:spPr/>
      <dgm:t>
        <a:bodyPr/>
        <a:lstStyle/>
        <a:p>
          <a:endParaRPr lang="ru-RU"/>
        </a:p>
      </dgm:t>
    </dgm:pt>
  </dgm:ptLst>
  <dgm:cxnLst>
    <dgm:cxn modelId="{734DF2ED-1CBB-41ED-A556-10D5EB9E7671}" type="presOf" srcId="{304F69F6-C665-4434-A4CE-B68300F533A5}" destId="{F3C41444-61F6-4A08-8279-92A630931E1F}" srcOrd="0" destOrd="0" presId="urn:microsoft.com/office/officeart/2005/8/layout/vList2"/>
    <dgm:cxn modelId="{0D2A9841-6A09-4932-8E03-298CF65272C4}" srcId="{12132B0C-25A0-47A3-A2D7-5EC229B366A2}" destId="{9CAC4CDE-A782-4E5D-9522-E88E96EE38F6}" srcOrd="0" destOrd="0" parTransId="{FDF403AD-9BF0-4794-9AE4-4375DD6C1E72}" sibTransId="{00DA9344-C103-4B85-B511-6ACEBF08118A}"/>
    <dgm:cxn modelId="{B6945F4D-D4F0-4C4C-9D74-A51C5D26F570}" srcId="{12132B0C-25A0-47A3-A2D7-5EC229B366A2}" destId="{304F69F6-C665-4434-A4CE-B68300F533A5}" srcOrd="2" destOrd="0" parTransId="{E3ED4613-7554-44FD-B66D-49668E282598}" sibTransId="{CFAF1385-E808-4331-B955-FC76286760B9}"/>
    <dgm:cxn modelId="{6C101B8C-5C82-4432-B5E9-800308B3D700}" srcId="{12132B0C-25A0-47A3-A2D7-5EC229B366A2}" destId="{56526D02-CAEC-4FF9-873B-6445B89E3366}" srcOrd="1" destOrd="0" parTransId="{DA1AA2E0-275B-4056-B7CD-CBC23917D848}" sibTransId="{27C48A61-D01E-46C6-BA9F-9BC64687FF2D}"/>
    <dgm:cxn modelId="{5FCD41F5-8B1A-48C6-83F9-F94DD0B22B6B}" type="presOf" srcId="{56526D02-CAEC-4FF9-873B-6445B89E3366}" destId="{93F41C72-1CE0-40DA-8364-824A30226399}" srcOrd="0" destOrd="0" presId="urn:microsoft.com/office/officeart/2005/8/layout/vList2"/>
    <dgm:cxn modelId="{3FD1BBF2-494C-4A7E-BFF9-2316D0823812}" type="presOf" srcId="{12132B0C-25A0-47A3-A2D7-5EC229B366A2}" destId="{BEB491F5-38C4-4315-8577-E8797997F12B}" srcOrd="0" destOrd="0" presId="urn:microsoft.com/office/officeart/2005/8/layout/vList2"/>
    <dgm:cxn modelId="{6E565923-5F90-4532-9CFE-7976067A4099}" type="presOf" srcId="{9CAC4CDE-A782-4E5D-9522-E88E96EE38F6}" destId="{1072ACA4-6FB3-42D2-8F4A-4F31076CD9F7}" srcOrd="0" destOrd="0" presId="urn:microsoft.com/office/officeart/2005/8/layout/vList2"/>
    <dgm:cxn modelId="{5DBCD3F6-1395-4EBB-A975-3E063E2F60FF}" type="presParOf" srcId="{BEB491F5-38C4-4315-8577-E8797997F12B}" destId="{1072ACA4-6FB3-42D2-8F4A-4F31076CD9F7}" srcOrd="0" destOrd="0" presId="urn:microsoft.com/office/officeart/2005/8/layout/vList2"/>
    <dgm:cxn modelId="{9069FDDF-C38C-445D-B5BD-F2A53E4D212F}" type="presParOf" srcId="{BEB491F5-38C4-4315-8577-E8797997F12B}" destId="{1BCCEBD4-1873-4B5A-B74D-3429F7DA93A6}" srcOrd="1" destOrd="0" presId="urn:microsoft.com/office/officeart/2005/8/layout/vList2"/>
    <dgm:cxn modelId="{7B11568B-45DE-430D-A1AE-896AA07726E3}" type="presParOf" srcId="{BEB491F5-38C4-4315-8577-E8797997F12B}" destId="{93F41C72-1CE0-40DA-8364-824A30226399}" srcOrd="2" destOrd="0" presId="urn:microsoft.com/office/officeart/2005/8/layout/vList2"/>
    <dgm:cxn modelId="{3931A61A-61D8-428C-BAD3-C59B7B343744}" type="presParOf" srcId="{BEB491F5-38C4-4315-8577-E8797997F12B}" destId="{0AA7FCEB-52DF-4FFF-BAD9-7C9ABE8CF6F2}" srcOrd="3" destOrd="0" presId="urn:microsoft.com/office/officeart/2005/8/layout/vList2"/>
    <dgm:cxn modelId="{AD9A7B9F-8EE8-48C1-A19A-DF9AF6D1803C}" type="presParOf" srcId="{BEB491F5-38C4-4315-8577-E8797997F12B}" destId="{F3C41444-61F6-4A08-8279-92A630931E1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3E27391-8A71-4FA7-A756-431922B0A1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A7851E6-5024-410A-A952-89ABE348F193}">
      <dgm:prSet/>
      <dgm:spPr/>
      <dgm:t>
        <a:bodyPr/>
        <a:lstStyle/>
        <a:p>
          <a:pPr rtl="0"/>
          <a:r>
            <a:rPr lang="uk-UA" smtClean="0">
              <a:solidFill>
                <a:schemeClr val="tx1"/>
              </a:solidFill>
            </a:rPr>
            <a:t>Лексику, закріплену за певними функціональними стилями, переділяють </a:t>
          </a:r>
          <a:endParaRPr lang="ru-RU">
            <a:solidFill>
              <a:schemeClr val="tx1"/>
            </a:solidFill>
          </a:endParaRPr>
        </a:p>
      </dgm:t>
    </dgm:pt>
    <dgm:pt modelId="{9F0F3519-3D81-4AF4-97D5-3B4912F4CEEE}" type="parTrans" cxnId="{338A42C6-8661-458A-BA5C-791026BF4B96}">
      <dgm:prSet/>
      <dgm:spPr/>
      <dgm:t>
        <a:bodyPr/>
        <a:lstStyle/>
        <a:p>
          <a:endParaRPr lang="ru-RU">
            <a:solidFill>
              <a:schemeClr val="tx1"/>
            </a:solidFill>
          </a:endParaRPr>
        </a:p>
      </dgm:t>
    </dgm:pt>
    <dgm:pt modelId="{42FFE6B7-07D4-488C-AD83-8459B503AD18}" type="sibTrans" cxnId="{338A42C6-8661-458A-BA5C-791026BF4B96}">
      <dgm:prSet/>
      <dgm:spPr/>
      <dgm:t>
        <a:bodyPr/>
        <a:lstStyle/>
        <a:p>
          <a:endParaRPr lang="ru-RU">
            <a:solidFill>
              <a:schemeClr val="tx1"/>
            </a:solidFill>
          </a:endParaRPr>
        </a:p>
      </dgm:t>
    </dgm:pt>
    <dgm:pt modelId="{FAF6451B-1553-47DE-8CC2-49EDE042BC1B}">
      <dgm:prSet/>
      <dgm:spPr/>
      <dgm:t>
        <a:bodyPr/>
        <a:lstStyle/>
        <a:p>
          <a:pPr rtl="0"/>
          <a:r>
            <a:rPr lang="uk-UA" smtClean="0">
              <a:solidFill>
                <a:schemeClr val="tx1"/>
              </a:solidFill>
            </a:rPr>
            <a:t>на розмовну, </a:t>
          </a:r>
          <a:endParaRPr lang="ru-RU">
            <a:solidFill>
              <a:schemeClr val="tx1"/>
            </a:solidFill>
          </a:endParaRPr>
        </a:p>
      </dgm:t>
    </dgm:pt>
    <dgm:pt modelId="{95B13B24-8355-484E-B793-F488BCA6F3F3}" type="parTrans" cxnId="{C4381744-C4B9-45E9-9972-7D878B6DB05C}">
      <dgm:prSet/>
      <dgm:spPr/>
      <dgm:t>
        <a:bodyPr/>
        <a:lstStyle/>
        <a:p>
          <a:endParaRPr lang="ru-RU">
            <a:solidFill>
              <a:schemeClr val="tx1"/>
            </a:solidFill>
          </a:endParaRPr>
        </a:p>
      </dgm:t>
    </dgm:pt>
    <dgm:pt modelId="{6BC46890-232B-4488-92FF-92280AE944B1}" type="sibTrans" cxnId="{C4381744-C4B9-45E9-9972-7D878B6DB05C}">
      <dgm:prSet/>
      <dgm:spPr/>
      <dgm:t>
        <a:bodyPr/>
        <a:lstStyle/>
        <a:p>
          <a:endParaRPr lang="ru-RU">
            <a:solidFill>
              <a:schemeClr val="tx1"/>
            </a:solidFill>
          </a:endParaRPr>
        </a:p>
      </dgm:t>
    </dgm:pt>
    <dgm:pt modelId="{945C25E5-993E-4FAE-9620-3586C480B04D}">
      <dgm:prSet/>
      <dgm:spPr/>
      <dgm:t>
        <a:bodyPr/>
        <a:lstStyle/>
        <a:p>
          <a:pPr rtl="0"/>
          <a:r>
            <a:rPr lang="uk-UA" smtClean="0">
              <a:solidFill>
                <a:schemeClr val="tx1"/>
              </a:solidFill>
            </a:rPr>
            <a:t>експресивно забарвлену </a:t>
          </a:r>
          <a:endParaRPr lang="ru-RU">
            <a:solidFill>
              <a:schemeClr val="tx1"/>
            </a:solidFill>
          </a:endParaRPr>
        </a:p>
      </dgm:t>
    </dgm:pt>
    <dgm:pt modelId="{9AE1A982-219C-4FAF-8960-D108B13B610F}" type="parTrans" cxnId="{899EA326-651D-48C4-9B70-A41D2AF03CCA}">
      <dgm:prSet/>
      <dgm:spPr/>
      <dgm:t>
        <a:bodyPr/>
        <a:lstStyle/>
        <a:p>
          <a:endParaRPr lang="ru-RU">
            <a:solidFill>
              <a:schemeClr val="tx1"/>
            </a:solidFill>
          </a:endParaRPr>
        </a:p>
      </dgm:t>
    </dgm:pt>
    <dgm:pt modelId="{D5790F25-843D-4C5B-A9B2-ABFC4CB20606}" type="sibTrans" cxnId="{899EA326-651D-48C4-9B70-A41D2AF03CCA}">
      <dgm:prSet/>
      <dgm:spPr/>
      <dgm:t>
        <a:bodyPr/>
        <a:lstStyle/>
        <a:p>
          <a:endParaRPr lang="ru-RU">
            <a:solidFill>
              <a:schemeClr val="tx1"/>
            </a:solidFill>
          </a:endParaRPr>
        </a:p>
      </dgm:t>
    </dgm:pt>
    <dgm:pt modelId="{6ADA9CCC-12E9-4779-8DF9-3C060C00E4FE}">
      <dgm:prSet/>
      <dgm:spPr/>
      <dgm:t>
        <a:bodyPr/>
        <a:lstStyle/>
        <a:p>
          <a:pPr rtl="0"/>
          <a:r>
            <a:rPr lang="uk-UA" dirty="0" smtClean="0">
              <a:solidFill>
                <a:schemeClr val="tx1"/>
              </a:solidFill>
            </a:rPr>
            <a:t>Книжну(суспільно-політична, виробничо-професійна, науково-термінологічна, офіційно-ділова)</a:t>
          </a:r>
          <a:endParaRPr lang="ru-RU" dirty="0">
            <a:solidFill>
              <a:schemeClr val="tx1"/>
            </a:solidFill>
          </a:endParaRPr>
        </a:p>
      </dgm:t>
    </dgm:pt>
    <dgm:pt modelId="{3D0AE5D4-E2E8-4A56-84F2-B918A97C4A18}" type="parTrans" cxnId="{CF6FA882-D381-466A-BA7A-A92C86570CFD}">
      <dgm:prSet/>
      <dgm:spPr/>
      <dgm:t>
        <a:bodyPr/>
        <a:lstStyle/>
        <a:p>
          <a:endParaRPr lang="ru-RU">
            <a:solidFill>
              <a:schemeClr val="tx1"/>
            </a:solidFill>
          </a:endParaRPr>
        </a:p>
      </dgm:t>
    </dgm:pt>
    <dgm:pt modelId="{1EAE7179-6F92-4F55-BF63-155370A644BB}" type="sibTrans" cxnId="{CF6FA882-D381-466A-BA7A-A92C86570CFD}">
      <dgm:prSet/>
      <dgm:spPr/>
      <dgm:t>
        <a:bodyPr/>
        <a:lstStyle/>
        <a:p>
          <a:endParaRPr lang="ru-RU">
            <a:solidFill>
              <a:schemeClr val="tx1"/>
            </a:solidFill>
          </a:endParaRPr>
        </a:p>
      </dgm:t>
    </dgm:pt>
    <dgm:pt modelId="{6107B693-865F-49CB-9580-8E940672BCD5}" type="pres">
      <dgm:prSet presAssocID="{C3E27391-8A71-4FA7-A756-431922B0A15D}" presName="linear" presStyleCnt="0">
        <dgm:presLayoutVars>
          <dgm:animLvl val="lvl"/>
          <dgm:resizeHandles val="exact"/>
        </dgm:presLayoutVars>
      </dgm:prSet>
      <dgm:spPr/>
      <dgm:t>
        <a:bodyPr/>
        <a:lstStyle/>
        <a:p>
          <a:endParaRPr lang="ru-RU"/>
        </a:p>
      </dgm:t>
    </dgm:pt>
    <dgm:pt modelId="{8CCFF067-8C64-43B2-8F21-1972FF7C3AAE}" type="pres">
      <dgm:prSet presAssocID="{BA7851E6-5024-410A-A952-89ABE348F193}" presName="parentText" presStyleLbl="node1" presStyleIdx="0" presStyleCnt="4">
        <dgm:presLayoutVars>
          <dgm:chMax val="0"/>
          <dgm:bulletEnabled val="1"/>
        </dgm:presLayoutVars>
      </dgm:prSet>
      <dgm:spPr/>
      <dgm:t>
        <a:bodyPr/>
        <a:lstStyle/>
        <a:p>
          <a:endParaRPr lang="ru-RU"/>
        </a:p>
      </dgm:t>
    </dgm:pt>
    <dgm:pt modelId="{2954BDB5-1479-454B-92DE-F93035CE13A7}" type="pres">
      <dgm:prSet presAssocID="{42FFE6B7-07D4-488C-AD83-8459B503AD18}" presName="spacer" presStyleCnt="0"/>
      <dgm:spPr/>
    </dgm:pt>
    <dgm:pt modelId="{AE5370D5-D4D5-49F4-A23C-2CDF69B40994}" type="pres">
      <dgm:prSet presAssocID="{FAF6451B-1553-47DE-8CC2-49EDE042BC1B}" presName="parentText" presStyleLbl="node1" presStyleIdx="1" presStyleCnt="4">
        <dgm:presLayoutVars>
          <dgm:chMax val="0"/>
          <dgm:bulletEnabled val="1"/>
        </dgm:presLayoutVars>
      </dgm:prSet>
      <dgm:spPr/>
      <dgm:t>
        <a:bodyPr/>
        <a:lstStyle/>
        <a:p>
          <a:endParaRPr lang="ru-RU"/>
        </a:p>
      </dgm:t>
    </dgm:pt>
    <dgm:pt modelId="{C3AB6F79-E2FA-4F26-BEA8-387B9D5CE236}" type="pres">
      <dgm:prSet presAssocID="{6BC46890-232B-4488-92FF-92280AE944B1}" presName="spacer" presStyleCnt="0"/>
      <dgm:spPr/>
    </dgm:pt>
    <dgm:pt modelId="{B1AED56B-B20E-4D38-9740-0979D9DACC6E}" type="pres">
      <dgm:prSet presAssocID="{945C25E5-993E-4FAE-9620-3586C480B04D}" presName="parentText" presStyleLbl="node1" presStyleIdx="2" presStyleCnt="4">
        <dgm:presLayoutVars>
          <dgm:chMax val="0"/>
          <dgm:bulletEnabled val="1"/>
        </dgm:presLayoutVars>
      </dgm:prSet>
      <dgm:spPr/>
      <dgm:t>
        <a:bodyPr/>
        <a:lstStyle/>
        <a:p>
          <a:endParaRPr lang="ru-RU"/>
        </a:p>
      </dgm:t>
    </dgm:pt>
    <dgm:pt modelId="{E070A585-3D12-4F81-B64C-794C540849C5}" type="pres">
      <dgm:prSet presAssocID="{D5790F25-843D-4C5B-A9B2-ABFC4CB20606}" presName="spacer" presStyleCnt="0"/>
      <dgm:spPr/>
    </dgm:pt>
    <dgm:pt modelId="{9D7897C2-ECA6-4A43-8B9E-36B9E2F34F7D}" type="pres">
      <dgm:prSet presAssocID="{6ADA9CCC-12E9-4779-8DF9-3C060C00E4FE}" presName="parentText" presStyleLbl="node1" presStyleIdx="3" presStyleCnt="4">
        <dgm:presLayoutVars>
          <dgm:chMax val="0"/>
          <dgm:bulletEnabled val="1"/>
        </dgm:presLayoutVars>
      </dgm:prSet>
      <dgm:spPr/>
      <dgm:t>
        <a:bodyPr/>
        <a:lstStyle/>
        <a:p>
          <a:endParaRPr lang="ru-RU"/>
        </a:p>
      </dgm:t>
    </dgm:pt>
  </dgm:ptLst>
  <dgm:cxnLst>
    <dgm:cxn modelId="{CF6FA882-D381-466A-BA7A-A92C86570CFD}" srcId="{C3E27391-8A71-4FA7-A756-431922B0A15D}" destId="{6ADA9CCC-12E9-4779-8DF9-3C060C00E4FE}" srcOrd="3" destOrd="0" parTransId="{3D0AE5D4-E2E8-4A56-84F2-B918A97C4A18}" sibTransId="{1EAE7179-6F92-4F55-BF63-155370A644BB}"/>
    <dgm:cxn modelId="{B42F0A4F-F3F5-41C2-8940-BC3F0C9A77C3}" type="presOf" srcId="{6ADA9CCC-12E9-4779-8DF9-3C060C00E4FE}" destId="{9D7897C2-ECA6-4A43-8B9E-36B9E2F34F7D}" srcOrd="0" destOrd="0" presId="urn:microsoft.com/office/officeart/2005/8/layout/vList2"/>
    <dgm:cxn modelId="{C4381744-C4B9-45E9-9972-7D878B6DB05C}" srcId="{C3E27391-8A71-4FA7-A756-431922B0A15D}" destId="{FAF6451B-1553-47DE-8CC2-49EDE042BC1B}" srcOrd="1" destOrd="0" parTransId="{95B13B24-8355-484E-B793-F488BCA6F3F3}" sibTransId="{6BC46890-232B-4488-92FF-92280AE944B1}"/>
    <dgm:cxn modelId="{6A4C7817-5B6E-4E27-843A-020BFE502231}" type="presOf" srcId="{FAF6451B-1553-47DE-8CC2-49EDE042BC1B}" destId="{AE5370D5-D4D5-49F4-A23C-2CDF69B40994}" srcOrd="0" destOrd="0" presId="urn:microsoft.com/office/officeart/2005/8/layout/vList2"/>
    <dgm:cxn modelId="{5B7BBC49-29BC-412A-9DC7-0BD5B634C079}" type="presOf" srcId="{945C25E5-993E-4FAE-9620-3586C480B04D}" destId="{B1AED56B-B20E-4D38-9740-0979D9DACC6E}" srcOrd="0" destOrd="0" presId="urn:microsoft.com/office/officeart/2005/8/layout/vList2"/>
    <dgm:cxn modelId="{899EA326-651D-48C4-9B70-A41D2AF03CCA}" srcId="{C3E27391-8A71-4FA7-A756-431922B0A15D}" destId="{945C25E5-993E-4FAE-9620-3586C480B04D}" srcOrd="2" destOrd="0" parTransId="{9AE1A982-219C-4FAF-8960-D108B13B610F}" sibTransId="{D5790F25-843D-4C5B-A9B2-ABFC4CB20606}"/>
    <dgm:cxn modelId="{578C3CC0-CCF6-4A75-BAC9-1F26CF4E0A63}" type="presOf" srcId="{C3E27391-8A71-4FA7-A756-431922B0A15D}" destId="{6107B693-865F-49CB-9580-8E940672BCD5}" srcOrd="0" destOrd="0" presId="urn:microsoft.com/office/officeart/2005/8/layout/vList2"/>
    <dgm:cxn modelId="{338A42C6-8661-458A-BA5C-791026BF4B96}" srcId="{C3E27391-8A71-4FA7-A756-431922B0A15D}" destId="{BA7851E6-5024-410A-A952-89ABE348F193}" srcOrd="0" destOrd="0" parTransId="{9F0F3519-3D81-4AF4-97D5-3B4912F4CEEE}" sibTransId="{42FFE6B7-07D4-488C-AD83-8459B503AD18}"/>
    <dgm:cxn modelId="{99B6CB7F-742B-48E4-927B-004E9F099161}" type="presOf" srcId="{BA7851E6-5024-410A-A952-89ABE348F193}" destId="{8CCFF067-8C64-43B2-8F21-1972FF7C3AAE}" srcOrd="0" destOrd="0" presId="urn:microsoft.com/office/officeart/2005/8/layout/vList2"/>
    <dgm:cxn modelId="{65BA4EDB-2A53-43EE-A86E-40533BEF9063}" type="presParOf" srcId="{6107B693-865F-49CB-9580-8E940672BCD5}" destId="{8CCFF067-8C64-43B2-8F21-1972FF7C3AAE}" srcOrd="0" destOrd="0" presId="urn:microsoft.com/office/officeart/2005/8/layout/vList2"/>
    <dgm:cxn modelId="{80D25003-8F63-4899-9E38-7C0CBBEFAD19}" type="presParOf" srcId="{6107B693-865F-49CB-9580-8E940672BCD5}" destId="{2954BDB5-1479-454B-92DE-F93035CE13A7}" srcOrd="1" destOrd="0" presId="urn:microsoft.com/office/officeart/2005/8/layout/vList2"/>
    <dgm:cxn modelId="{535E59A9-8C32-482E-A0C9-BD3FE9CCC80D}" type="presParOf" srcId="{6107B693-865F-49CB-9580-8E940672BCD5}" destId="{AE5370D5-D4D5-49F4-A23C-2CDF69B40994}" srcOrd="2" destOrd="0" presId="urn:microsoft.com/office/officeart/2005/8/layout/vList2"/>
    <dgm:cxn modelId="{75099CF2-FFEC-47AA-ACC3-47C625E78274}" type="presParOf" srcId="{6107B693-865F-49CB-9580-8E940672BCD5}" destId="{C3AB6F79-E2FA-4F26-BEA8-387B9D5CE236}" srcOrd="3" destOrd="0" presId="urn:microsoft.com/office/officeart/2005/8/layout/vList2"/>
    <dgm:cxn modelId="{65A862EE-CF54-4B96-AE57-971A3813642C}" type="presParOf" srcId="{6107B693-865F-49CB-9580-8E940672BCD5}" destId="{B1AED56B-B20E-4D38-9740-0979D9DACC6E}" srcOrd="4" destOrd="0" presId="urn:microsoft.com/office/officeart/2005/8/layout/vList2"/>
    <dgm:cxn modelId="{DFA61A69-0DA3-448A-B30E-429F45DD4EB3}" type="presParOf" srcId="{6107B693-865F-49CB-9580-8E940672BCD5}" destId="{E070A585-3D12-4F81-B64C-794C540849C5}" srcOrd="5" destOrd="0" presId="urn:microsoft.com/office/officeart/2005/8/layout/vList2"/>
    <dgm:cxn modelId="{EEB27F6C-F0E7-4288-A251-8EE2875AC22B}" type="presParOf" srcId="{6107B693-865F-49CB-9580-8E940672BCD5}" destId="{9D7897C2-ECA6-4A43-8B9E-36B9E2F34F7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882A3A6-4F32-4658-979D-3FD928D2EA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6FCA508-A65A-4F2D-8410-F85384A6D6A9}">
      <dgm:prSet/>
      <dgm:spPr/>
      <dgm:t>
        <a:bodyPr/>
        <a:lstStyle/>
        <a:p>
          <a:pPr rtl="0"/>
          <a:r>
            <a:rPr lang="uk-UA" dirty="0" smtClean="0">
              <a:solidFill>
                <a:schemeClr val="tx1"/>
              </a:solidFill>
            </a:rPr>
            <a:t>Активна і пасивна лексика сучасної української мови. </a:t>
          </a:r>
          <a:endParaRPr lang="ru-RU" dirty="0">
            <a:solidFill>
              <a:schemeClr val="tx1"/>
            </a:solidFill>
          </a:endParaRPr>
        </a:p>
      </dgm:t>
    </dgm:pt>
    <dgm:pt modelId="{B6B900CB-854B-4758-B991-56490C6BDA93}" type="parTrans" cxnId="{4E49D37B-34AA-41EC-AE7C-CF1A683D80BD}">
      <dgm:prSet/>
      <dgm:spPr/>
      <dgm:t>
        <a:bodyPr/>
        <a:lstStyle/>
        <a:p>
          <a:endParaRPr lang="ru-RU">
            <a:solidFill>
              <a:schemeClr val="tx1"/>
            </a:solidFill>
          </a:endParaRPr>
        </a:p>
      </dgm:t>
    </dgm:pt>
    <dgm:pt modelId="{D411353A-AC5C-4D6D-A559-41203840D6DC}" type="sibTrans" cxnId="{4E49D37B-34AA-41EC-AE7C-CF1A683D80BD}">
      <dgm:prSet/>
      <dgm:spPr/>
      <dgm:t>
        <a:bodyPr/>
        <a:lstStyle/>
        <a:p>
          <a:endParaRPr lang="ru-RU">
            <a:solidFill>
              <a:schemeClr val="tx1"/>
            </a:solidFill>
          </a:endParaRPr>
        </a:p>
      </dgm:t>
    </dgm:pt>
    <dgm:pt modelId="{BFBFC569-7BC9-4437-BC77-CA599A77A159}">
      <dgm:prSet/>
      <dgm:spPr/>
      <dgm:t>
        <a:bodyPr/>
        <a:lstStyle/>
        <a:p>
          <a:pPr rtl="0"/>
          <a:r>
            <a:rPr lang="uk-UA" dirty="0" smtClean="0">
              <a:solidFill>
                <a:schemeClr val="tx1"/>
              </a:solidFill>
            </a:rPr>
            <a:t>Лексика сучасної української мови з погляду її вживання у мовленнєвій діяльності переділяється на активну і пасивну.</a:t>
          </a:r>
          <a:endParaRPr lang="ru-RU" dirty="0">
            <a:solidFill>
              <a:schemeClr val="tx1"/>
            </a:solidFill>
          </a:endParaRPr>
        </a:p>
      </dgm:t>
    </dgm:pt>
    <dgm:pt modelId="{EAF34CF0-2CE4-46F6-86C2-7D03FD4EA20C}" type="parTrans" cxnId="{40A8C157-3E04-4139-99F4-1CC14A973324}">
      <dgm:prSet/>
      <dgm:spPr/>
      <dgm:t>
        <a:bodyPr/>
        <a:lstStyle/>
        <a:p>
          <a:endParaRPr lang="ru-RU">
            <a:solidFill>
              <a:schemeClr val="tx1"/>
            </a:solidFill>
          </a:endParaRPr>
        </a:p>
      </dgm:t>
    </dgm:pt>
    <dgm:pt modelId="{EAB1552E-3A66-4570-A63D-2B0A5AE177FB}" type="sibTrans" cxnId="{40A8C157-3E04-4139-99F4-1CC14A973324}">
      <dgm:prSet/>
      <dgm:spPr/>
      <dgm:t>
        <a:bodyPr/>
        <a:lstStyle/>
        <a:p>
          <a:endParaRPr lang="ru-RU">
            <a:solidFill>
              <a:schemeClr val="tx1"/>
            </a:solidFill>
          </a:endParaRPr>
        </a:p>
      </dgm:t>
    </dgm:pt>
    <dgm:pt modelId="{29C2D93F-4DDF-40A6-9CEE-54C6566EAFD4}">
      <dgm:prSet/>
      <dgm:spPr/>
      <dgm:t>
        <a:bodyPr/>
        <a:lstStyle/>
        <a:p>
          <a:pPr rtl="0"/>
          <a:r>
            <a:rPr lang="uk-UA" i="1" dirty="0" smtClean="0">
              <a:solidFill>
                <a:schemeClr val="tx1"/>
              </a:solidFill>
            </a:rPr>
            <a:t>Активна лексика</a:t>
          </a:r>
          <a:r>
            <a:rPr lang="uk-UA" dirty="0" smtClean="0">
              <a:solidFill>
                <a:schemeClr val="tx1"/>
              </a:solidFill>
            </a:rPr>
            <a:t> – основна з погляду вживаності частина лексики, що вільно і постійно функціонує в різних сферах суспільного життя. До неї насамперед належать загальновживані слова, а також окремі терміни, професіоналізми, неологізми, наявні у повсякденному спілкуванні.</a:t>
          </a:r>
          <a:endParaRPr lang="ru-RU" dirty="0">
            <a:solidFill>
              <a:schemeClr val="tx1"/>
            </a:solidFill>
          </a:endParaRPr>
        </a:p>
      </dgm:t>
    </dgm:pt>
    <dgm:pt modelId="{4C3998F5-B2E5-48B0-A21F-EB0CCDB11A54}" type="parTrans" cxnId="{E99CBE06-AF6A-4EA9-A17F-9F38CCAF7064}">
      <dgm:prSet/>
      <dgm:spPr/>
      <dgm:t>
        <a:bodyPr/>
        <a:lstStyle/>
        <a:p>
          <a:endParaRPr lang="ru-RU">
            <a:solidFill>
              <a:schemeClr val="tx1"/>
            </a:solidFill>
          </a:endParaRPr>
        </a:p>
      </dgm:t>
    </dgm:pt>
    <dgm:pt modelId="{002E5783-F255-42E2-9C1B-87EFF3FD789E}" type="sibTrans" cxnId="{E99CBE06-AF6A-4EA9-A17F-9F38CCAF7064}">
      <dgm:prSet/>
      <dgm:spPr/>
      <dgm:t>
        <a:bodyPr/>
        <a:lstStyle/>
        <a:p>
          <a:endParaRPr lang="ru-RU">
            <a:solidFill>
              <a:schemeClr val="tx1"/>
            </a:solidFill>
          </a:endParaRPr>
        </a:p>
      </dgm:t>
    </dgm:pt>
    <dgm:pt modelId="{F59A7CC2-BA38-4C11-B72F-A124B722DB98}">
      <dgm:prSet/>
      <dgm:spPr/>
      <dgm:t>
        <a:bodyPr/>
        <a:lstStyle/>
        <a:p>
          <a:pPr rtl="0"/>
          <a:r>
            <a:rPr lang="uk-UA" i="1" dirty="0" smtClean="0">
              <a:solidFill>
                <a:schemeClr val="tx1"/>
              </a:solidFill>
            </a:rPr>
            <a:t>Пасивна лексика</a:t>
          </a:r>
          <a:r>
            <a:rPr lang="uk-UA" dirty="0" smtClean="0">
              <a:solidFill>
                <a:schemeClr val="tx1"/>
              </a:solidFill>
            </a:rPr>
            <a:t> – це частина лексики, що мало або зовсім не вживається у повсякденному спілкуванні, але зрозуміла носіям певної мови.</a:t>
          </a:r>
          <a:endParaRPr lang="ru-RU" dirty="0">
            <a:solidFill>
              <a:schemeClr val="tx1"/>
            </a:solidFill>
          </a:endParaRPr>
        </a:p>
      </dgm:t>
    </dgm:pt>
    <dgm:pt modelId="{2A28195A-AD7A-4879-88D5-2413B252B0CC}" type="parTrans" cxnId="{92DD727B-7B7D-46E0-AA97-4078FA14E586}">
      <dgm:prSet/>
      <dgm:spPr/>
      <dgm:t>
        <a:bodyPr/>
        <a:lstStyle/>
        <a:p>
          <a:endParaRPr lang="ru-RU">
            <a:solidFill>
              <a:schemeClr val="tx1"/>
            </a:solidFill>
          </a:endParaRPr>
        </a:p>
      </dgm:t>
    </dgm:pt>
    <dgm:pt modelId="{D24DBE73-158B-4EB1-A15A-EFA53B597B66}" type="sibTrans" cxnId="{92DD727B-7B7D-46E0-AA97-4078FA14E586}">
      <dgm:prSet/>
      <dgm:spPr/>
      <dgm:t>
        <a:bodyPr/>
        <a:lstStyle/>
        <a:p>
          <a:endParaRPr lang="ru-RU">
            <a:solidFill>
              <a:schemeClr val="tx1"/>
            </a:solidFill>
          </a:endParaRPr>
        </a:p>
      </dgm:t>
    </dgm:pt>
    <dgm:pt modelId="{5543E853-E3FF-44AC-A0E7-A2271A87BFBF}" type="pres">
      <dgm:prSet presAssocID="{7882A3A6-4F32-4658-979D-3FD928D2EA8C}" presName="linear" presStyleCnt="0">
        <dgm:presLayoutVars>
          <dgm:animLvl val="lvl"/>
          <dgm:resizeHandles val="exact"/>
        </dgm:presLayoutVars>
      </dgm:prSet>
      <dgm:spPr/>
      <dgm:t>
        <a:bodyPr/>
        <a:lstStyle/>
        <a:p>
          <a:endParaRPr lang="ru-RU"/>
        </a:p>
      </dgm:t>
    </dgm:pt>
    <dgm:pt modelId="{D2003ABD-DD6F-41B9-B38F-1A9CBC298FD7}" type="pres">
      <dgm:prSet presAssocID="{26FCA508-A65A-4F2D-8410-F85384A6D6A9}" presName="parentText" presStyleLbl="node1" presStyleIdx="0" presStyleCnt="4" custScaleX="99455" custScaleY="111799">
        <dgm:presLayoutVars>
          <dgm:chMax val="0"/>
          <dgm:bulletEnabled val="1"/>
        </dgm:presLayoutVars>
      </dgm:prSet>
      <dgm:spPr/>
      <dgm:t>
        <a:bodyPr/>
        <a:lstStyle/>
        <a:p>
          <a:endParaRPr lang="ru-RU"/>
        </a:p>
      </dgm:t>
    </dgm:pt>
    <dgm:pt modelId="{B7665125-5F8C-43A8-A6BD-A00953320CD3}" type="pres">
      <dgm:prSet presAssocID="{D411353A-AC5C-4D6D-A559-41203840D6DC}" presName="spacer" presStyleCnt="0"/>
      <dgm:spPr/>
    </dgm:pt>
    <dgm:pt modelId="{8C6A9F2D-FECA-4DAC-81CD-DF28A8E3F38E}" type="pres">
      <dgm:prSet presAssocID="{BFBFC569-7BC9-4437-BC77-CA599A77A159}" presName="parentText" presStyleLbl="node1" presStyleIdx="1" presStyleCnt="4" custScaleY="140187">
        <dgm:presLayoutVars>
          <dgm:chMax val="0"/>
          <dgm:bulletEnabled val="1"/>
        </dgm:presLayoutVars>
      </dgm:prSet>
      <dgm:spPr/>
      <dgm:t>
        <a:bodyPr/>
        <a:lstStyle/>
        <a:p>
          <a:endParaRPr lang="ru-RU"/>
        </a:p>
      </dgm:t>
    </dgm:pt>
    <dgm:pt modelId="{8A7A9A6E-3581-48BE-92A0-DE418729905E}" type="pres">
      <dgm:prSet presAssocID="{EAB1552E-3A66-4570-A63D-2B0A5AE177FB}" presName="spacer" presStyleCnt="0"/>
      <dgm:spPr/>
    </dgm:pt>
    <dgm:pt modelId="{75A3EFB4-C649-4480-B26A-560E4E5A1411}" type="pres">
      <dgm:prSet presAssocID="{29C2D93F-4DDF-40A6-9CEE-54C6566EAFD4}" presName="parentText" presStyleLbl="node1" presStyleIdx="2" presStyleCnt="4" custScaleY="130142">
        <dgm:presLayoutVars>
          <dgm:chMax val="0"/>
          <dgm:bulletEnabled val="1"/>
        </dgm:presLayoutVars>
      </dgm:prSet>
      <dgm:spPr/>
      <dgm:t>
        <a:bodyPr/>
        <a:lstStyle/>
        <a:p>
          <a:endParaRPr lang="ru-RU"/>
        </a:p>
      </dgm:t>
    </dgm:pt>
    <dgm:pt modelId="{A0BD4D20-2CC2-48E0-BB8D-30EEBF4A3545}" type="pres">
      <dgm:prSet presAssocID="{002E5783-F255-42E2-9C1B-87EFF3FD789E}" presName="spacer" presStyleCnt="0"/>
      <dgm:spPr/>
    </dgm:pt>
    <dgm:pt modelId="{1C931356-D67C-4087-A05B-6DC535355D5D}" type="pres">
      <dgm:prSet presAssocID="{F59A7CC2-BA38-4C11-B72F-A124B722DB98}" presName="parentText" presStyleLbl="node1" presStyleIdx="3" presStyleCnt="4">
        <dgm:presLayoutVars>
          <dgm:chMax val="0"/>
          <dgm:bulletEnabled val="1"/>
        </dgm:presLayoutVars>
      </dgm:prSet>
      <dgm:spPr/>
      <dgm:t>
        <a:bodyPr/>
        <a:lstStyle/>
        <a:p>
          <a:endParaRPr lang="ru-RU"/>
        </a:p>
      </dgm:t>
    </dgm:pt>
  </dgm:ptLst>
  <dgm:cxnLst>
    <dgm:cxn modelId="{5C8BA835-CCDC-497A-B05E-B42530548EF8}" type="presOf" srcId="{7882A3A6-4F32-4658-979D-3FD928D2EA8C}" destId="{5543E853-E3FF-44AC-A0E7-A2271A87BFBF}" srcOrd="0" destOrd="0" presId="urn:microsoft.com/office/officeart/2005/8/layout/vList2"/>
    <dgm:cxn modelId="{D429DAD1-C559-4784-9B89-4575A3CDD75D}" type="presOf" srcId="{29C2D93F-4DDF-40A6-9CEE-54C6566EAFD4}" destId="{75A3EFB4-C649-4480-B26A-560E4E5A1411}" srcOrd="0" destOrd="0" presId="urn:microsoft.com/office/officeart/2005/8/layout/vList2"/>
    <dgm:cxn modelId="{AE10C944-8D92-4B5C-BAD4-AFC253DA0AD6}" type="presOf" srcId="{26FCA508-A65A-4F2D-8410-F85384A6D6A9}" destId="{D2003ABD-DD6F-41B9-B38F-1A9CBC298FD7}" srcOrd="0" destOrd="0" presId="urn:microsoft.com/office/officeart/2005/8/layout/vList2"/>
    <dgm:cxn modelId="{4E49D37B-34AA-41EC-AE7C-CF1A683D80BD}" srcId="{7882A3A6-4F32-4658-979D-3FD928D2EA8C}" destId="{26FCA508-A65A-4F2D-8410-F85384A6D6A9}" srcOrd="0" destOrd="0" parTransId="{B6B900CB-854B-4758-B991-56490C6BDA93}" sibTransId="{D411353A-AC5C-4D6D-A559-41203840D6DC}"/>
    <dgm:cxn modelId="{E99CBE06-AF6A-4EA9-A17F-9F38CCAF7064}" srcId="{7882A3A6-4F32-4658-979D-3FD928D2EA8C}" destId="{29C2D93F-4DDF-40A6-9CEE-54C6566EAFD4}" srcOrd="2" destOrd="0" parTransId="{4C3998F5-B2E5-48B0-A21F-EB0CCDB11A54}" sibTransId="{002E5783-F255-42E2-9C1B-87EFF3FD789E}"/>
    <dgm:cxn modelId="{40A8C157-3E04-4139-99F4-1CC14A973324}" srcId="{7882A3A6-4F32-4658-979D-3FD928D2EA8C}" destId="{BFBFC569-7BC9-4437-BC77-CA599A77A159}" srcOrd="1" destOrd="0" parTransId="{EAF34CF0-2CE4-46F6-86C2-7D03FD4EA20C}" sibTransId="{EAB1552E-3A66-4570-A63D-2B0A5AE177FB}"/>
    <dgm:cxn modelId="{92DD727B-7B7D-46E0-AA97-4078FA14E586}" srcId="{7882A3A6-4F32-4658-979D-3FD928D2EA8C}" destId="{F59A7CC2-BA38-4C11-B72F-A124B722DB98}" srcOrd="3" destOrd="0" parTransId="{2A28195A-AD7A-4879-88D5-2413B252B0CC}" sibTransId="{D24DBE73-158B-4EB1-A15A-EFA53B597B66}"/>
    <dgm:cxn modelId="{0669E5E1-C073-4043-85EC-539D67A311C0}" type="presOf" srcId="{F59A7CC2-BA38-4C11-B72F-A124B722DB98}" destId="{1C931356-D67C-4087-A05B-6DC535355D5D}" srcOrd="0" destOrd="0" presId="urn:microsoft.com/office/officeart/2005/8/layout/vList2"/>
    <dgm:cxn modelId="{AE1248C7-2EF8-4A67-B280-5E49EE23C703}" type="presOf" srcId="{BFBFC569-7BC9-4437-BC77-CA599A77A159}" destId="{8C6A9F2D-FECA-4DAC-81CD-DF28A8E3F38E}" srcOrd="0" destOrd="0" presId="urn:microsoft.com/office/officeart/2005/8/layout/vList2"/>
    <dgm:cxn modelId="{DC266F05-84C8-4A3E-80C3-72A13C178F97}" type="presParOf" srcId="{5543E853-E3FF-44AC-A0E7-A2271A87BFBF}" destId="{D2003ABD-DD6F-41B9-B38F-1A9CBC298FD7}" srcOrd="0" destOrd="0" presId="urn:microsoft.com/office/officeart/2005/8/layout/vList2"/>
    <dgm:cxn modelId="{EDB88499-F070-4243-9514-6E1A81A18176}" type="presParOf" srcId="{5543E853-E3FF-44AC-A0E7-A2271A87BFBF}" destId="{B7665125-5F8C-43A8-A6BD-A00953320CD3}" srcOrd="1" destOrd="0" presId="urn:microsoft.com/office/officeart/2005/8/layout/vList2"/>
    <dgm:cxn modelId="{5A2BF16C-B432-46AF-8A30-44F5B7D6CDB3}" type="presParOf" srcId="{5543E853-E3FF-44AC-A0E7-A2271A87BFBF}" destId="{8C6A9F2D-FECA-4DAC-81CD-DF28A8E3F38E}" srcOrd="2" destOrd="0" presId="urn:microsoft.com/office/officeart/2005/8/layout/vList2"/>
    <dgm:cxn modelId="{B33924A7-B4DC-4A30-8149-CA4D36D7E812}" type="presParOf" srcId="{5543E853-E3FF-44AC-A0E7-A2271A87BFBF}" destId="{8A7A9A6E-3581-48BE-92A0-DE418729905E}" srcOrd="3" destOrd="0" presId="urn:microsoft.com/office/officeart/2005/8/layout/vList2"/>
    <dgm:cxn modelId="{B690936D-BC63-4CD9-9138-CBAF671797F4}" type="presParOf" srcId="{5543E853-E3FF-44AC-A0E7-A2271A87BFBF}" destId="{75A3EFB4-C649-4480-B26A-560E4E5A1411}" srcOrd="4" destOrd="0" presId="urn:microsoft.com/office/officeart/2005/8/layout/vList2"/>
    <dgm:cxn modelId="{8B0A9FEF-5EA9-4397-8D89-1C20ECDDE386}" type="presParOf" srcId="{5543E853-E3FF-44AC-A0E7-A2271A87BFBF}" destId="{A0BD4D20-2CC2-48E0-BB8D-30EEBF4A3545}" srcOrd="5" destOrd="0" presId="urn:microsoft.com/office/officeart/2005/8/layout/vList2"/>
    <dgm:cxn modelId="{DAE88EE2-45C4-49DE-BB9A-2C37EA94B3DB}" type="presParOf" srcId="{5543E853-E3FF-44AC-A0E7-A2271A87BFBF}" destId="{1C931356-D67C-4087-A05B-6DC535355D5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7C10C2-06EB-4560-8BD2-EAF4C7AF2C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7A0A6C5-E6CF-4AB7-A66A-2C8320267D5F}">
      <dgm:prSet>
        <dgm:style>
          <a:lnRef idx="1">
            <a:schemeClr val="accent1"/>
          </a:lnRef>
          <a:fillRef idx="2">
            <a:schemeClr val="accent1"/>
          </a:fillRef>
          <a:effectRef idx="1">
            <a:schemeClr val="accent1"/>
          </a:effectRef>
          <a:fontRef idx="minor">
            <a:schemeClr val="dk1"/>
          </a:fontRef>
        </dgm:style>
      </dgm:prSet>
      <dgm:spPr/>
      <dgm:t>
        <a:bodyPr/>
        <a:lstStyle/>
        <a:p>
          <a:pPr rtl="0"/>
          <a:r>
            <a:rPr lang="uk-UA" i="1" smtClean="0"/>
            <a:t>Лексичне значення слова </a:t>
          </a:r>
          <a:r>
            <a:rPr lang="uk-UA" smtClean="0"/>
            <a:t>– це його основний, реальний зміст. Воно відображає співвіднесеність між звуковим комплексом і предметом чи явищем дійсності. </a:t>
          </a:r>
          <a:endParaRPr lang="ru-RU"/>
        </a:p>
      </dgm:t>
    </dgm:pt>
    <dgm:pt modelId="{D172F126-0C54-4288-B001-1797BB55CC13}" type="parTrans" cxnId="{451042F3-49CD-4132-9375-40EC982A8D39}">
      <dgm:prSet/>
      <dgm:spPr/>
      <dgm:t>
        <a:bodyPr/>
        <a:lstStyle/>
        <a:p>
          <a:endParaRPr lang="ru-RU"/>
        </a:p>
      </dgm:t>
    </dgm:pt>
    <dgm:pt modelId="{B5EA59ED-C5A2-435B-BC22-4F33FC1AD032}" type="sibTrans" cxnId="{451042F3-49CD-4132-9375-40EC982A8D39}">
      <dgm:prSet/>
      <dgm:spPr/>
      <dgm:t>
        <a:bodyPr/>
        <a:lstStyle/>
        <a:p>
          <a:endParaRPr lang="ru-RU"/>
        </a:p>
      </dgm:t>
    </dgm:pt>
    <dgm:pt modelId="{ED1CF53F-AA19-4F6F-9BDA-B5F8ADF315CE}">
      <dgm:prSet>
        <dgm:style>
          <a:lnRef idx="1">
            <a:schemeClr val="accent3"/>
          </a:lnRef>
          <a:fillRef idx="2">
            <a:schemeClr val="accent3"/>
          </a:fillRef>
          <a:effectRef idx="1">
            <a:schemeClr val="accent3"/>
          </a:effectRef>
          <a:fontRef idx="minor">
            <a:schemeClr val="dk1"/>
          </a:fontRef>
        </dgm:style>
      </dgm:prSet>
      <dgm:spPr/>
      <dgm:t>
        <a:bodyPr/>
        <a:lstStyle/>
        <a:p>
          <a:pPr rtl="0"/>
          <a:r>
            <a:rPr lang="uk-UA" i="1" dirty="0" smtClean="0"/>
            <a:t>Маючи лексичне значення,</a:t>
          </a:r>
          <a:r>
            <a:rPr lang="uk-UA" dirty="0" smtClean="0"/>
            <a:t> слова називають все, що нас оточує в навколишньому світі, що вже пізнала людина і має уявлення про нього, тобто поняття про предмети, явища, властивості, дії.</a:t>
          </a:r>
          <a:endParaRPr lang="ru-RU" dirty="0"/>
        </a:p>
      </dgm:t>
    </dgm:pt>
    <dgm:pt modelId="{1C98E60A-6AF4-4033-A7BD-9B8B60ACA643}" type="parTrans" cxnId="{06C6465D-BCF4-4FBC-B959-EBACC36A2B29}">
      <dgm:prSet/>
      <dgm:spPr/>
      <dgm:t>
        <a:bodyPr/>
        <a:lstStyle/>
        <a:p>
          <a:endParaRPr lang="ru-RU"/>
        </a:p>
      </dgm:t>
    </dgm:pt>
    <dgm:pt modelId="{5FF752DA-CEBC-440D-8FA5-9AC9CACC4B22}" type="sibTrans" cxnId="{06C6465D-BCF4-4FBC-B959-EBACC36A2B29}">
      <dgm:prSet/>
      <dgm:spPr/>
      <dgm:t>
        <a:bodyPr/>
        <a:lstStyle/>
        <a:p>
          <a:endParaRPr lang="ru-RU"/>
        </a:p>
      </dgm:t>
    </dgm:pt>
    <dgm:pt modelId="{CCE76266-FA08-4B19-A043-8C02FE43DFF6}" type="pres">
      <dgm:prSet presAssocID="{A67C10C2-06EB-4560-8BD2-EAF4C7AF2C44}" presName="linear" presStyleCnt="0">
        <dgm:presLayoutVars>
          <dgm:animLvl val="lvl"/>
          <dgm:resizeHandles val="exact"/>
        </dgm:presLayoutVars>
      </dgm:prSet>
      <dgm:spPr/>
      <dgm:t>
        <a:bodyPr/>
        <a:lstStyle/>
        <a:p>
          <a:endParaRPr lang="ru-RU"/>
        </a:p>
      </dgm:t>
    </dgm:pt>
    <dgm:pt modelId="{BFDB7FB0-AACF-422C-9BA7-BECF9B1DFAC4}" type="pres">
      <dgm:prSet presAssocID="{B7A0A6C5-E6CF-4AB7-A66A-2C8320267D5F}" presName="parentText" presStyleLbl="node1" presStyleIdx="0" presStyleCnt="2">
        <dgm:presLayoutVars>
          <dgm:chMax val="0"/>
          <dgm:bulletEnabled val="1"/>
        </dgm:presLayoutVars>
      </dgm:prSet>
      <dgm:spPr/>
      <dgm:t>
        <a:bodyPr/>
        <a:lstStyle/>
        <a:p>
          <a:endParaRPr lang="ru-RU"/>
        </a:p>
      </dgm:t>
    </dgm:pt>
    <dgm:pt modelId="{79558BDF-6F29-4AB1-B53B-2B2382CA9C0D}" type="pres">
      <dgm:prSet presAssocID="{B5EA59ED-C5A2-435B-BC22-4F33FC1AD032}" presName="spacer" presStyleCnt="0"/>
      <dgm:spPr/>
    </dgm:pt>
    <dgm:pt modelId="{6ED2DDF1-8AC1-4805-AE71-741443F0EC9B}" type="pres">
      <dgm:prSet presAssocID="{ED1CF53F-AA19-4F6F-9BDA-B5F8ADF315CE}" presName="parentText" presStyleLbl="node1" presStyleIdx="1" presStyleCnt="2">
        <dgm:presLayoutVars>
          <dgm:chMax val="0"/>
          <dgm:bulletEnabled val="1"/>
        </dgm:presLayoutVars>
      </dgm:prSet>
      <dgm:spPr/>
      <dgm:t>
        <a:bodyPr/>
        <a:lstStyle/>
        <a:p>
          <a:endParaRPr lang="ru-RU"/>
        </a:p>
      </dgm:t>
    </dgm:pt>
  </dgm:ptLst>
  <dgm:cxnLst>
    <dgm:cxn modelId="{BF82CE79-FB62-4D3F-878B-1BB5C0C2CBF2}" type="presOf" srcId="{A67C10C2-06EB-4560-8BD2-EAF4C7AF2C44}" destId="{CCE76266-FA08-4B19-A043-8C02FE43DFF6}" srcOrd="0" destOrd="0" presId="urn:microsoft.com/office/officeart/2005/8/layout/vList2"/>
    <dgm:cxn modelId="{06C6465D-BCF4-4FBC-B959-EBACC36A2B29}" srcId="{A67C10C2-06EB-4560-8BD2-EAF4C7AF2C44}" destId="{ED1CF53F-AA19-4F6F-9BDA-B5F8ADF315CE}" srcOrd="1" destOrd="0" parTransId="{1C98E60A-6AF4-4033-A7BD-9B8B60ACA643}" sibTransId="{5FF752DA-CEBC-440D-8FA5-9AC9CACC4B22}"/>
    <dgm:cxn modelId="{3527345D-C56F-4534-8DBC-5471D442ABB2}" type="presOf" srcId="{B7A0A6C5-E6CF-4AB7-A66A-2C8320267D5F}" destId="{BFDB7FB0-AACF-422C-9BA7-BECF9B1DFAC4}" srcOrd="0" destOrd="0" presId="urn:microsoft.com/office/officeart/2005/8/layout/vList2"/>
    <dgm:cxn modelId="{451042F3-49CD-4132-9375-40EC982A8D39}" srcId="{A67C10C2-06EB-4560-8BD2-EAF4C7AF2C44}" destId="{B7A0A6C5-E6CF-4AB7-A66A-2C8320267D5F}" srcOrd="0" destOrd="0" parTransId="{D172F126-0C54-4288-B001-1797BB55CC13}" sibTransId="{B5EA59ED-C5A2-435B-BC22-4F33FC1AD032}"/>
    <dgm:cxn modelId="{3C862FF6-27F3-4996-838C-83A44F6383D8}" type="presOf" srcId="{ED1CF53F-AA19-4F6F-9BDA-B5F8ADF315CE}" destId="{6ED2DDF1-8AC1-4805-AE71-741443F0EC9B}" srcOrd="0" destOrd="0" presId="urn:microsoft.com/office/officeart/2005/8/layout/vList2"/>
    <dgm:cxn modelId="{1102A9F4-2B64-4618-AF02-D52196A25DF1}" type="presParOf" srcId="{CCE76266-FA08-4B19-A043-8C02FE43DFF6}" destId="{BFDB7FB0-AACF-422C-9BA7-BECF9B1DFAC4}" srcOrd="0" destOrd="0" presId="urn:microsoft.com/office/officeart/2005/8/layout/vList2"/>
    <dgm:cxn modelId="{29009854-94FA-407D-A3B4-5A957907FD92}" type="presParOf" srcId="{CCE76266-FA08-4B19-A043-8C02FE43DFF6}" destId="{79558BDF-6F29-4AB1-B53B-2B2382CA9C0D}" srcOrd="1" destOrd="0" presId="urn:microsoft.com/office/officeart/2005/8/layout/vList2"/>
    <dgm:cxn modelId="{1B73AB79-0BB7-43F5-89F5-5101EC6B0A2E}" type="presParOf" srcId="{CCE76266-FA08-4B19-A043-8C02FE43DFF6}" destId="{6ED2DDF1-8AC1-4805-AE71-741443F0EC9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96C53B-6459-4A45-87BD-43ECD86A86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DE1B657-40F3-4E11-9155-6127FD94DFA9}">
      <dgm:prSet/>
      <dgm:spPr/>
      <dgm:t>
        <a:bodyPr/>
        <a:lstStyle/>
        <a:p>
          <a:pPr rtl="0"/>
          <a:r>
            <a:rPr lang="uk-UA" b="1" i="1" dirty="0" smtClean="0">
              <a:solidFill>
                <a:schemeClr val="tx1"/>
              </a:solidFill>
            </a:rPr>
            <a:t>Поняття</a:t>
          </a:r>
          <a:r>
            <a:rPr lang="uk-UA" dirty="0" smtClean="0">
              <a:solidFill>
                <a:schemeClr val="tx1"/>
              </a:solidFill>
            </a:rPr>
            <a:t> – це одиниця і форма людського мислення, узагальнене відображення в нашій свідомості дійсності. Якщо, наприклад, нам відомо, що </a:t>
          </a:r>
          <a:r>
            <a:rPr lang="uk-UA" i="1" dirty="0" smtClean="0">
              <a:solidFill>
                <a:schemeClr val="tx1"/>
              </a:solidFill>
            </a:rPr>
            <a:t>дощ –</a:t>
          </a:r>
          <a:r>
            <a:rPr lang="uk-UA" dirty="0" smtClean="0">
              <a:solidFill>
                <a:schemeClr val="tx1"/>
              </a:solidFill>
            </a:rPr>
            <a:t> це атмосферні опади, що випадають із хмар у вигляді краплин води, то це означає, що у нашій свідомості сформувалося поняття про явище природи. Поняття «</a:t>
          </a:r>
          <a:r>
            <a:rPr lang="uk-UA" i="1" dirty="0" smtClean="0">
              <a:solidFill>
                <a:schemeClr val="tx1"/>
              </a:solidFill>
            </a:rPr>
            <a:t>дощ»</a:t>
          </a:r>
          <a:r>
            <a:rPr lang="uk-UA" dirty="0" smtClean="0">
              <a:solidFill>
                <a:schemeClr val="tx1"/>
              </a:solidFill>
            </a:rPr>
            <a:t> виражається й закріплюється в слові дощ. Отже, поняття не існує поза словом. </a:t>
          </a:r>
        </a:p>
        <a:p>
          <a:pPr rtl="0"/>
          <a:r>
            <a:rPr lang="uk-UA" b="1" i="1" dirty="0" smtClean="0">
              <a:solidFill>
                <a:schemeClr val="tx1"/>
              </a:solidFill>
            </a:rPr>
            <a:t>Слово і поняття </a:t>
          </a:r>
          <a:r>
            <a:rPr lang="uk-UA" dirty="0" smtClean="0">
              <a:solidFill>
                <a:schemeClr val="tx1"/>
              </a:solidFill>
            </a:rPr>
            <a:t>нерозривні: поняття виражається словом, значення слова відповідає поняттю. </a:t>
          </a:r>
          <a:r>
            <a:rPr lang="uk-UA" b="1" i="1" dirty="0" smtClean="0">
              <a:solidFill>
                <a:schemeClr val="tx1"/>
              </a:solidFill>
            </a:rPr>
            <a:t>Слово й поняття хоча й нерозривні, але не тотожні. </a:t>
          </a:r>
          <a:endParaRPr lang="ru-RU" dirty="0">
            <a:solidFill>
              <a:schemeClr val="tx1"/>
            </a:solidFill>
          </a:endParaRPr>
        </a:p>
      </dgm:t>
    </dgm:pt>
    <dgm:pt modelId="{0DF6A8C3-CD28-45AD-BF30-3ADC9FAF0E40}" type="parTrans" cxnId="{AC33171B-B2B9-43BE-BE08-E7BFC7A858C2}">
      <dgm:prSet/>
      <dgm:spPr/>
      <dgm:t>
        <a:bodyPr/>
        <a:lstStyle/>
        <a:p>
          <a:endParaRPr lang="ru-RU"/>
        </a:p>
      </dgm:t>
    </dgm:pt>
    <dgm:pt modelId="{510955E9-4676-414E-B857-714F956697BC}" type="sibTrans" cxnId="{AC33171B-B2B9-43BE-BE08-E7BFC7A858C2}">
      <dgm:prSet/>
      <dgm:spPr/>
      <dgm:t>
        <a:bodyPr/>
        <a:lstStyle/>
        <a:p>
          <a:endParaRPr lang="ru-RU"/>
        </a:p>
      </dgm:t>
    </dgm:pt>
    <dgm:pt modelId="{23B2F0FF-6434-47B9-BF69-A7D132F23C46}" type="pres">
      <dgm:prSet presAssocID="{4896C53B-6459-4A45-87BD-43ECD86A8601}" presName="linear" presStyleCnt="0">
        <dgm:presLayoutVars>
          <dgm:animLvl val="lvl"/>
          <dgm:resizeHandles val="exact"/>
        </dgm:presLayoutVars>
      </dgm:prSet>
      <dgm:spPr/>
      <dgm:t>
        <a:bodyPr/>
        <a:lstStyle/>
        <a:p>
          <a:endParaRPr lang="ru-RU"/>
        </a:p>
      </dgm:t>
    </dgm:pt>
    <dgm:pt modelId="{1E98AA0D-B960-410C-8D8F-83BD5B520C40}" type="pres">
      <dgm:prSet presAssocID="{7DE1B657-40F3-4E11-9155-6127FD94DFA9}" presName="parentText" presStyleLbl="node1" presStyleIdx="0" presStyleCnt="1" custScaleY="111205">
        <dgm:presLayoutVars>
          <dgm:chMax val="0"/>
          <dgm:bulletEnabled val="1"/>
        </dgm:presLayoutVars>
      </dgm:prSet>
      <dgm:spPr/>
      <dgm:t>
        <a:bodyPr/>
        <a:lstStyle/>
        <a:p>
          <a:endParaRPr lang="ru-RU"/>
        </a:p>
      </dgm:t>
    </dgm:pt>
  </dgm:ptLst>
  <dgm:cxnLst>
    <dgm:cxn modelId="{AC33171B-B2B9-43BE-BE08-E7BFC7A858C2}" srcId="{4896C53B-6459-4A45-87BD-43ECD86A8601}" destId="{7DE1B657-40F3-4E11-9155-6127FD94DFA9}" srcOrd="0" destOrd="0" parTransId="{0DF6A8C3-CD28-45AD-BF30-3ADC9FAF0E40}" sibTransId="{510955E9-4676-414E-B857-714F956697BC}"/>
    <dgm:cxn modelId="{992FBDE7-B81E-467B-8140-E3C358E9EB48}" type="presOf" srcId="{7DE1B657-40F3-4E11-9155-6127FD94DFA9}" destId="{1E98AA0D-B960-410C-8D8F-83BD5B520C40}" srcOrd="0" destOrd="0" presId="urn:microsoft.com/office/officeart/2005/8/layout/vList2"/>
    <dgm:cxn modelId="{AC787EA5-5009-4250-B068-2469AE4E8AE8}" type="presOf" srcId="{4896C53B-6459-4A45-87BD-43ECD86A8601}" destId="{23B2F0FF-6434-47B9-BF69-A7D132F23C46}" srcOrd="0" destOrd="0" presId="urn:microsoft.com/office/officeart/2005/8/layout/vList2"/>
    <dgm:cxn modelId="{C2DC0143-81EA-4B72-B97A-3732E8DA49C7}" type="presParOf" srcId="{23B2F0FF-6434-47B9-BF69-A7D132F23C46}" destId="{1E98AA0D-B960-410C-8D8F-83BD5B520C4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F763E9-1380-4EB4-BBBC-7D7F90B769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FF3B58D-FF5F-4DF3-8435-C1BF58EE71E3}">
      <dgm:prSet/>
      <dgm:spPr/>
      <dgm:t>
        <a:bodyPr/>
        <a:lstStyle/>
        <a:p>
          <a:pPr rtl="0"/>
          <a:r>
            <a:rPr lang="uk-UA" b="1" i="1" dirty="0" smtClean="0">
              <a:solidFill>
                <a:schemeClr val="tx1"/>
              </a:solidFill>
            </a:rPr>
            <a:t>Синекдоха</a:t>
          </a:r>
          <a:r>
            <a:rPr lang="uk-UA" dirty="0" smtClean="0">
              <a:solidFill>
                <a:schemeClr val="tx1"/>
              </a:solidFill>
            </a:rPr>
            <a:t> – перенесення назви з одного предмета на інший за кількісним характером відношення між ними. </a:t>
          </a:r>
          <a:br>
            <a:rPr lang="uk-UA" dirty="0" smtClean="0">
              <a:solidFill>
                <a:schemeClr val="tx1"/>
              </a:solidFill>
            </a:rPr>
          </a:br>
          <a:r>
            <a:rPr lang="uk-UA" dirty="0" smtClean="0">
              <a:solidFill>
                <a:schemeClr val="tx1"/>
              </a:solidFill>
            </a:rPr>
            <a:t>       </a:t>
          </a:r>
          <a:r>
            <a:rPr lang="uk-UA" i="1" dirty="0" smtClean="0">
              <a:solidFill>
                <a:schemeClr val="tx1"/>
              </a:solidFill>
            </a:rPr>
            <a:t>Наприклад,</a:t>
          </a:r>
          <a:r>
            <a:rPr lang="uk-UA" dirty="0" smtClean="0">
              <a:solidFill>
                <a:schemeClr val="tx1"/>
              </a:solidFill>
            </a:rPr>
            <a:t> замість назви цілого може вживатися назва його частини; зокрема, особа позначається за частиною її зовнішності, одягу: </a:t>
          </a:r>
          <a:br>
            <a:rPr lang="uk-UA" dirty="0" smtClean="0">
              <a:solidFill>
                <a:schemeClr val="tx1"/>
              </a:solidFill>
            </a:rPr>
          </a:br>
          <a:r>
            <a:rPr lang="uk-UA" b="1" i="1" dirty="0" smtClean="0">
              <a:solidFill>
                <a:schemeClr val="tx1"/>
              </a:solidFill>
            </a:rPr>
            <a:t>Повз них все йшли і йшли підняті коміри, капелюхи, кепки і спецівки, окуляри і берети, цокали туфельки і човгали матерчаті боти (Є. Носов).</a:t>
          </a:r>
          <a:br>
            <a:rPr lang="uk-UA" b="1" i="1" dirty="0" smtClean="0">
              <a:solidFill>
                <a:schemeClr val="tx1"/>
              </a:solidFill>
            </a:rPr>
          </a:br>
          <a:r>
            <a:rPr lang="uk-UA" i="1" dirty="0" smtClean="0">
              <a:solidFill>
                <a:schemeClr val="tx1"/>
              </a:solidFill>
            </a:rPr>
            <a:t>До синекдохи</a:t>
          </a:r>
          <a:r>
            <a:rPr lang="uk-UA" dirty="0" smtClean="0">
              <a:solidFill>
                <a:schemeClr val="tx1"/>
              </a:solidFill>
            </a:rPr>
            <a:t> належать випадки переносного вживання однини замість множини: </a:t>
          </a:r>
          <a:r>
            <a:rPr lang="uk-UA" b="1" i="1" dirty="0" smtClean="0">
              <a:solidFill>
                <a:schemeClr val="tx1"/>
              </a:solidFill>
            </a:rPr>
            <a:t>копійка - гроші взагалі; хліб - харчові продукти і взагалі засоби до існування.</a:t>
          </a:r>
          <a:r>
            <a:rPr lang="ru-RU" b="1" i="1" dirty="0" smtClean="0">
              <a:solidFill>
                <a:schemeClr val="tx1"/>
              </a:solidFill>
            </a:rPr>
            <a:t/>
          </a:r>
          <a:br>
            <a:rPr lang="ru-RU" b="1" i="1" dirty="0" smtClean="0">
              <a:solidFill>
                <a:schemeClr val="tx1"/>
              </a:solidFill>
            </a:rPr>
          </a:br>
          <a:endParaRPr lang="ru-RU" dirty="0">
            <a:solidFill>
              <a:schemeClr val="tx1"/>
            </a:solidFill>
          </a:endParaRPr>
        </a:p>
      </dgm:t>
    </dgm:pt>
    <dgm:pt modelId="{9BBC6D3E-742A-4092-BC5A-50F1C57DD66F}" type="parTrans" cxnId="{A867FB7A-2669-483D-B4AA-565F328F077F}">
      <dgm:prSet/>
      <dgm:spPr/>
      <dgm:t>
        <a:bodyPr/>
        <a:lstStyle/>
        <a:p>
          <a:endParaRPr lang="ru-RU"/>
        </a:p>
      </dgm:t>
    </dgm:pt>
    <dgm:pt modelId="{B67F6CA2-3C7C-4654-975C-4A4364568D1C}" type="sibTrans" cxnId="{A867FB7A-2669-483D-B4AA-565F328F077F}">
      <dgm:prSet/>
      <dgm:spPr/>
      <dgm:t>
        <a:bodyPr/>
        <a:lstStyle/>
        <a:p>
          <a:endParaRPr lang="ru-RU"/>
        </a:p>
      </dgm:t>
    </dgm:pt>
    <dgm:pt modelId="{8505DCAA-E59A-4CF6-8699-3E8E1350C4F2}" type="pres">
      <dgm:prSet presAssocID="{07F763E9-1380-4EB4-BBBC-7D7F90B76990}" presName="linear" presStyleCnt="0">
        <dgm:presLayoutVars>
          <dgm:animLvl val="lvl"/>
          <dgm:resizeHandles val="exact"/>
        </dgm:presLayoutVars>
      </dgm:prSet>
      <dgm:spPr/>
      <dgm:t>
        <a:bodyPr/>
        <a:lstStyle/>
        <a:p>
          <a:endParaRPr lang="ru-RU"/>
        </a:p>
      </dgm:t>
    </dgm:pt>
    <dgm:pt modelId="{A97391FF-6211-4319-9849-4938B942ECD1}" type="pres">
      <dgm:prSet presAssocID="{BFF3B58D-FF5F-4DF3-8435-C1BF58EE71E3}" presName="parentText" presStyleLbl="node1" presStyleIdx="0" presStyleCnt="1" custScaleY="112739">
        <dgm:presLayoutVars>
          <dgm:chMax val="0"/>
          <dgm:bulletEnabled val="1"/>
        </dgm:presLayoutVars>
      </dgm:prSet>
      <dgm:spPr/>
      <dgm:t>
        <a:bodyPr/>
        <a:lstStyle/>
        <a:p>
          <a:endParaRPr lang="ru-RU"/>
        </a:p>
      </dgm:t>
    </dgm:pt>
  </dgm:ptLst>
  <dgm:cxnLst>
    <dgm:cxn modelId="{593D93EE-AD0E-4894-B40E-3CB3376EC43D}" type="presOf" srcId="{BFF3B58D-FF5F-4DF3-8435-C1BF58EE71E3}" destId="{A97391FF-6211-4319-9849-4938B942ECD1}" srcOrd="0" destOrd="0" presId="urn:microsoft.com/office/officeart/2005/8/layout/vList2"/>
    <dgm:cxn modelId="{FE735025-2F39-4201-8684-D42AB65DDBD8}" type="presOf" srcId="{07F763E9-1380-4EB4-BBBC-7D7F90B76990}" destId="{8505DCAA-E59A-4CF6-8699-3E8E1350C4F2}" srcOrd="0" destOrd="0" presId="urn:microsoft.com/office/officeart/2005/8/layout/vList2"/>
    <dgm:cxn modelId="{A867FB7A-2669-483D-B4AA-565F328F077F}" srcId="{07F763E9-1380-4EB4-BBBC-7D7F90B76990}" destId="{BFF3B58D-FF5F-4DF3-8435-C1BF58EE71E3}" srcOrd="0" destOrd="0" parTransId="{9BBC6D3E-742A-4092-BC5A-50F1C57DD66F}" sibTransId="{B67F6CA2-3C7C-4654-975C-4A4364568D1C}"/>
    <dgm:cxn modelId="{60E243DA-E23F-4553-83FE-D782B71C2799}" type="presParOf" srcId="{8505DCAA-E59A-4CF6-8699-3E8E1350C4F2}" destId="{A97391FF-6211-4319-9849-4938B942EC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7D7574-C62F-4D99-B5ED-3EA3F2DD167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556BB85-6A87-4BE2-A847-259942C45A8D}">
      <dgm:prSet/>
      <dgm:spPr/>
      <dgm:t>
        <a:bodyPr/>
        <a:lstStyle/>
        <a:p>
          <a:pPr rtl="0"/>
          <a:r>
            <a:rPr lang="uk-UA" smtClean="0">
              <a:solidFill>
                <a:schemeClr val="tx1"/>
              </a:solidFill>
            </a:rPr>
            <a:t>Від багатозначності треба чітко відмежовувати </a:t>
          </a:r>
          <a:r>
            <a:rPr lang="uk-UA" b="1" i="1" smtClean="0">
              <a:solidFill>
                <a:schemeClr val="tx1"/>
              </a:solidFill>
            </a:rPr>
            <a:t>омонімію</a:t>
          </a:r>
          <a:r>
            <a:rPr lang="uk-UA" smtClean="0">
              <a:solidFill>
                <a:schemeClr val="tx1"/>
              </a:solidFill>
            </a:rPr>
            <a:t>.</a:t>
          </a:r>
          <a:br>
            <a:rPr lang="uk-UA" smtClean="0">
              <a:solidFill>
                <a:schemeClr val="tx1"/>
              </a:solidFill>
            </a:rPr>
          </a:br>
          <a:r>
            <a:rPr lang="uk-UA" smtClean="0">
              <a:solidFill>
                <a:schemeClr val="tx1"/>
              </a:solidFill>
            </a:rPr>
            <a:t/>
          </a:r>
          <a:br>
            <a:rPr lang="uk-UA" smtClean="0">
              <a:solidFill>
                <a:schemeClr val="tx1"/>
              </a:solidFill>
            </a:rPr>
          </a:br>
          <a:r>
            <a:rPr lang="uk-UA" smtClean="0">
              <a:solidFill>
                <a:schemeClr val="tx1"/>
              </a:solidFill>
            </a:rPr>
            <a:t/>
          </a:r>
          <a:br>
            <a:rPr lang="uk-UA" smtClean="0">
              <a:solidFill>
                <a:schemeClr val="tx1"/>
              </a:solidFill>
            </a:rPr>
          </a:br>
          <a:r>
            <a:rPr lang="uk-UA" b="1" i="1" smtClean="0">
              <a:solidFill>
                <a:schemeClr val="tx1"/>
              </a:solidFill>
            </a:rPr>
            <a:t>Омоніми</a:t>
          </a:r>
          <a:r>
            <a:rPr lang="uk-UA" smtClean="0">
              <a:solidFill>
                <a:schemeClr val="tx1"/>
              </a:solidFill>
            </a:rPr>
            <a:t> – це слова, однакові або подібні за звучанням, але різні за лексичним значенням.</a:t>
          </a:r>
          <a:r>
            <a:rPr lang="ru-RU" smtClean="0">
              <a:solidFill>
                <a:schemeClr val="tx1"/>
              </a:solidFill>
            </a:rPr>
            <a:t/>
          </a:r>
          <a:br>
            <a:rPr lang="ru-RU" smtClean="0">
              <a:solidFill>
                <a:schemeClr val="tx1"/>
              </a:solidFill>
            </a:rPr>
          </a:br>
          <a:r>
            <a:rPr lang="uk-UA" smtClean="0">
              <a:solidFill>
                <a:schemeClr val="tx1"/>
              </a:solidFill>
            </a:rPr>
            <a:t>Наприклад, </a:t>
          </a:r>
          <a:r>
            <a:rPr lang="uk-UA" i="1" smtClean="0">
              <a:solidFill>
                <a:schemeClr val="tx1"/>
              </a:solidFill>
            </a:rPr>
            <a:t>балка</a:t>
          </a:r>
          <a:r>
            <a:rPr lang="uk-UA" smtClean="0">
              <a:solidFill>
                <a:schemeClr val="tx1"/>
              </a:solidFill>
            </a:rPr>
            <a:t> – яр з положистими схилами і </a:t>
          </a:r>
          <a:r>
            <a:rPr lang="uk-UA" i="1" smtClean="0">
              <a:solidFill>
                <a:schemeClr val="tx1"/>
              </a:solidFill>
            </a:rPr>
            <a:t>балка</a:t>
          </a:r>
          <a:r>
            <a:rPr lang="uk-UA" smtClean="0">
              <a:solidFill>
                <a:schemeClr val="tx1"/>
              </a:solidFill>
            </a:rPr>
            <a:t> – дерев'яний чи металевий брус для перекриття стелі; </a:t>
          </a:r>
          <a:r>
            <a:rPr lang="uk-UA" i="1" smtClean="0">
              <a:solidFill>
                <a:schemeClr val="tx1"/>
              </a:solidFill>
            </a:rPr>
            <a:t>порох</a:t>
          </a:r>
          <a:r>
            <a:rPr lang="uk-UA" smtClean="0">
              <a:solidFill>
                <a:schemeClr val="tx1"/>
              </a:solidFill>
            </a:rPr>
            <a:t> – пил і </a:t>
          </a:r>
          <a:r>
            <a:rPr lang="uk-UA" i="1" smtClean="0">
              <a:solidFill>
                <a:schemeClr val="tx1"/>
              </a:solidFill>
            </a:rPr>
            <a:t>порох</a:t>
          </a:r>
          <a:r>
            <a:rPr lang="uk-UA" smtClean="0">
              <a:solidFill>
                <a:schemeClr val="tx1"/>
              </a:solidFill>
            </a:rPr>
            <a:t> – вибухова речовина; </a:t>
          </a:r>
          <a:r>
            <a:rPr lang="uk-UA" i="1" smtClean="0">
              <a:solidFill>
                <a:schemeClr val="tx1"/>
              </a:solidFill>
            </a:rPr>
            <a:t>чайка</a:t>
          </a:r>
          <a:r>
            <a:rPr lang="uk-UA" smtClean="0">
              <a:solidFill>
                <a:schemeClr val="tx1"/>
              </a:solidFill>
            </a:rPr>
            <a:t> – птах і </a:t>
          </a:r>
          <a:r>
            <a:rPr lang="uk-UA" i="1" smtClean="0">
              <a:solidFill>
                <a:schemeClr val="tx1"/>
              </a:solidFill>
            </a:rPr>
            <a:t>чайка</a:t>
          </a:r>
          <a:r>
            <a:rPr lang="uk-UA" smtClean="0">
              <a:solidFill>
                <a:schemeClr val="tx1"/>
              </a:solidFill>
            </a:rPr>
            <a:t> – човен.</a:t>
          </a:r>
          <a:br>
            <a:rPr lang="uk-UA" smtClean="0">
              <a:solidFill>
                <a:schemeClr val="tx1"/>
              </a:solidFill>
            </a:rPr>
          </a:br>
          <a:r>
            <a:rPr lang="uk-UA" smtClean="0">
              <a:solidFill>
                <a:schemeClr val="tx1"/>
              </a:solidFill>
            </a:rPr>
            <a:t>Отже, </a:t>
          </a:r>
          <a:r>
            <a:rPr lang="uk-UA" b="1" i="1" smtClean="0">
              <a:solidFill>
                <a:schemeClr val="tx1"/>
              </a:solidFill>
            </a:rPr>
            <a:t>омоніми</a:t>
          </a:r>
          <a:r>
            <a:rPr lang="uk-UA" smtClean="0">
              <a:solidFill>
                <a:schemeClr val="tx1"/>
              </a:solidFill>
            </a:rPr>
            <a:t> мають однаковий звуковий склад, але зовсім різні за значенням, це різні слова, а не різні значення одного й того ж слова:</a:t>
          </a:r>
          <a:br>
            <a:rPr lang="uk-UA" smtClean="0">
              <a:solidFill>
                <a:schemeClr val="tx1"/>
              </a:solidFill>
            </a:rPr>
          </a:br>
          <a:r>
            <a:rPr lang="uk-UA" b="1" i="1" smtClean="0">
              <a:solidFill>
                <a:schemeClr val="tx1"/>
              </a:solidFill>
            </a:rPr>
            <a:t> стан – талія, стан – ситуація, обставини, стан – у техніці.</a:t>
          </a:r>
          <a:r>
            <a:rPr lang="ru-RU" b="1" i="1" smtClean="0">
              <a:solidFill>
                <a:schemeClr val="tx1"/>
              </a:solidFill>
            </a:rPr>
            <a:t/>
          </a:r>
          <a:br>
            <a:rPr lang="ru-RU" b="1" i="1" smtClean="0">
              <a:solidFill>
                <a:schemeClr val="tx1"/>
              </a:solidFill>
            </a:rPr>
          </a:br>
          <a:r>
            <a:rPr lang="uk-UA" smtClean="0">
              <a:solidFill>
                <a:schemeClr val="tx1"/>
              </a:solidFill>
            </a:rPr>
            <a:t>Омоніми сучасної української літературної мови переділяються на дві групи: </a:t>
          </a:r>
          <a:r>
            <a:rPr lang="uk-UA" b="1" i="1" smtClean="0">
              <a:solidFill>
                <a:schemeClr val="tx1"/>
              </a:solidFill>
            </a:rPr>
            <a:t>повні (прості) і неповні (часткові).</a:t>
          </a:r>
          <a:r>
            <a:rPr lang="ru-RU" smtClean="0">
              <a:solidFill>
                <a:schemeClr val="tx1"/>
              </a:solidFill>
            </a:rPr>
            <a:t/>
          </a:r>
          <a:br>
            <a:rPr lang="ru-RU" smtClean="0">
              <a:solidFill>
                <a:schemeClr val="tx1"/>
              </a:solidFill>
            </a:rPr>
          </a:br>
          <a:r>
            <a:rPr lang="ru-RU" smtClean="0">
              <a:solidFill>
                <a:schemeClr val="tx1"/>
              </a:solidFill>
            </a:rPr>
            <a:t/>
          </a:r>
          <a:br>
            <a:rPr lang="ru-RU" smtClean="0">
              <a:solidFill>
                <a:schemeClr val="tx1"/>
              </a:solidFill>
            </a:rPr>
          </a:br>
          <a:endParaRPr lang="ru-RU">
            <a:solidFill>
              <a:schemeClr val="tx1"/>
            </a:solidFill>
          </a:endParaRPr>
        </a:p>
      </dgm:t>
    </dgm:pt>
    <dgm:pt modelId="{86271A6E-27D5-428B-B149-FE370451FC21}" type="parTrans" cxnId="{E0B12F66-A8A9-401A-A747-4F8C12446E22}">
      <dgm:prSet/>
      <dgm:spPr/>
      <dgm:t>
        <a:bodyPr/>
        <a:lstStyle/>
        <a:p>
          <a:endParaRPr lang="ru-RU">
            <a:solidFill>
              <a:schemeClr val="tx1"/>
            </a:solidFill>
          </a:endParaRPr>
        </a:p>
      </dgm:t>
    </dgm:pt>
    <dgm:pt modelId="{84A8AB63-AA2B-4F35-8C4A-750EDB8A602B}" type="sibTrans" cxnId="{E0B12F66-A8A9-401A-A747-4F8C12446E22}">
      <dgm:prSet/>
      <dgm:spPr/>
      <dgm:t>
        <a:bodyPr/>
        <a:lstStyle/>
        <a:p>
          <a:endParaRPr lang="ru-RU">
            <a:solidFill>
              <a:schemeClr val="tx1"/>
            </a:solidFill>
          </a:endParaRPr>
        </a:p>
      </dgm:t>
    </dgm:pt>
    <dgm:pt modelId="{80AA9D28-7080-4ECD-89C4-9A931C8A63F6}" type="pres">
      <dgm:prSet presAssocID="{F17D7574-C62F-4D99-B5ED-3EA3F2DD1676}" presName="linear" presStyleCnt="0">
        <dgm:presLayoutVars>
          <dgm:animLvl val="lvl"/>
          <dgm:resizeHandles val="exact"/>
        </dgm:presLayoutVars>
      </dgm:prSet>
      <dgm:spPr/>
      <dgm:t>
        <a:bodyPr/>
        <a:lstStyle/>
        <a:p>
          <a:endParaRPr lang="ru-RU"/>
        </a:p>
      </dgm:t>
    </dgm:pt>
    <dgm:pt modelId="{10F4DD05-D230-46A6-A123-47210FC6BD47}" type="pres">
      <dgm:prSet presAssocID="{A556BB85-6A87-4BE2-A847-259942C45A8D}" presName="parentText" presStyleLbl="node1" presStyleIdx="0" presStyleCnt="1">
        <dgm:presLayoutVars>
          <dgm:chMax val="0"/>
          <dgm:bulletEnabled val="1"/>
        </dgm:presLayoutVars>
      </dgm:prSet>
      <dgm:spPr/>
      <dgm:t>
        <a:bodyPr/>
        <a:lstStyle/>
        <a:p>
          <a:endParaRPr lang="ru-RU"/>
        </a:p>
      </dgm:t>
    </dgm:pt>
  </dgm:ptLst>
  <dgm:cxnLst>
    <dgm:cxn modelId="{E0B12F66-A8A9-401A-A747-4F8C12446E22}" srcId="{F17D7574-C62F-4D99-B5ED-3EA3F2DD1676}" destId="{A556BB85-6A87-4BE2-A847-259942C45A8D}" srcOrd="0" destOrd="0" parTransId="{86271A6E-27D5-428B-B149-FE370451FC21}" sibTransId="{84A8AB63-AA2B-4F35-8C4A-750EDB8A602B}"/>
    <dgm:cxn modelId="{B55A39BF-6B1F-4F96-B1DB-DD76A567EB50}" type="presOf" srcId="{A556BB85-6A87-4BE2-A847-259942C45A8D}" destId="{10F4DD05-D230-46A6-A123-47210FC6BD47}" srcOrd="0" destOrd="0" presId="urn:microsoft.com/office/officeart/2005/8/layout/vList2"/>
    <dgm:cxn modelId="{14F1C549-919E-4C29-B4F6-5ACFBC0B3D6D}" type="presOf" srcId="{F17D7574-C62F-4D99-B5ED-3EA3F2DD1676}" destId="{80AA9D28-7080-4ECD-89C4-9A931C8A63F6}" srcOrd="0" destOrd="0" presId="urn:microsoft.com/office/officeart/2005/8/layout/vList2"/>
    <dgm:cxn modelId="{86C7F1E9-7121-4BC6-9D80-98760603010A}" type="presParOf" srcId="{80AA9D28-7080-4ECD-89C4-9A931C8A63F6}" destId="{10F4DD05-D230-46A6-A123-47210FC6BD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90767A-9596-4B6B-A7F5-682185458D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1E52F943-2A38-44DE-9374-C38DCE9E1B03}">
      <dgm:prSet/>
      <dgm:spPr/>
      <dgm:t>
        <a:bodyPr/>
        <a:lstStyle/>
        <a:p>
          <a:pPr rtl="0"/>
          <a:r>
            <a:rPr lang="uk-UA" i="1" dirty="0" smtClean="0">
              <a:solidFill>
                <a:schemeClr val="tx1"/>
              </a:solidFill>
            </a:rPr>
            <a:t>Синоніми</a:t>
          </a:r>
          <a:r>
            <a:rPr lang="uk-UA" dirty="0" smtClean="0">
              <a:solidFill>
                <a:schemeClr val="tx1"/>
              </a:solidFill>
            </a:rPr>
            <a:t> групуються в синонімічні ряди (синонімічні гнізда). </a:t>
          </a:r>
          <a:endParaRPr lang="ru-RU" dirty="0">
            <a:solidFill>
              <a:schemeClr val="tx1"/>
            </a:solidFill>
          </a:endParaRPr>
        </a:p>
      </dgm:t>
    </dgm:pt>
    <dgm:pt modelId="{C300D769-2FA6-498D-8FDE-22E73B5FB7C7}" type="parTrans" cxnId="{8BF7B225-E7D2-4FD8-A003-1229A436C810}">
      <dgm:prSet/>
      <dgm:spPr/>
      <dgm:t>
        <a:bodyPr/>
        <a:lstStyle/>
        <a:p>
          <a:endParaRPr lang="ru-RU"/>
        </a:p>
      </dgm:t>
    </dgm:pt>
    <dgm:pt modelId="{E01F3ADD-48AC-4823-AA8D-C42EF51B7700}" type="sibTrans" cxnId="{8BF7B225-E7D2-4FD8-A003-1229A436C810}">
      <dgm:prSet/>
      <dgm:spPr/>
      <dgm:t>
        <a:bodyPr/>
        <a:lstStyle/>
        <a:p>
          <a:endParaRPr lang="ru-RU"/>
        </a:p>
      </dgm:t>
    </dgm:pt>
    <dgm:pt modelId="{5F5C7C41-85CD-4BAE-B5B5-07FCAB86788D}">
      <dgm:prSet/>
      <dgm:spPr/>
      <dgm:t>
        <a:bodyPr/>
        <a:lstStyle/>
        <a:p>
          <a:pPr rtl="0"/>
          <a:r>
            <a:rPr lang="uk-UA" i="1" dirty="0" smtClean="0">
              <a:solidFill>
                <a:schemeClr val="tx1"/>
              </a:solidFill>
            </a:rPr>
            <a:t>Синонімічній ряд</a:t>
          </a:r>
          <a:r>
            <a:rPr lang="uk-UA" dirty="0" smtClean="0">
              <a:solidFill>
                <a:schemeClr val="tx1"/>
              </a:solidFill>
            </a:rPr>
            <a:t> – це група слів, що мають однакове чи подібне значення: </a:t>
          </a:r>
          <a:r>
            <a:rPr lang="uk-UA" i="1" dirty="0" smtClean="0">
              <a:solidFill>
                <a:schemeClr val="tx1"/>
              </a:solidFill>
            </a:rPr>
            <a:t>бідність, нестатки, убогість, убозтво, незабезпеченість, злиденність; </a:t>
          </a:r>
          <a:endParaRPr lang="ru-RU" dirty="0">
            <a:solidFill>
              <a:schemeClr val="tx1"/>
            </a:solidFill>
          </a:endParaRPr>
        </a:p>
      </dgm:t>
    </dgm:pt>
    <dgm:pt modelId="{93BB091B-6E4E-4D88-A54F-E36CB751AA2B}" type="parTrans" cxnId="{8DDB4746-7DEB-44BA-BCAA-8151B44CD5BD}">
      <dgm:prSet/>
      <dgm:spPr/>
      <dgm:t>
        <a:bodyPr/>
        <a:lstStyle/>
        <a:p>
          <a:endParaRPr lang="ru-RU"/>
        </a:p>
      </dgm:t>
    </dgm:pt>
    <dgm:pt modelId="{2C842CCB-5289-48FF-BD42-A9FE0ED94769}" type="sibTrans" cxnId="{8DDB4746-7DEB-44BA-BCAA-8151B44CD5BD}">
      <dgm:prSet/>
      <dgm:spPr/>
      <dgm:t>
        <a:bodyPr/>
        <a:lstStyle/>
        <a:p>
          <a:endParaRPr lang="ru-RU"/>
        </a:p>
      </dgm:t>
    </dgm:pt>
    <dgm:pt modelId="{D6E86950-B2B5-4122-8C93-D37F3260D80B}">
      <dgm:prSet/>
      <dgm:spPr/>
      <dgm:t>
        <a:bodyPr/>
        <a:lstStyle/>
        <a:p>
          <a:pPr rtl="0"/>
          <a:r>
            <a:rPr lang="uk-UA" i="1" dirty="0" smtClean="0">
              <a:solidFill>
                <a:schemeClr val="tx1"/>
              </a:solidFill>
            </a:rPr>
            <a:t>істотний, посутній, сутній, суттєвий, дуже важливий, значний, вагомий, поважний; </a:t>
          </a:r>
          <a:endParaRPr lang="ru-RU" dirty="0">
            <a:solidFill>
              <a:schemeClr val="tx1"/>
            </a:solidFill>
          </a:endParaRPr>
        </a:p>
      </dgm:t>
    </dgm:pt>
    <dgm:pt modelId="{4727F297-A61F-4069-91D4-D0B43852FFC7}" type="parTrans" cxnId="{68991342-8169-4901-9B7A-41C246268258}">
      <dgm:prSet/>
      <dgm:spPr/>
      <dgm:t>
        <a:bodyPr/>
        <a:lstStyle/>
        <a:p>
          <a:endParaRPr lang="ru-RU"/>
        </a:p>
      </dgm:t>
    </dgm:pt>
    <dgm:pt modelId="{F26C413A-354E-4AFD-A8D9-3D1A1FD2E933}" type="sibTrans" cxnId="{68991342-8169-4901-9B7A-41C246268258}">
      <dgm:prSet/>
      <dgm:spPr/>
      <dgm:t>
        <a:bodyPr/>
        <a:lstStyle/>
        <a:p>
          <a:endParaRPr lang="ru-RU"/>
        </a:p>
      </dgm:t>
    </dgm:pt>
    <dgm:pt modelId="{0799F570-0F86-4023-9F2C-2B3C3BFACE57}">
      <dgm:prSet/>
      <dgm:spPr/>
      <dgm:t>
        <a:bodyPr/>
        <a:lstStyle/>
        <a:p>
          <a:pPr rtl="0"/>
          <a:r>
            <a:rPr lang="uk-UA" i="1" dirty="0" smtClean="0">
              <a:solidFill>
                <a:schemeClr val="tx1"/>
              </a:solidFill>
            </a:rPr>
            <a:t>шкодувати, жалкувати; (за чим) уболівати; (кого) жаліти, співчувати (кому); (гроші) економити, заощаджувати.</a:t>
          </a:r>
          <a:endParaRPr lang="ru-RU" dirty="0">
            <a:solidFill>
              <a:schemeClr val="tx1"/>
            </a:solidFill>
          </a:endParaRPr>
        </a:p>
      </dgm:t>
    </dgm:pt>
    <dgm:pt modelId="{6F697387-7F4F-4B08-92A4-1B0DE05D2D3F}" type="parTrans" cxnId="{7DB9787C-FAA2-4F7B-8851-5B06E827125F}">
      <dgm:prSet/>
      <dgm:spPr/>
      <dgm:t>
        <a:bodyPr/>
        <a:lstStyle/>
        <a:p>
          <a:endParaRPr lang="ru-RU"/>
        </a:p>
      </dgm:t>
    </dgm:pt>
    <dgm:pt modelId="{2439E258-CFCE-49C2-92A1-6EED28AB97C1}" type="sibTrans" cxnId="{7DB9787C-FAA2-4F7B-8851-5B06E827125F}">
      <dgm:prSet/>
      <dgm:spPr/>
      <dgm:t>
        <a:bodyPr/>
        <a:lstStyle/>
        <a:p>
          <a:endParaRPr lang="ru-RU"/>
        </a:p>
      </dgm:t>
    </dgm:pt>
    <dgm:pt modelId="{BC2AFE3C-A879-44F8-BDBF-5BD8C9C757F2}" type="pres">
      <dgm:prSet presAssocID="{4F90767A-9596-4B6B-A7F5-682185458D5F}" presName="linear" presStyleCnt="0">
        <dgm:presLayoutVars>
          <dgm:animLvl val="lvl"/>
          <dgm:resizeHandles val="exact"/>
        </dgm:presLayoutVars>
      </dgm:prSet>
      <dgm:spPr/>
      <dgm:t>
        <a:bodyPr/>
        <a:lstStyle/>
        <a:p>
          <a:endParaRPr lang="ru-RU"/>
        </a:p>
      </dgm:t>
    </dgm:pt>
    <dgm:pt modelId="{AFF2FC3C-D4BF-4F69-A79C-D31844A8E3AB}" type="pres">
      <dgm:prSet presAssocID="{1E52F943-2A38-44DE-9374-C38DCE9E1B03}" presName="parentText" presStyleLbl="node1" presStyleIdx="0" presStyleCnt="4">
        <dgm:presLayoutVars>
          <dgm:chMax val="0"/>
          <dgm:bulletEnabled val="1"/>
        </dgm:presLayoutVars>
      </dgm:prSet>
      <dgm:spPr/>
      <dgm:t>
        <a:bodyPr/>
        <a:lstStyle/>
        <a:p>
          <a:endParaRPr lang="ru-RU"/>
        </a:p>
      </dgm:t>
    </dgm:pt>
    <dgm:pt modelId="{F5EC8BBB-09CE-476B-8033-BF8D43BD3C17}" type="pres">
      <dgm:prSet presAssocID="{E01F3ADD-48AC-4823-AA8D-C42EF51B7700}" presName="spacer" presStyleCnt="0"/>
      <dgm:spPr/>
    </dgm:pt>
    <dgm:pt modelId="{22C8D6AE-4422-461C-9E58-0CA48112C18C}" type="pres">
      <dgm:prSet presAssocID="{5F5C7C41-85CD-4BAE-B5B5-07FCAB86788D}" presName="parentText" presStyleLbl="node1" presStyleIdx="1" presStyleCnt="4">
        <dgm:presLayoutVars>
          <dgm:chMax val="0"/>
          <dgm:bulletEnabled val="1"/>
        </dgm:presLayoutVars>
      </dgm:prSet>
      <dgm:spPr/>
      <dgm:t>
        <a:bodyPr/>
        <a:lstStyle/>
        <a:p>
          <a:endParaRPr lang="ru-RU"/>
        </a:p>
      </dgm:t>
    </dgm:pt>
    <dgm:pt modelId="{3DCE07EF-20F5-4B9C-A9C0-2E0986C4B4DD}" type="pres">
      <dgm:prSet presAssocID="{2C842CCB-5289-48FF-BD42-A9FE0ED94769}" presName="spacer" presStyleCnt="0"/>
      <dgm:spPr/>
    </dgm:pt>
    <dgm:pt modelId="{2C53FFE2-A968-470B-AF4F-4D959ACC6393}" type="pres">
      <dgm:prSet presAssocID="{D6E86950-B2B5-4122-8C93-D37F3260D80B}" presName="parentText" presStyleLbl="node1" presStyleIdx="2" presStyleCnt="4">
        <dgm:presLayoutVars>
          <dgm:chMax val="0"/>
          <dgm:bulletEnabled val="1"/>
        </dgm:presLayoutVars>
      </dgm:prSet>
      <dgm:spPr/>
      <dgm:t>
        <a:bodyPr/>
        <a:lstStyle/>
        <a:p>
          <a:endParaRPr lang="ru-RU"/>
        </a:p>
      </dgm:t>
    </dgm:pt>
    <dgm:pt modelId="{B4C05B4E-5FF4-47A4-B917-D06F39589D7E}" type="pres">
      <dgm:prSet presAssocID="{F26C413A-354E-4AFD-A8D9-3D1A1FD2E933}" presName="spacer" presStyleCnt="0"/>
      <dgm:spPr/>
    </dgm:pt>
    <dgm:pt modelId="{A5FB0046-6EAD-42A6-AA11-BF89203D0E66}" type="pres">
      <dgm:prSet presAssocID="{0799F570-0F86-4023-9F2C-2B3C3BFACE57}" presName="parentText" presStyleLbl="node1" presStyleIdx="3" presStyleCnt="4">
        <dgm:presLayoutVars>
          <dgm:chMax val="0"/>
          <dgm:bulletEnabled val="1"/>
        </dgm:presLayoutVars>
      </dgm:prSet>
      <dgm:spPr/>
      <dgm:t>
        <a:bodyPr/>
        <a:lstStyle/>
        <a:p>
          <a:endParaRPr lang="ru-RU"/>
        </a:p>
      </dgm:t>
    </dgm:pt>
  </dgm:ptLst>
  <dgm:cxnLst>
    <dgm:cxn modelId="{1422E3EE-CDFC-49D3-9EBD-185C4E220096}" type="presOf" srcId="{D6E86950-B2B5-4122-8C93-D37F3260D80B}" destId="{2C53FFE2-A968-470B-AF4F-4D959ACC6393}" srcOrd="0" destOrd="0" presId="urn:microsoft.com/office/officeart/2005/8/layout/vList2"/>
    <dgm:cxn modelId="{8DDB4746-7DEB-44BA-BCAA-8151B44CD5BD}" srcId="{4F90767A-9596-4B6B-A7F5-682185458D5F}" destId="{5F5C7C41-85CD-4BAE-B5B5-07FCAB86788D}" srcOrd="1" destOrd="0" parTransId="{93BB091B-6E4E-4D88-A54F-E36CB751AA2B}" sibTransId="{2C842CCB-5289-48FF-BD42-A9FE0ED94769}"/>
    <dgm:cxn modelId="{7DB9787C-FAA2-4F7B-8851-5B06E827125F}" srcId="{4F90767A-9596-4B6B-A7F5-682185458D5F}" destId="{0799F570-0F86-4023-9F2C-2B3C3BFACE57}" srcOrd="3" destOrd="0" parTransId="{6F697387-7F4F-4B08-92A4-1B0DE05D2D3F}" sibTransId="{2439E258-CFCE-49C2-92A1-6EED28AB97C1}"/>
    <dgm:cxn modelId="{8BF7B225-E7D2-4FD8-A003-1229A436C810}" srcId="{4F90767A-9596-4B6B-A7F5-682185458D5F}" destId="{1E52F943-2A38-44DE-9374-C38DCE9E1B03}" srcOrd="0" destOrd="0" parTransId="{C300D769-2FA6-498D-8FDE-22E73B5FB7C7}" sibTransId="{E01F3ADD-48AC-4823-AA8D-C42EF51B7700}"/>
    <dgm:cxn modelId="{0C28782A-53EC-495E-AC74-2E4554C5991D}" type="presOf" srcId="{4F90767A-9596-4B6B-A7F5-682185458D5F}" destId="{BC2AFE3C-A879-44F8-BDBF-5BD8C9C757F2}" srcOrd="0" destOrd="0" presId="urn:microsoft.com/office/officeart/2005/8/layout/vList2"/>
    <dgm:cxn modelId="{68991342-8169-4901-9B7A-41C246268258}" srcId="{4F90767A-9596-4B6B-A7F5-682185458D5F}" destId="{D6E86950-B2B5-4122-8C93-D37F3260D80B}" srcOrd="2" destOrd="0" parTransId="{4727F297-A61F-4069-91D4-D0B43852FFC7}" sibTransId="{F26C413A-354E-4AFD-A8D9-3D1A1FD2E933}"/>
    <dgm:cxn modelId="{5F2FCD91-8BCD-4638-BB58-D0BF435F8E73}" type="presOf" srcId="{1E52F943-2A38-44DE-9374-C38DCE9E1B03}" destId="{AFF2FC3C-D4BF-4F69-A79C-D31844A8E3AB}" srcOrd="0" destOrd="0" presId="urn:microsoft.com/office/officeart/2005/8/layout/vList2"/>
    <dgm:cxn modelId="{39DB6D2C-BC57-44F3-9E89-1627F9EB8D43}" type="presOf" srcId="{0799F570-0F86-4023-9F2C-2B3C3BFACE57}" destId="{A5FB0046-6EAD-42A6-AA11-BF89203D0E66}" srcOrd="0" destOrd="0" presId="urn:microsoft.com/office/officeart/2005/8/layout/vList2"/>
    <dgm:cxn modelId="{1279B713-28AF-460C-9BDF-E801B0872B08}" type="presOf" srcId="{5F5C7C41-85CD-4BAE-B5B5-07FCAB86788D}" destId="{22C8D6AE-4422-461C-9E58-0CA48112C18C}" srcOrd="0" destOrd="0" presId="urn:microsoft.com/office/officeart/2005/8/layout/vList2"/>
    <dgm:cxn modelId="{2B86C048-38BD-4AB3-981F-45AEC300EFAD}" type="presParOf" srcId="{BC2AFE3C-A879-44F8-BDBF-5BD8C9C757F2}" destId="{AFF2FC3C-D4BF-4F69-A79C-D31844A8E3AB}" srcOrd="0" destOrd="0" presId="urn:microsoft.com/office/officeart/2005/8/layout/vList2"/>
    <dgm:cxn modelId="{758FD956-DFC1-4A28-8B74-699134D0A129}" type="presParOf" srcId="{BC2AFE3C-A879-44F8-BDBF-5BD8C9C757F2}" destId="{F5EC8BBB-09CE-476B-8033-BF8D43BD3C17}" srcOrd="1" destOrd="0" presId="urn:microsoft.com/office/officeart/2005/8/layout/vList2"/>
    <dgm:cxn modelId="{92F6BDD3-1406-4C49-AB3A-7DC075F4EC64}" type="presParOf" srcId="{BC2AFE3C-A879-44F8-BDBF-5BD8C9C757F2}" destId="{22C8D6AE-4422-461C-9E58-0CA48112C18C}" srcOrd="2" destOrd="0" presId="urn:microsoft.com/office/officeart/2005/8/layout/vList2"/>
    <dgm:cxn modelId="{712D53B6-B4CE-441B-95F1-462CD586FAD5}" type="presParOf" srcId="{BC2AFE3C-A879-44F8-BDBF-5BD8C9C757F2}" destId="{3DCE07EF-20F5-4B9C-A9C0-2E0986C4B4DD}" srcOrd="3" destOrd="0" presId="urn:microsoft.com/office/officeart/2005/8/layout/vList2"/>
    <dgm:cxn modelId="{FA7623F8-5031-4CDD-95E3-DBF90952638E}" type="presParOf" srcId="{BC2AFE3C-A879-44F8-BDBF-5BD8C9C757F2}" destId="{2C53FFE2-A968-470B-AF4F-4D959ACC6393}" srcOrd="4" destOrd="0" presId="urn:microsoft.com/office/officeart/2005/8/layout/vList2"/>
    <dgm:cxn modelId="{559FAA0F-5A8E-4848-B672-C5F8D9778C70}" type="presParOf" srcId="{BC2AFE3C-A879-44F8-BDBF-5BD8C9C757F2}" destId="{B4C05B4E-5FF4-47A4-B917-D06F39589D7E}" srcOrd="5" destOrd="0" presId="urn:microsoft.com/office/officeart/2005/8/layout/vList2"/>
    <dgm:cxn modelId="{31A5E24E-2A11-4FD8-AB7E-2BE9887ED264}" type="presParOf" srcId="{BC2AFE3C-A879-44F8-BDBF-5BD8C9C757F2}" destId="{A5FB0046-6EAD-42A6-AA11-BF89203D0E6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9F9CE7-99C6-4714-968D-7BBBAFD268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03269408-3F54-4B89-A88B-DFF2BDFC6CDC}">
      <dgm:prSet/>
      <dgm:spPr/>
      <dgm:t>
        <a:bodyPr/>
        <a:lstStyle/>
        <a:p>
          <a:pPr rtl="0"/>
          <a:r>
            <a:rPr lang="uk-UA" b="1" i="0" dirty="0" smtClean="0">
              <a:solidFill>
                <a:schemeClr val="tx1"/>
              </a:solidFill>
            </a:rPr>
            <a:t>Стилістичні синоніми </a:t>
          </a:r>
          <a:r>
            <a:rPr lang="uk-UA" dirty="0" smtClean="0">
              <a:solidFill>
                <a:schemeClr val="tx1"/>
              </a:solidFill>
            </a:rPr>
            <a:t>– це слова, що різняться експресивно-емоційним забарвленням, належністю до </a:t>
          </a:r>
          <a:r>
            <a:rPr lang="uk-UA" dirty="0" err="1" smtClean="0">
              <a:solidFill>
                <a:schemeClr val="tx1"/>
              </a:solidFill>
            </a:rPr>
            <a:t>мовних</a:t>
          </a:r>
          <a:r>
            <a:rPr lang="uk-UA" dirty="0" smtClean="0">
              <a:solidFill>
                <a:schemeClr val="tx1"/>
              </a:solidFill>
            </a:rPr>
            <a:t> стилів: біографія (офіційно-діловий стиль) і життєпис (публіцистичний стиль).</a:t>
          </a:r>
          <a:endParaRPr lang="ru-RU" dirty="0">
            <a:solidFill>
              <a:schemeClr val="tx1"/>
            </a:solidFill>
          </a:endParaRPr>
        </a:p>
      </dgm:t>
    </dgm:pt>
    <dgm:pt modelId="{1D307839-68E7-40D4-877F-975180E7D395}" type="parTrans" cxnId="{50CC6071-2C58-4927-AF8C-6361DC6FB0FC}">
      <dgm:prSet/>
      <dgm:spPr/>
      <dgm:t>
        <a:bodyPr/>
        <a:lstStyle/>
        <a:p>
          <a:endParaRPr lang="ru-RU"/>
        </a:p>
      </dgm:t>
    </dgm:pt>
    <dgm:pt modelId="{70E7FC98-AD29-49C4-96B6-2A21E70BA88D}" type="sibTrans" cxnId="{50CC6071-2C58-4927-AF8C-6361DC6FB0FC}">
      <dgm:prSet/>
      <dgm:spPr/>
      <dgm:t>
        <a:bodyPr/>
        <a:lstStyle/>
        <a:p>
          <a:endParaRPr lang="ru-RU"/>
        </a:p>
      </dgm:t>
    </dgm:pt>
    <dgm:pt modelId="{F4AE210E-E4EB-4305-ACA6-70F505DF1D5E}">
      <dgm:prSet/>
      <dgm:spPr/>
      <dgm:t>
        <a:bodyPr/>
        <a:lstStyle/>
        <a:p>
          <a:pPr rtl="0"/>
          <a:r>
            <a:rPr lang="uk-UA" b="1" i="1" dirty="0" smtClean="0">
              <a:solidFill>
                <a:schemeClr val="tx1"/>
              </a:solidFill>
            </a:rPr>
            <a:t>Семантико-стилістичні синоніми </a:t>
          </a:r>
          <a:r>
            <a:rPr lang="uk-UA" dirty="0" smtClean="0">
              <a:solidFill>
                <a:schemeClr val="tx1"/>
              </a:solidFill>
            </a:rPr>
            <a:t>– слова, що різняться і відтінками значень, і емоційним забарвленням: бити, ударяти, гатити, гамселити, садити.</a:t>
          </a:r>
          <a:endParaRPr lang="ru-RU" dirty="0">
            <a:solidFill>
              <a:schemeClr val="tx1"/>
            </a:solidFill>
          </a:endParaRPr>
        </a:p>
      </dgm:t>
    </dgm:pt>
    <dgm:pt modelId="{E1C9119D-B3C2-4636-97E5-AE7F87A2D890}" type="parTrans" cxnId="{F221BD11-9F3D-4416-A4D7-6E800E1F6DBE}">
      <dgm:prSet/>
      <dgm:spPr/>
      <dgm:t>
        <a:bodyPr/>
        <a:lstStyle/>
        <a:p>
          <a:endParaRPr lang="ru-RU"/>
        </a:p>
      </dgm:t>
    </dgm:pt>
    <dgm:pt modelId="{E1DB6871-700D-4B4B-9F48-9A5C61FC6CE9}" type="sibTrans" cxnId="{F221BD11-9F3D-4416-A4D7-6E800E1F6DBE}">
      <dgm:prSet/>
      <dgm:spPr/>
      <dgm:t>
        <a:bodyPr/>
        <a:lstStyle/>
        <a:p>
          <a:endParaRPr lang="ru-RU"/>
        </a:p>
      </dgm:t>
    </dgm:pt>
    <dgm:pt modelId="{43671AC9-86A9-4082-94E0-6D62A657F34F}">
      <dgm:prSet/>
      <dgm:spPr/>
      <dgm:t>
        <a:bodyPr/>
        <a:lstStyle/>
        <a:p>
          <a:pPr rtl="0"/>
          <a:r>
            <a:rPr lang="uk-UA" b="1" i="0" dirty="0" smtClean="0">
              <a:solidFill>
                <a:schemeClr val="tx1"/>
              </a:solidFill>
            </a:rPr>
            <a:t>Абсолютні синоніми </a:t>
          </a:r>
          <a:r>
            <a:rPr lang="uk-UA" dirty="0" smtClean="0">
              <a:solidFill>
                <a:schemeClr val="tx1"/>
              </a:solidFill>
            </a:rPr>
            <a:t>– це слова тотожні за значенням і різняться лише звучанням: алфавіт, азбука, абетка; дієслово, інфінітив, неозначена форма дієслова; безплатний, безкоштовний. Ці синоніми позбавлені експресивно-емоційних відтінків: мовознавець, лінгвіст, баритися, гаятися</a:t>
          </a:r>
          <a:r>
            <a:rPr lang="uk-UA" dirty="0" smtClean="0"/>
            <a:t>.</a:t>
          </a:r>
          <a:endParaRPr lang="ru-RU" dirty="0"/>
        </a:p>
      </dgm:t>
    </dgm:pt>
    <dgm:pt modelId="{CD1A6FA0-6444-4150-8A87-0BEB07287B8C}" type="parTrans" cxnId="{71742EDE-4A68-4B85-A18D-960CF86E9525}">
      <dgm:prSet/>
      <dgm:spPr/>
      <dgm:t>
        <a:bodyPr/>
        <a:lstStyle/>
        <a:p>
          <a:endParaRPr lang="ru-RU"/>
        </a:p>
      </dgm:t>
    </dgm:pt>
    <dgm:pt modelId="{9EB20B11-D3E3-40E5-8CFF-033A144C7E60}" type="sibTrans" cxnId="{71742EDE-4A68-4B85-A18D-960CF86E9525}">
      <dgm:prSet/>
      <dgm:spPr/>
      <dgm:t>
        <a:bodyPr/>
        <a:lstStyle/>
        <a:p>
          <a:endParaRPr lang="ru-RU"/>
        </a:p>
      </dgm:t>
    </dgm:pt>
    <dgm:pt modelId="{26D86514-416A-4041-8472-CAAA3E4E20A5}">
      <dgm:prSet/>
      <dgm:spPr/>
      <dgm:t>
        <a:bodyPr/>
        <a:lstStyle/>
        <a:p>
          <a:pPr rtl="0"/>
          <a:r>
            <a:rPr lang="uk-UA" b="1" i="0" dirty="0" smtClean="0">
              <a:solidFill>
                <a:schemeClr val="tx1"/>
              </a:solidFill>
            </a:rPr>
            <a:t>Контекстуальні синоніми – </a:t>
          </a:r>
          <a:r>
            <a:rPr lang="uk-UA" dirty="0" smtClean="0">
              <a:solidFill>
                <a:schemeClr val="tx1"/>
              </a:solidFill>
            </a:rPr>
            <a:t>це слова, що мають близьке значення тільки в контексті. Поза контекстом ці слова вживаються з абсолютно різним значенням. Так дієслова провалитися і не скласти не є синонімами, але в певному контексті вони можуть вживатися як синоніми (провалитися на екзамені – не скласти екзамену.</a:t>
          </a:r>
          <a:endParaRPr lang="ru-RU" dirty="0">
            <a:solidFill>
              <a:schemeClr val="tx1"/>
            </a:solidFill>
          </a:endParaRPr>
        </a:p>
      </dgm:t>
    </dgm:pt>
    <dgm:pt modelId="{42F0B421-74A8-4D1C-889A-7B86610CE5C0}" type="parTrans" cxnId="{492B86A9-DD8F-451F-9EC3-97EA820BFC98}">
      <dgm:prSet/>
      <dgm:spPr/>
      <dgm:t>
        <a:bodyPr/>
        <a:lstStyle/>
        <a:p>
          <a:endParaRPr lang="ru-RU"/>
        </a:p>
      </dgm:t>
    </dgm:pt>
    <dgm:pt modelId="{6A3DD478-F3B7-4542-962C-C74A777FBBCC}" type="sibTrans" cxnId="{492B86A9-DD8F-451F-9EC3-97EA820BFC98}">
      <dgm:prSet/>
      <dgm:spPr/>
      <dgm:t>
        <a:bodyPr/>
        <a:lstStyle/>
        <a:p>
          <a:endParaRPr lang="ru-RU"/>
        </a:p>
      </dgm:t>
    </dgm:pt>
    <dgm:pt modelId="{FBA3AB4A-7C3C-4D54-947D-74C810D1573C}" type="pres">
      <dgm:prSet presAssocID="{689F9CE7-99C6-4714-968D-7BBBAFD26872}" presName="linear" presStyleCnt="0">
        <dgm:presLayoutVars>
          <dgm:animLvl val="lvl"/>
          <dgm:resizeHandles val="exact"/>
        </dgm:presLayoutVars>
      </dgm:prSet>
      <dgm:spPr/>
      <dgm:t>
        <a:bodyPr/>
        <a:lstStyle/>
        <a:p>
          <a:endParaRPr lang="ru-RU"/>
        </a:p>
      </dgm:t>
    </dgm:pt>
    <dgm:pt modelId="{92CAF403-2EF8-45A1-AC58-9D86543D4E59}" type="pres">
      <dgm:prSet presAssocID="{03269408-3F54-4B89-A88B-DFF2BDFC6CDC}" presName="parentText" presStyleLbl="node1" presStyleIdx="0" presStyleCnt="4">
        <dgm:presLayoutVars>
          <dgm:chMax val="0"/>
          <dgm:bulletEnabled val="1"/>
        </dgm:presLayoutVars>
      </dgm:prSet>
      <dgm:spPr/>
      <dgm:t>
        <a:bodyPr/>
        <a:lstStyle/>
        <a:p>
          <a:endParaRPr lang="ru-RU"/>
        </a:p>
      </dgm:t>
    </dgm:pt>
    <dgm:pt modelId="{39074513-6EAE-4873-B029-B02BFD3370FE}" type="pres">
      <dgm:prSet presAssocID="{70E7FC98-AD29-49C4-96B6-2A21E70BA88D}" presName="spacer" presStyleCnt="0"/>
      <dgm:spPr/>
    </dgm:pt>
    <dgm:pt modelId="{9B7C4F5E-1C11-4346-9521-C6E11059407D}" type="pres">
      <dgm:prSet presAssocID="{F4AE210E-E4EB-4305-ACA6-70F505DF1D5E}" presName="parentText" presStyleLbl="node1" presStyleIdx="1" presStyleCnt="4">
        <dgm:presLayoutVars>
          <dgm:chMax val="0"/>
          <dgm:bulletEnabled val="1"/>
        </dgm:presLayoutVars>
      </dgm:prSet>
      <dgm:spPr/>
      <dgm:t>
        <a:bodyPr/>
        <a:lstStyle/>
        <a:p>
          <a:endParaRPr lang="ru-RU"/>
        </a:p>
      </dgm:t>
    </dgm:pt>
    <dgm:pt modelId="{B500858C-9DD7-4A57-8383-B3478D2691B0}" type="pres">
      <dgm:prSet presAssocID="{E1DB6871-700D-4B4B-9F48-9A5C61FC6CE9}" presName="spacer" presStyleCnt="0"/>
      <dgm:spPr/>
    </dgm:pt>
    <dgm:pt modelId="{428A5C45-08D0-4C49-8BA7-03ACDD0A88B2}" type="pres">
      <dgm:prSet presAssocID="{43671AC9-86A9-4082-94E0-6D62A657F34F}" presName="parentText" presStyleLbl="node1" presStyleIdx="2" presStyleCnt="4">
        <dgm:presLayoutVars>
          <dgm:chMax val="0"/>
          <dgm:bulletEnabled val="1"/>
        </dgm:presLayoutVars>
      </dgm:prSet>
      <dgm:spPr/>
      <dgm:t>
        <a:bodyPr/>
        <a:lstStyle/>
        <a:p>
          <a:endParaRPr lang="ru-RU"/>
        </a:p>
      </dgm:t>
    </dgm:pt>
    <dgm:pt modelId="{FC5F8149-5B3D-4C46-80FE-A312612735E0}" type="pres">
      <dgm:prSet presAssocID="{9EB20B11-D3E3-40E5-8CFF-033A144C7E60}" presName="spacer" presStyleCnt="0"/>
      <dgm:spPr/>
    </dgm:pt>
    <dgm:pt modelId="{4674FAC7-6A82-4826-9E99-23823C84907F}" type="pres">
      <dgm:prSet presAssocID="{26D86514-416A-4041-8472-CAAA3E4E20A5}" presName="parentText" presStyleLbl="node1" presStyleIdx="3" presStyleCnt="4">
        <dgm:presLayoutVars>
          <dgm:chMax val="0"/>
          <dgm:bulletEnabled val="1"/>
        </dgm:presLayoutVars>
      </dgm:prSet>
      <dgm:spPr/>
      <dgm:t>
        <a:bodyPr/>
        <a:lstStyle/>
        <a:p>
          <a:endParaRPr lang="ru-RU"/>
        </a:p>
      </dgm:t>
    </dgm:pt>
  </dgm:ptLst>
  <dgm:cxnLst>
    <dgm:cxn modelId="{492B86A9-DD8F-451F-9EC3-97EA820BFC98}" srcId="{689F9CE7-99C6-4714-968D-7BBBAFD26872}" destId="{26D86514-416A-4041-8472-CAAA3E4E20A5}" srcOrd="3" destOrd="0" parTransId="{42F0B421-74A8-4D1C-889A-7B86610CE5C0}" sibTransId="{6A3DD478-F3B7-4542-962C-C74A777FBBCC}"/>
    <dgm:cxn modelId="{846B45AA-40BE-46D5-B339-77D3DB2E39B5}" type="presOf" srcId="{F4AE210E-E4EB-4305-ACA6-70F505DF1D5E}" destId="{9B7C4F5E-1C11-4346-9521-C6E11059407D}" srcOrd="0" destOrd="0" presId="urn:microsoft.com/office/officeart/2005/8/layout/vList2"/>
    <dgm:cxn modelId="{F221BD11-9F3D-4416-A4D7-6E800E1F6DBE}" srcId="{689F9CE7-99C6-4714-968D-7BBBAFD26872}" destId="{F4AE210E-E4EB-4305-ACA6-70F505DF1D5E}" srcOrd="1" destOrd="0" parTransId="{E1C9119D-B3C2-4636-97E5-AE7F87A2D890}" sibTransId="{E1DB6871-700D-4B4B-9F48-9A5C61FC6CE9}"/>
    <dgm:cxn modelId="{50CC6071-2C58-4927-AF8C-6361DC6FB0FC}" srcId="{689F9CE7-99C6-4714-968D-7BBBAFD26872}" destId="{03269408-3F54-4B89-A88B-DFF2BDFC6CDC}" srcOrd="0" destOrd="0" parTransId="{1D307839-68E7-40D4-877F-975180E7D395}" sibTransId="{70E7FC98-AD29-49C4-96B6-2A21E70BA88D}"/>
    <dgm:cxn modelId="{0AC5B968-B7FA-47B0-8DAD-D7851B9641FE}" type="presOf" srcId="{43671AC9-86A9-4082-94E0-6D62A657F34F}" destId="{428A5C45-08D0-4C49-8BA7-03ACDD0A88B2}" srcOrd="0" destOrd="0" presId="urn:microsoft.com/office/officeart/2005/8/layout/vList2"/>
    <dgm:cxn modelId="{ADF35187-52AE-42A9-A7F9-A7DF55A436FD}" type="presOf" srcId="{03269408-3F54-4B89-A88B-DFF2BDFC6CDC}" destId="{92CAF403-2EF8-45A1-AC58-9D86543D4E59}" srcOrd="0" destOrd="0" presId="urn:microsoft.com/office/officeart/2005/8/layout/vList2"/>
    <dgm:cxn modelId="{8E890547-B680-478B-BBAE-A3CC84093B2B}" type="presOf" srcId="{689F9CE7-99C6-4714-968D-7BBBAFD26872}" destId="{FBA3AB4A-7C3C-4D54-947D-74C810D1573C}" srcOrd="0" destOrd="0" presId="urn:microsoft.com/office/officeart/2005/8/layout/vList2"/>
    <dgm:cxn modelId="{71742EDE-4A68-4B85-A18D-960CF86E9525}" srcId="{689F9CE7-99C6-4714-968D-7BBBAFD26872}" destId="{43671AC9-86A9-4082-94E0-6D62A657F34F}" srcOrd="2" destOrd="0" parTransId="{CD1A6FA0-6444-4150-8A87-0BEB07287B8C}" sibTransId="{9EB20B11-D3E3-40E5-8CFF-033A144C7E60}"/>
    <dgm:cxn modelId="{A4974AD0-A5B0-49D0-978A-1A4E92D80E27}" type="presOf" srcId="{26D86514-416A-4041-8472-CAAA3E4E20A5}" destId="{4674FAC7-6A82-4826-9E99-23823C84907F}" srcOrd="0" destOrd="0" presId="urn:microsoft.com/office/officeart/2005/8/layout/vList2"/>
    <dgm:cxn modelId="{C5B4B973-1391-4460-8BA6-30A564BB2F03}" type="presParOf" srcId="{FBA3AB4A-7C3C-4D54-947D-74C810D1573C}" destId="{92CAF403-2EF8-45A1-AC58-9D86543D4E59}" srcOrd="0" destOrd="0" presId="urn:microsoft.com/office/officeart/2005/8/layout/vList2"/>
    <dgm:cxn modelId="{46F43023-85B6-46BE-A2EA-01E45EA3A36F}" type="presParOf" srcId="{FBA3AB4A-7C3C-4D54-947D-74C810D1573C}" destId="{39074513-6EAE-4873-B029-B02BFD3370FE}" srcOrd="1" destOrd="0" presId="urn:microsoft.com/office/officeart/2005/8/layout/vList2"/>
    <dgm:cxn modelId="{414BFBEC-225B-48FB-9988-D11A5B3D0F08}" type="presParOf" srcId="{FBA3AB4A-7C3C-4D54-947D-74C810D1573C}" destId="{9B7C4F5E-1C11-4346-9521-C6E11059407D}" srcOrd="2" destOrd="0" presId="urn:microsoft.com/office/officeart/2005/8/layout/vList2"/>
    <dgm:cxn modelId="{C66F20A8-DF87-418B-8DBC-06E5A5EE7FF0}" type="presParOf" srcId="{FBA3AB4A-7C3C-4D54-947D-74C810D1573C}" destId="{B500858C-9DD7-4A57-8383-B3478D2691B0}" srcOrd="3" destOrd="0" presId="urn:microsoft.com/office/officeart/2005/8/layout/vList2"/>
    <dgm:cxn modelId="{649F24B1-066D-47FE-9E3A-468E7B7CB909}" type="presParOf" srcId="{FBA3AB4A-7C3C-4D54-947D-74C810D1573C}" destId="{428A5C45-08D0-4C49-8BA7-03ACDD0A88B2}" srcOrd="4" destOrd="0" presId="urn:microsoft.com/office/officeart/2005/8/layout/vList2"/>
    <dgm:cxn modelId="{8619D66C-044A-499C-89D1-565D184D4CD7}" type="presParOf" srcId="{FBA3AB4A-7C3C-4D54-947D-74C810D1573C}" destId="{FC5F8149-5B3D-4C46-80FE-A312612735E0}" srcOrd="5" destOrd="0" presId="urn:microsoft.com/office/officeart/2005/8/layout/vList2"/>
    <dgm:cxn modelId="{7228EB0F-A8EF-4204-A274-2AA59FC94DD0}" type="presParOf" srcId="{FBA3AB4A-7C3C-4D54-947D-74C810D1573C}" destId="{4674FAC7-6A82-4826-9E99-23823C84907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4B8D7E-EA35-43A6-BFD0-EC5051EEA5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9AD99DF-9AFF-4BAC-8346-4B643C1F671F}">
      <dgm:prSet/>
      <dgm:spPr/>
      <dgm:t>
        <a:bodyPr/>
        <a:lstStyle/>
        <a:p>
          <a:pPr rtl="0"/>
          <a:r>
            <a:rPr lang="uk-UA" dirty="0" smtClean="0">
              <a:solidFill>
                <a:schemeClr val="tx1"/>
              </a:solidFill>
            </a:rPr>
            <a:t>       Специфічними синонімами є </a:t>
          </a:r>
          <a:r>
            <a:rPr lang="uk-UA" b="1" i="1" dirty="0" smtClean="0">
              <a:solidFill>
                <a:schemeClr val="tx1"/>
              </a:solidFill>
            </a:rPr>
            <a:t>евфемізми </a:t>
          </a:r>
          <a:r>
            <a:rPr lang="uk-UA" dirty="0" smtClean="0">
              <a:solidFill>
                <a:schemeClr val="tx1"/>
              </a:solidFill>
            </a:rPr>
            <a:t>– слова, що вживаються для непрямого, прихованого, ввічливого позначення певного предмета, явища, дії замість прямої їх назви: нерозумний замість дурний; допускати неточність замість збрехати; знешкодження, нейтралізація замість убивство. </a:t>
          </a:r>
        </a:p>
        <a:p>
          <a:pPr rtl="0"/>
          <a:r>
            <a:rPr lang="uk-UA" dirty="0" smtClean="0">
              <a:solidFill>
                <a:schemeClr val="tx1"/>
              </a:solidFill>
            </a:rPr>
            <a:t>      Джерела евфемізмів – у прагненні уникнути з тих чи інших міркувань прямої назви предмета шляхом заміни її позитивним еквівалентом.</a:t>
          </a:r>
          <a:endParaRPr lang="ru-RU" dirty="0">
            <a:solidFill>
              <a:schemeClr val="tx1"/>
            </a:solidFill>
          </a:endParaRPr>
        </a:p>
      </dgm:t>
    </dgm:pt>
    <dgm:pt modelId="{29E51EA6-64FF-448D-9E22-F57B93B91FB5}" type="parTrans" cxnId="{E57BF5EE-374F-454C-81B6-20FDB83DBF78}">
      <dgm:prSet/>
      <dgm:spPr/>
      <dgm:t>
        <a:bodyPr/>
        <a:lstStyle/>
        <a:p>
          <a:endParaRPr lang="ru-RU"/>
        </a:p>
      </dgm:t>
    </dgm:pt>
    <dgm:pt modelId="{B9465278-3E0F-41D9-A696-A579BAED7F75}" type="sibTrans" cxnId="{E57BF5EE-374F-454C-81B6-20FDB83DBF78}">
      <dgm:prSet/>
      <dgm:spPr/>
      <dgm:t>
        <a:bodyPr/>
        <a:lstStyle/>
        <a:p>
          <a:endParaRPr lang="ru-RU"/>
        </a:p>
      </dgm:t>
    </dgm:pt>
    <dgm:pt modelId="{E887CAD0-D362-4F08-99BE-E6BB86AF63F0}" type="pres">
      <dgm:prSet presAssocID="{574B8D7E-EA35-43A6-BFD0-EC5051EEA5A0}" presName="linear" presStyleCnt="0">
        <dgm:presLayoutVars>
          <dgm:animLvl val="lvl"/>
          <dgm:resizeHandles val="exact"/>
        </dgm:presLayoutVars>
      </dgm:prSet>
      <dgm:spPr/>
      <dgm:t>
        <a:bodyPr/>
        <a:lstStyle/>
        <a:p>
          <a:endParaRPr lang="ru-RU"/>
        </a:p>
      </dgm:t>
    </dgm:pt>
    <dgm:pt modelId="{6A8137E1-AAE2-4C7C-A732-FB64F1539D47}" type="pres">
      <dgm:prSet presAssocID="{39AD99DF-9AFF-4BAC-8346-4B643C1F671F}" presName="parentText" presStyleLbl="node1" presStyleIdx="0" presStyleCnt="1" custScaleX="100000" custScaleY="101495">
        <dgm:presLayoutVars>
          <dgm:chMax val="0"/>
          <dgm:bulletEnabled val="1"/>
        </dgm:presLayoutVars>
      </dgm:prSet>
      <dgm:spPr/>
      <dgm:t>
        <a:bodyPr/>
        <a:lstStyle/>
        <a:p>
          <a:endParaRPr lang="ru-RU"/>
        </a:p>
      </dgm:t>
    </dgm:pt>
  </dgm:ptLst>
  <dgm:cxnLst>
    <dgm:cxn modelId="{A4367717-027D-4A12-9303-9FFE1073EECC}" type="presOf" srcId="{574B8D7E-EA35-43A6-BFD0-EC5051EEA5A0}" destId="{E887CAD0-D362-4F08-99BE-E6BB86AF63F0}" srcOrd="0" destOrd="0" presId="urn:microsoft.com/office/officeart/2005/8/layout/vList2"/>
    <dgm:cxn modelId="{051D0C8A-122D-4404-A2C7-9AE5608403B4}" type="presOf" srcId="{39AD99DF-9AFF-4BAC-8346-4B643C1F671F}" destId="{6A8137E1-AAE2-4C7C-A732-FB64F1539D47}" srcOrd="0" destOrd="0" presId="urn:microsoft.com/office/officeart/2005/8/layout/vList2"/>
    <dgm:cxn modelId="{E57BF5EE-374F-454C-81B6-20FDB83DBF78}" srcId="{574B8D7E-EA35-43A6-BFD0-EC5051EEA5A0}" destId="{39AD99DF-9AFF-4BAC-8346-4B643C1F671F}" srcOrd="0" destOrd="0" parTransId="{29E51EA6-64FF-448D-9E22-F57B93B91FB5}" sibTransId="{B9465278-3E0F-41D9-A696-A579BAED7F75}"/>
    <dgm:cxn modelId="{CC00C9AB-FD9F-45E4-BFB4-9EBC2D300983}" type="presParOf" srcId="{E887CAD0-D362-4F08-99BE-E6BB86AF63F0}" destId="{6A8137E1-AAE2-4C7C-A732-FB64F1539D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7803D-978D-4FE6-960E-0F6A420DEBC8}">
      <dsp:nvSpPr>
        <dsp:cNvPr id="0" name=""/>
        <dsp:cNvSpPr/>
      </dsp:nvSpPr>
      <dsp:spPr>
        <a:xfrm>
          <a:off x="0" y="7339"/>
          <a:ext cx="8640960" cy="2975236"/>
        </a:xfrm>
        <a:prstGeom prst="roundRect">
          <a:avLst/>
        </a:prstGeom>
        <a:gradFill rotWithShape="1">
          <a:gsLst>
            <a:gs pos="0">
              <a:schemeClr val="accent3">
                <a:tint val="1000"/>
                <a:satMod val="100000"/>
              </a:schemeClr>
            </a:gs>
            <a:gs pos="68000">
              <a:schemeClr val="accent3">
                <a:tint val="77000"/>
                <a:satMod val="100000"/>
              </a:schemeClr>
            </a:gs>
            <a:gs pos="81000">
              <a:schemeClr val="accent3">
                <a:tint val="79000"/>
                <a:satMod val="100000"/>
              </a:schemeClr>
            </a:gs>
            <a:gs pos="86000">
              <a:schemeClr val="accent3">
                <a:tint val="73000"/>
                <a:satMod val="100000"/>
              </a:schemeClr>
            </a:gs>
            <a:gs pos="100000">
              <a:schemeClr val="accent3">
                <a:tint val="35000"/>
                <a:satMod val="100000"/>
              </a:schemeClr>
            </a:gs>
          </a:gsLst>
          <a:lin ang="5400000" scaled="0"/>
        </a:gradFill>
        <a:ln w="9525"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uk-UA" sz="2900" kern="1200" dirty="0" smtClean="0"/>
            <a:t>Термін “лексикологія” (від грецького «</a:t>
          </a:r>
          <a:r>
            <a:rPr lang="en-US" sz="2900" kern="1200" dirty="0" smtClean="0"/>
            <a:t>l</a:t>
          </a:r>
          <a:r>
            <a:rPr lang="uk-UA" sz="2900" kern="1200" dirty="0" smtClean="0"/>
            <a:t>е</a:t>
          </a:r>
          <a:r>
            <a:rPr lang="en-US" sz="2900" kern="1200" dirty="0" err="1" smtClean="0"/>
            <a:t>xik</a:t>
          </a:r>
          <a:r>
            <a:rPr lang="uk-UA" sz="2900" kern="1200" dirty="0" smtClean="0"/>
            <a:t>о</a:t>
          </a:r>
          <a:r>
            <a:rPr lang="en-US" sz="2900" kern="1200" dirty="0" smtClean="0"/>
            <a:t>s</a:t>
          </a:r>
          <a:r>
            <a:rPr lang="uk-UA" sz="2900" kern="1200" dirty="0" smtClean="0"/>
            <a:t>» – словесний, </a:t>
          </a:r>
          <a:r>
            <a:rPr lang="en-US" sz="2900" kern="1200" dirty="0" smtClean="0"/>
            <a:t>l</a:t>
          </a:r>
          <a:r>
            <a:rPr lang="uk-UA" sz="2900" kern="1200" dirty="0" smtClean="0"/>
            <a:t>о</a:t>
          </a:r>
          <a:r>
            <a:rPr lang="en-US" sz="2900" kern="1200" dirty="0" smtClean="0"/>
            <a:t>g</a:t>
          </a:r>
          <a:r>
            <a:rPr lang="uk-UA" sz="2900" kern="1200" dirty="0" smtClean="0"/>
            <a:t>о</a:t>
          </a:r>
          <a:r>
            <a:rPr lang="en-US" sz="2900" kern="1200" dirty="0" smtClean="0"/>
            <a:t>s </a:t>
          </a:r>
          <a:r>
            <a:rPr lang="uk-UA" sz="2900" kern="1200" dirty="0" smtClean="0"/>
            <a:t>– учення) охоплює всю сукупність слів і їх значень, що функціонують у мові.</a:t>
          </a:r>
          <a:endParaRPr lang="ru-RU" sz="2900" kern="1200" dirty="0"/>
        </a:p>
      </dsp:txBody>
      <dsp:txXfrm>
        <a:off x="145239" y="152578"/>
        <a:ext cx="8350482" cy="2684758"/>
      </dsp:txXfrm>
    </dsp:sp>
    <dsp:sp modelId="{304FBBCD-6031-4A53-BEEE-57437C9FF578}">
      <dsp:nvSpPr>
        <dsp:cNvPr id="0" name=""/>
        <dsp:cNvSpPr/>
      </dsp:nvSpPr>
      <dsp:spPr>
        <a:xfrm>
          <a:off x="0" y="3066095"/>
          <a:ext cx="8640960" cy="2975236"/>
        </a:xfrm>
        <a:prstGeom prst="roundRect">
          <a:avLst/>
        </a:prstGeom>
        <a:gradFill rotWithShape="1">
          <a:gsLst>
            <a:gs pos="0">
              <a:schemeClr val="accent3">
                <a:tint val="1000"/>
                <a:satMod val="100000"/>
              </a:schemeClr>
            </a:gs>
            <a:gs pos="68000">
              <a:schemeClr val="accent3">
                <a:tint val="77000"/>
                <a:satMod val="100000"/>
              </a:schemeClr>
            </a:gs>
            <a:gs pos="81000">
              <a:schemeClr val="accent3">
                <a:tint val="79000"/>
                <a:satMod val="100000"/>
              </a:schemeClr>
            </a:gs>
            <a:gs pos="86000">
              <a:schemeClr val="accent3">
                <a:tint val="73000"/>
                <a:satMod val="100000"/>
              </a:schemeClr>
            </a:gs>
            <a:gs pos="100000">
              <a:schemeClr val="accent3">
                <a:tint val="35000"/>
                <a:satMod val="100000"/>
              </a:schemeClr>
            </a:gs>
          </a:gsLst>
          <a:lin ang="5400000" scaled="0"/>
        </a:gradFill>
        <a:ln w="9525"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uk-UA" sz="2900" kern="1200" dirty="0" smtClean="0"/>
            <a:t>Розрізняють лексикологію </a:t>
          </a:r>
          <a:r>
            <a:rPr lang="uk-UA" sz="2900" i="1" kern="1200" dirty="0" smtClean="0"/>
            <a:t>історичну</a:t>
          </a:r>
          <a:r>
            <a:rPr lang="uk-UA" sz="2900" kern="1200" dirty="0" smtClean="0"/>
            <a:t>, яка досліджує закономірності формування, розвитку і збагачення словника мови від найдавніших часів, і лексикологію сучасної мови, або описову, яка вивчає лексичний склад мови сучасного періоду.</a:t>
          </a:r>
          <a:endParaRPr lang="ru-RU" sz="2900" kern="1200" dirty="0"/>
        </a:p>
      </dsp:txBody>
      <dsp:txXfrm>
        <a:off x="145239" y="3211334"/>
        <a:ext cx="8350482" cy="26847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36E19-26F9-4BCC-A86B-5D6A1A3FBEA0}">
      <dsp:nvSpPr>
        <dsp:cNvPr id="0" name=""/>
        <dsp:cNvSpPr/>
      </dsp:nvSpPr>
      <dsp:spPr>
        <a:xfrm>
          <a:off x="0" y="232442"/>
          <a:ext cx="806489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solidFill>
                <a:schemeClr val="tx1"/>
              </a:solidFill>
            </a:rPr>
            <a:t>Словниковий склад української мови об'єднує дві групи лексичних одиниць:</a:t>
          </a:r>
          <a:endParaRPr lang="ru-RU" sz="1600" kern="1200" dirty="0">
            <a:solidFill>
              <a:schemeClr val="tx1"/>
            </a:solidFill>
          </a:endParaRPr>
        </a:p>
      </dsp:txBody>
      <dsp:txXfrm>
        <a:off x="18734" y="251176"/>
        <a:ext cx="8027428" cy="346292"/>
      </dsp:txXfrm>
    </dsp:sp>
    <dsp:sp modelId="{919DF788-4CFC-4A0F-BC75-0EDFA333F5B5}">
      <dsp:nvSpPr>
        <dsp:cNvPr id="0" name=""/>
        <dsp:cNvSpPr/>
      </dsp:nvSpPr>
      <dsp:spPr>
        <a:xfrm>
          <a:off x="0" y="662282"/>
          <a:ext cx="806489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solidFill>
                <a:schemeClr val="tx1"/>
              </a:solidFill>
            </a:rPr>
            <a:t>1) споконвічно українські (корінні українські) слова;</a:t>
          </a:r>
          <a:endParaRPr lang="ru-RU" sz="1600" kern="1200" dirty="0">
            <a:solidFill>
              <a:schemeClr val="tx1"/>
            </a:solidFill>
          </a:endParaRPr>
        </a:p>
      </dsp:txBody>
      <dsp:txXfrm>
        <a:off x="18734" y="681016"/>
        <a:ext cx="8027428" cy="346292"/>
      </dsp:txXfrm>
    </dsp:sp>
    <dsp:sp modelId="{2A41DCC6-0B7D-420D-AB0D-B6F5B1BE6A15}">
      <dsp:nvSpPr>
        <dsp:cNvPr id="0" name=""/>
        <dsp:cNvSpPr/>
      </dsp:nvSpPr>
      <dsp:spPr>
        <a:xfrm>
          <a:off x="0" y="1092122"/>
          <a:ext cx="8064896" cy="4756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solidFill>
                <a:schemeClr val="tx1"/>
              </a:solidFill>
            </a:rPr>
            <a:t>2) слова, запозичені з інших мов.</a:t>
          </a:r>
          <a:endParaRPr lang="ru-RU" sz="1600" kern="1200" dirty="0">
            <a:solidFill>
              <a:schemeClr val="tx1"/>
            </a:solidFill>
          </a:endParaRPr>
        </a:p>
      </dsp:txBody>
      <dsp:txXfrm>
        <a:off x="23219" y="1115341"/>
        <a:ext cx="8018458" cy="4291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E249A-CCED-443A-AB68-664FBEC3FC4B}">
      <dsp:nvSpPr>
        <dsp:cNvPr id="0" name=""/>
        <dsp:cNvSpPr/>
      </dsp:nvSpPr>
      <dsp:spPr>
        <a:xfrm>
          <a:off x="0" y="250923"/>
          <a:ext cx="8136904" cy="20909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solidFill>
                <a:schemeClr val="tx1"/>
              </a:solidFill>
            </a:rPr>
            <a:t>Для власне українських слів характерні й словотвірні особливості, зокрема суфікси: -</a:t>
          </a:r>
          <a:r>
            <a:rPr lang="uk-UA" sz="1500" kern="1200" dirty="0" err="1" smtClean="0">
              <a:solidFill>
                <a:schemeClr val="tx1"/>
              </a:solidFill>
            </a:rPr>
            <a:t>ій</a:t>
          </a:r>
          <a:r>
            <a:rPr lang="uk-UA" sz="1500" kern="1200" dirty="0" smtClean="0">
              <a:solidFill>
                <a:schemeClr val="tx1"/>
              </a:solidFill>
            </a:rPr>
            <a:t>- (вередій, скупій, багатій, торохтій, плаксій, палій, хвалій); -</a:t>
          </a:r>
          <a:r>
            <a:rPr lang="uk-UA" sz="1500" kern="1200" dirty="0" err="1" smtClean="0">
              <a:solidFill>
                <a:schemeClr val="tx1"/>
              </a:solidFill>
            </a:rPr>
            <a:t>ин</a:t>
          </a:r>
          <a:r>
            <a:rPr lang="uk-UA" sz="1500" kern="1200" dirty="0" smtClean="0">
              <a:solidFill>
                <a:schemeClr val="tx1"/>
              </a:solidFill>
            </a:rPr>
            <a:t>- (година, хвилина, стрілянина, біганина, Київщина); -</a:t>
          </a:r>
          <a:r>
            <a:rPr lang="uk-UA" sz="1500" kern="1200" dirty="0" err="1" smtClean="0">
              <a:solidFill>
                <a:schemeClr val="tx1"/>
              </a:solidFill>
            </a:rPr>
            <a:t>інь</a:t>
          </a:r>
          <a:r>
            <a:rPr lang="uk-UA" sz="1500" kern="1200" dirty="0" smtClean="0">
              <a:solidFill>
                <a:schemeClr val="tx1"/>
              </a:solidFill>
            </a:rPr>
            <a:t>-(бистрінь, далечінь, глибінь, теплінь, просторінь); -ач- (-</a:t>
          </a:r>
          <a:r>
            <a:rPr lang="uk-UA" sz="1500" kern="1200" dirty="0" err="1" smtClean="0">
              <a:solidFill>
                <a:schemeClr val="tx1"/>
              </a:solidFill>
            </a:rPr>
            <a:t>яч</a:t>
          </a:r>
          <a:r>
            <a:rPr lang="uk-UA" sz="1500" kern="1200" dirty="0" smtClean="0">
              <a:solidFill>
                <a:schemeClr val="tx1"/>
              </a:solidFill>
            </a:rPr>
            <a:t>-) (сіяч, викладач, спостерігач); -</a:t>
          </a:r>
          <a:r>
            <a:rPr lang="uk-UA" sz="1500" kern="1200" dirty="0" err="1" smtClean="0">
              <a:solidFill>
                <a:schemeClr val="tx1"/>
              </a:solidFill>
            </a:rPr>
            <a:t>ощ</a:t>
          </a:r>
          <a:r>
            <a:rPr lang="uk-UA" sz="1500" kern="1200" dirty="0" smtClean="0">
              <a:solidFill>
                <a:schemeClr val="tx1"/>
              </a:solidFill>
            </a:rPr>
            <a:t>- (веселощі, грубощі, жалощі, прикрощі, пустощі, радощі); -</a:t>
          </a:r>
          <a:r>
            <a:rPr lang="uk-UA" sz="1500" kern="1200" dirty="0" err="1" smtClean="0">
              <a:solidFill>
                <a:schemeClr val="tx1"/>
              </a:solidFill>
            </a:rPr>
            <a:t>ець</a:t>
          </a:r>
          <a:r>
            <a:rPr lang="uk-UA" sz="1500" kern="1200" dirty="0" smtClean="0">
              <a:solidFill>
                <a:schemeClr val="tx1"/>
              </a:solidFill>
            </a:rPr>
            <a:t>- (промовець); -</a:t>
          </a:r>
          <a:r>
            <a:rPr lang="uk-UA" sz="1500" kern="1200" dirty="0" err="1" smtClean="0">
              <a:solidFill>
                <a:schemeClr val="tx1"/>
              </a:solidFill>
            </a:rPr>
            <a:t>енк</a:t>
          </a:r>
          <a:r>
            <a:rPr lang="uk-UA" sz="1500" kern="1200" dirty="0" smtClean="0">
              <a:solidFill>
                <a:schemeClr val="tx1"/>
              </a:solidFill>
            </a:rPr>
            <a:t>- (</a:t>
          </a:r>
          <a:r>
            <a:rPr lang="uk-UA" sz="1500" kern="1200" dirty="0" err="1" smtClean="0">
              <a:solidFill>
                <a:schemeClr val="tx1"/>
              </a:solidFill>
            </a:rPr>
            <a:t>Вівчаренко</a:t>
          </a:r>
          <a:r>
            <a:rPr lang="uk-UA" sz="1500" kern="1200" dirty="0" smtClean="0">
              <a:solidFill>
                <a:schemeClr val="tx1"/>
              </a:solidFill>
            </a:rPr>
            <a:t>, Бондаренко, Коваленко, Кравченко); -к- (відвідувачка, лікарка).</a:t>
          </a:r>
          <a:endParaRPr lang="ru-RU" sz="1500" kern="1200" dirty="0">
            <a:solidFill>
              <a:schemeClr val="tx1"/>
            </a:solidFill>
          </a:endParaRPr>
        </a:p>
      </dsp:txBody>
      <dsp:txXfrm>
        <a:off x="102073" y="352996"/>
        <a:ext cx="7932758" cy="1886832"/>
      </dsp:txXfrm>
    </dsp:sp>
    <dsp:sp modelId="{3FB0353D-3DA7-4CB9-9567-C565FC8F964D}">
      <dsp:nvSpPr>
        <dsp:cNvPr id="0" name=""/>
        <dsp:cNvSpPr/>
      </dsp:nvSpPr>
      <dsp:spPr>
        <a:xfrm>
          <a:off x="0" y="2383121"/>
          <a:ext cx="8136904" cy="154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solidFill>
                <a:schemeClr val="tx1"/>
              </a:solidFill>
            </a:rPr>
            <a:t>Серед власне українських слів є й неповнозначні слова: якби, як, чи, хіба, хай, нехай, майже, саме, якраз, либонь, проміж, поміж, поза, з-посеред, щоб, зате, проте, ніби, нібито, немовби.</a:t>
          </a:r>
          <a:endParaRPr lang="ru-RU" sz="1500" kern="1200" dirty="0">
            <a:solidFill>
              <a:schemeClr val="tx1"/>
            </a:solidFill>
          </a:endParaRPr>
        </a:p>
      </dsp:txBody>
      <dsp:txXfrm>
        <a:off x="75391" y="2458512"/>
        <a:ext cx="7986122" cy="13936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17951-168B-4DFF-AA31-587347F275E0}">
      <dsp:nvSpPr>
        <dsp:cNvPr id="0" name=""/>
        <dsp:cNvSpPr/>
      </dsp:nvSpPr>
      <dsp:spPr>
        <a:xfrm>
          <a:off x="0" y="29205"/>
          <a:ext cx="8784976"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solidFill>
                <a:schemeClr val="tx1"/>
              </a:solidFill>
            </a:rPr>
            <a:t>Усі іншомовні слова поділяються на дві групи:</a:t>
          </a:r>
          <a:endParaRPr lang="ru-RU" sz="1500" kern="1200" dirty="0">
            <a:solidFill>
              <a:schemeClr val="tx1"/>
            </a:solidFill>
          </a:endParaRPr>
        </a:p>
      </dsp:txBody>
      <dsp:txXfrm>
        <a:off x="17563" y="46768"/>
        <a:ext cx="8749850" cy="324648"/>
      </dsp:txXfrm>
    </dsp:sp>
    <dsp:sp modelId="{7D52810A-9D71-4626-84FE-55A6ACB4EA25}">
      <dsp:nvSpPr>
        <dsp:cNvPr id="0" name=""/>
        <dsp:cNvSpPr/>
      </dsp:nvSpPr>
      <dsp:spPr>
        <a:xfrm>
          <a:off x="0" y="432180"/>
          <a:ext cx="8784976"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solidFill>
                <a:schemeClr val="tx1"/>
              </a:solidFill>
            </a:rPr>
            <a:t>а) запозичення із слов’янських мов; </a:t>
          </a:r>
          <a:endParaRPr lang="ru-RU" sz="1500" kern="1200" dirty="0">
            <a:solidFill>
              <a:schemeClr val="tx1"/>
            </a:solidFill>
          </a:endParaRPr>
        </a:p>
      </dsp:txBody>
      <dsp:txXfrm>
        <a:off x="17563" y="449743"/>
        <a:ext cx="8749850" cy="324648"/>
      </dsp:txXfrm>
    </dsp:sp>
    <dsp:sp modelId="{FD8B7E77-F0D2-4053-BD90-D4E1EB79DA5C}">
      <dsp:nvSpPr>
        <dsp:cNvPr id="0" name=""/>
        <dsp:cNvSpPr/>
      </dsp:nvSpPr>
      <dsp:spPr>
        <a:xfrm>
          <a:off x="0" y="835155"/>
          <a:ext cx="8784976" cy="359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solidFill>
                <a:schemeClr val="tx1"/>
              </a:solidFill>
            </a:rPr>
            <a:t>б) запозичення з неслов’янських мов.</a:t>
          </a:r>
          <a:endParaRPr lang="ru-RU" sz="1500" kern="1200" dirty="0">
            <a:solidFill>
              <a:schemeClr val="tx1"/>
            </a:solidFill>
          </a:endParaRPr>
        </a:p>
      </dsp:txBody>
      <dsp:txXfrm>
        <a:off x="17563" y="852718"/>
        <a:ext cx="8749850" cy="324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8433D-B73A-4BA8-8921-B954220B2A64}">
      <dsp:nvSpPr>
        <dsp:cNvPr id="0" name=""/>
        <dsp:cNvSpPr/>
      </dsp:nvSpPr>
      <dsp:spPr>
        <a:xfrm>
          <a:off x="0" y="61720"/>
          <a:ext cx="8784976" cy="9881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Для старослов’янізмів характерні такі найголовніші особливості:</a:t>
          </a:r>
          <a:endParaRPr lang="ru-RU" sz="1400" kern="1200" dirty="0">
            <a:solidFill>
              <a:schemeClr val="tx1"/>
            </a:solidFill>
          </a:endParaRPr>
        </a:p>
      </dsp:txBody>
      <dsp:txXfrm>
        <a:off x="48240" y="109960"/>
        <a:ext cx="8688496" cy="891719"/>
      </dsp:txXfrm>
    </dsp:sp>
    <dsp:sp modelId="{A47ED403-59E5-4492-94FF-A9BA075A0DED}">
      <dsp:nvSpPr>
        <dsp:cNvPr id="0" name=""/>
        <dsp:cNvSpPr/>
      </dsp:nvSpPr>
      <dsp:spPr>
        <a:xfrm>
          <a:off x="0" y="1090239"/>
          <a:ext cx="8784976"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а) фонетичні: </a:t>
          </a:r>
          <a:r>
            <a:rPr lang="uk-UA" sz="1400" i="1" kern="1200" dirty="0" smtClean="0">
              <a:solidFill>
                <a:schemeClr val="tx1"/>
              </a:solidFill>
            </a:rPr>
            <a:t>звукосполучення [ра], [ла], [ре], [</a:t>
          </a:r>
          <a:r>
            <a:rPr lang="uk-UA" sz="1400" i="1" kern="1200" dirty="0" err="1" smtClean="0">
              <a:solidFill>
                <a:schemeClr val="tx1"/>
              </a:solidFill>
            </a:rPr>
            <a:t>ле</a:t>
          </a:r>
          <a:r>
            <a:rPr lang="uk-UA" sz="1400" i="1" kern="1200" dirty="0" smtClean="0">
              <a:solidFill>
                <a:schemeClr val="tx1"/>
              </a:solidFill>
            </a:rPr>
            <a:t>] відповідно до східнослов’янських [</a:t>
          </a:r>
          <a:r>
            <a:rPr lang="uk-UA" sz="1400" i="1" kern="1200" dirty="0" err="1" smtClean="0">
              <a:solidFill>
                <a:schemeClr val="tx1"/>
              </a:solidFill>
            </a:rPr>
            <a:t>оро</a:t>
          </a:r>
          <a:r>
            <a:rPr lang="uk-UA" sz="1400" i="1" kern="1200" dirty="0" smtClean="0">
              <a:solidFill>
                <a:schemeClr val="tx1"/>
              </a:solidFill>
            </a:rPr>
            <a:t>], [</a:t>
          </a:r>
          <a:r>
            <a:rPr lang="uk-UA" sz="1400" i="1" kern="1200" dirty="0" err="1" smtClean="0">
              <a:solidFill>
                <a:schemeClr val="tx1"/>
              </a:solidFill>
            </a:rPr>
            <a:t>оло</a:t>
          </a:r>
          <a:r>
            <a:rPr lang="uk-UA" sz="1400" i="1" kern="1200" dirty="0" smtClean="0">
              <a:solidFill>
                <a:schemeClr val="tx1"/>
              </a:solidFill>
            </a:rPr>
            <a:t>], [</a:t>
          </a:r>
          <a:r>
            <a:rPr lang="uk-UA" sz="1400" i="1" kern="1200" dirty="0" err="1" smtClean="0">
              <a:solidFill>
                <a:schemeClr val="tx1"/>
              </a:solidFill>
            </a:rPr>
            <a:t>єре</a:t>
          </a:r>
          <a:r>
            <a:rPr lang="uk-UA" sz="1400" i="1" kern="1200" dirty="0" smtClean="0">
              <a:solidFill>
                <a:schemeClr val="tx1"/>
              </a:solidFill>
            </a:rPr>
            <a:t>], [</a:t>
          </a:r>
          <a:r>
            <a:rPr lang="uk-UA" sz="1400" i="1" kern="1200" dirty="0" err="1" smtClean="0">
              <a:solidFill>
                <a:schemeClr val="tx1"/>
              </a:solidFill>
            </a:rPr>
            <a:t>еле</a:t>
          </a:r>
          <a:r>
            <a:rPr lang="uk-UA" sz="1400" i="1" kern="1200" dirty="0" smtClean="0">
              <a:solidFill>
                <a:schemeClr val="tx1"/>
              </a:solidFill>
            </a:rPr>
            <a:t>]: </a:t>
          </a:r>
          <a:r>
            <a:rPr lang="uk-UA" sz="1400" i="1" kern="1200" dirty="0" err="1" smtClean="0">
              <a:solidFill>
                <a:schemeClr val="tx1"/>
              </a:solidFill>
            </a:rPr>
            <a:t>врата</a:t>
          </a:r>
          <a:r>
            <a:rPr lang="uk-UA" sz="1400" i="1" kern="1200" dirty="0" smtClean="0">
              <a:solidFill>
                <a:schemeClr val="tx1"/>
              </a:solidFill>
            </a:rPr>
            <a:t> - ворота, глас -голос, древо - дерево, храм -хороми, шлем - шолом;</a:t>
          </a:r>
          <a:endParaRPr lang="ru-RU" sz="1400" kern="1200" dirty="0">
            <a:solidFill>
              <a:schemeClr val="tx1"/>
            </a:solidFill>
          </a:endParaRPr>
        </a:p>
      </dsp:txBody>
      <dsp:txXfrm>
        <a:off x="27149" y="1117388"/>
        <a:ext cx="8730678" cy="501854"/>
      </dsp:txXfrm>
    </dsp:sp>
    <dsp:sp modelId="{FE6235B7-19CC-416D-A201-9EC133AF2B0E}">
      <dsp:nvSpPr>
        <dsp:cNvPr id="0" name=""/>
        <dsp:cNvSpPr/>
      </dsp:nvSpPr>
      <dsp:spPr>
        <a:xfrm>
          <a:off x="0" y="1686711"/>
          <a:ext cx="8784976"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звукосполучення [</a:t>
          </a:r>
          <a:r>
            <a:rPr lang="uk-UA" sz="1400" kern="1200" dirty="0" err="1" smtClean="0">
              <a:solidFill>
                <a:schemeClr val="tx1"/>
              </a:solidFill>
            </a:rPr>
            <a:t>йе</a:t>
          </a:r>
          <a:r>
            <a:rPr lang="uk-UA" sz="1400" kern="1200" dirty="0" smtClean="0">
              <a:solidFill>
                <a:schemeClr val="tx1"/>
              </a:solidFill>
            </a:rPr>
            <a:t>], [</a:t>
          </a:r>
          <a:r>
            <a:rPr lang="uk-UA" sz="1400" kern="1200" dirty="0" err="1" smtClean="0">
              <a:solidFill>
                <a:schemeClr val="tx1"/>
              </a:solidFill>
            </a:rPr>
            <a:t>йу</a:t>
          </a:r>
          <a:r>
            <a:rPr lang="uk-UA" sz="1400" kern="1200" dirty="0" smtClean="0">
              <a:solidFill>
                <a:schemeClr val="tx1"/>
              </a:solidFill>
            </a:rPr>
            <a:t>] на початку слова: єдиний, юнак;</a:t>
          </a:r>
          <a:endParaRPr lang="ru-RU" sz="1400" kern="1200" dirty="0">
            <a:solidFill>
              <a:schemeClr val="tx1"/>
            </a:solidFill>
          </a:endParaRPr>
        </a:p>
      </dsp:txBody>
      <dsp:txXfrm>
        <a:off x="27149" y="1713860"/>
        <a:ext cx="8730678" cy="501854"/>
      </dsp:txXfrm>
    </dsp:sp>
    <dsp:sp modelId="{558EF08C-7301-4EDB-9FBF-AC30D387094D}">
      <dsp:nvSpPr>
        <dsp:cNvPr id="0" name=""/>
        <dsp:cNvSpPr/>
      </dsp:nvSpPr>
      <dsp:spPr>
        <a:xfrm>
          <a:off x="0" y="2283183"/>
          <a:ext cx="8784976" cy="6175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звукосполучення [жд]: вождь, страждати;</a:t>
          </a:r>
          <a:endParaRPr lang="ru-RU" sz="1400" kern="1200" dirty="0">
            <a:solidFill>
              <a:schemeClr val="tx1"/>
            </a:solidFill>
          </a:endParaRPr>
        </a:p>
      </dsp:txBody>
      <dsp:txXfrm>
        <a:off x="30146" y="2313329"/>
        <a:ext cx="8724684" cy="557253"/>
      </dsp:txXfrm>
    </dsp:sp>
    <dsp:sp modelId="{EB99EF34-90AE-479C-BA5D-28522F275D8B}">
      <dsp:nvSpPr>
        <dsp:cNvPr id="0" name=""/>
        <dsp:cNvSpPr/>
      </dsp:nvSpPr>
      <dsp:spPr>
        <a:xfrm>
          <a:off x="0" y="2941049"/>
          <a:ext cx="8784976" cy="9473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б) словотвірні: префікси </a:t>
          </a:r>
          <a:r>
            <a:rPr lang="uk-UA" sz="1400" kern="1200" dirty="0" err="1" smtClean="0">
              <a:solidFill>
                <a:schemeClr val="tx1"/>
              </a:solidFill>
            </a:rPr>
            <a:t>воз</a:t>
          </a:r>
          <a:r>
            <a:rPr lang="uk-UA" sz="1400" kern="1200" dirty="0" smtClean="0">
              <a:solidFill>
                <a:schemeClr val="tx1"/>
              </a:solidFill>
            </a:rPr>
            <a:t>-, </a:t>
          </a:r>
          <a:r>
            <a:rPr lang="uk-UA" sz="1400" kern="1200" dirty="0" err="1" smtClean="0">
              <a:solidFill>
                <a:schemeClr val="tx1"/>
              </a:solidFill>
            </a:rPr>
            <a:t>со</a:t>
          </a:r>
          <a:r>
            <a:rPr lang="uk-UA" sz="1400" kern="1200" dirty="0" smtClean="0">
              <a:solidFill>
                <a:schemeClr val="tx1"/>
              </a:solidFill>
            </a:rPr>
            <a:t>-, </a:t>
          </a:r>
          <a:r>
            <a:rPr lang="uk-UA" sz="1400" kern="1200" dirty="0" err="1" smtClean="0">
              <a:solidFill>
                <a:schemeClr val="tx1"/>
              </a:solidFill>
            </a:rPr>
            <a:t>пред</a:t>
          </a:r>
          <a:r>
            <a:rPr lang="uk-UA" sz="1400" kern="1200" dirty="0" smtClean="0">
              <a:solidFill>
                <a:schemeClr val="tx1"/>
              </a:solidFill>
            </a:rPr>
            <a:t>-, пре-: возвеличити, предтеча, прекрасно;</a:t>
          </a:r>
          <a:endParaRPr lang="ru-RU" sz="1400" kern="1200" dirty="0">
            <a:solidFill>
              <a:schemeClr val="tx1"/>
            </a:solidFill>
          </a:endParaRPr>
        </a:p>
      </dsp:txBody>
      <dsp:txXfrm>
        <a:off x="46247" y="2987296"/>
        <a:ext cx="8692482" cy="854889"/>
      </dsp:txXfrm>
    </dsp:sp>
    <dsp:sp modelId="{A2389AA8-DFDD-41D3-9342-DF055DBAA2A5}">
      <dsp:nvSpPr>
        <dsp:cNvPr id="0" name=""/>
        <dsp:cNvSpPr/>
      </dsp:nvSpPr>
      <dsp:spPr>
        <a:xfrm>
          <a:off x="0" y="3898720"/>
          <a:ext cx="8784976" cy="11941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суфікси іменників: -тель,-</a:t>
          </a:r>
          <a:r>
            <a:rPr lang="uk-UA" sz="1400" kern="1200" dirty="0" err="1" smtClean="0">
              <a:solidFill>
                <a:schemeClr val="tx1"/>
              </a:solidFill>
            </a:rPr>
            <a:t>ств</a:t>
          </a:r>
          <a:r>
            <a:rPr lang="uk-UA" sz="1400" kern="1200" dirty="0" smtClean="0">
              <a:solidFill>
                <a:schemeClr val="tx1"/>
              </a:solidFill>
            </a:rPr>
            <a:t> (о),-тай,-</a:t>
          </a:r>
          <a:r>
            <a:rPr lang="uk-UA" sz="1400" kern="1200" dirty="0" err="1" smtClean="0">
              <a:solidFill>
                <a:schemeClr val="tx1"/>
              </a:solidFill>
            </a:rPr>
            <a:t>знь</a:t>
          </a:r>
          <a:r>
            <a:rPr lang="uk-UA" sz="1400" kern="1200" dirty="0" smtClean="0">
              <a:solidFill>
                <a:schemeClr val="tx1"/>
              </a:solidFill>
            </a:rPr>
            <a:t>,-</a:t>
          </a:r>
          <a:r>
            <a:rPr lang="uk-UA" sz="1400" kern="1200" dirty="0" err="1" smtClean="0">
              <a:solidFill>
                <a:schemeClr val="tx1"/>
              </a:solidFill>
            </a:rPr>
            <a:t>ин</a:t>
          </a:r>
          <a:r>
            <a:rPr lang="uk-UA" sz="1400" kern="1200" dirty="0" smtClean="0">
              <a:solidFill>
                <a:schemeClr val="tx1"/>
              </a:solidFill>
            </a:rPr>
            <a:t>(я): повелитель, багатство, ратай, приязнь, гординя</a:t>
          </a:r>
          <a:r>
            <a:rPr lang="uk-UA" sz="1400" kern="1200" dirty="0" smtClean="0"/>
            <a:t>.</a:t>
          </a:r>
          <a:endParaRPr lang="ru-RU" sz="1400" kern="1200" dirty="0"/>
        </a:p>
      </dsp:txBody>
      <dsp:txXfrm>
        <a:off x="58291" y="3957011"/>
        <a:ext cx="8668394" cy="107752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264AF-AF52-4B75-B300-1E9A107843B2}">
      <dsp:nvSpPr>
        <dsp:cNvPr id="0" name=""/>
        <dsp:cNvSpPr/>
      </dsp:nvSpPr>
      <dsp:spPr>
        <a:xfrm>
          <a:off x="0" y="141615"/>
          <a:ext cx="8424936" cy="10995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Запозичення з неслов’янських мов. </a:t>
          </a:r>
          <a:endParaRPr lang="ru-RU" sz="1400" kern="1200">
            <a:solidFill>
              <a:schemeClr val="tx1"/>
            </a:solidFill>
          </a:endParaRPr>
        </a:p>
      </dsp:txBody>
      <dsp:txXfrm>
        <a:off x="53674" y="195289"/>
        <a:ext cx="8317588" cy="992179"/>
      </dsp:txXfrm>
    </dsp:sp>
    <dsp:sp modelId="{54A8CC9C-A9DC-4137-A95E-295A48438D76}">
      <dsp:nvSpPr>
        <dsp:cNvPr id="0" name=""/>
        <dsp:cNvSpPr/>
      </dsp:nvSpPr>
      <dsp:spPr>
        <a:xfrm>
          <a:off x="0" y="1281463"/>
          <a:ext cx="8424936" cy="990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Одну з найдавніших груп словниковому складі української мови становлять лексичні одиниці – </a:t>
          </a:r>
          <a:r>
            <a:rPr lang="uk-UA" sz="1400" i="1" kern="1200" dirty="0" smtClean="0">
              <a:solidFill>
                <a:schemeClr val="tx1"/>
              </a:solidFill>
            </a:rPr>
            <a:t>тюркізми</a:t>
          </a:r>
          <a:r>
            <a:rPr lang="uk-UA" sz="1400" kern="1200" dirty="0" smtClean="0">
              <a:solidFill>
                <a:schemeClr val="tx1"/>
              </a:solidFill>
            </a:rPr>
            <a:t>. </a:t>
          </a:r>
          <a:endParaRPr lang="ru-RU" sz="1400" kern="1200" dirty="0">
            <a:solidFill>
              <a:schemeClr val="tx1"/>
            </a:solidFill>
          </a:endParaRPr>
        </a:p>
      </dsp:txBody>
      <dsp:txXfrm>
        <a:off x="48359" y="1329822"/>
        <a:ext cx="8328218" cy="893928"/>
      </dsp:txXfrm>
    </dsp:sp>
    <dsp:sp modelId="{DDE24B29-A2C0-4214-8046-0A98A6E53D1E}">
      <dsp:nvSpPr>
        <dsp:cNvPr id="0" name=""/>
        <dsp:cNvSpPr/>
      </dsp:nvSpPr>
      <dsp:spPr>
        <a:xfrm>
          <a:off x="0" y="2312429"/>
          <a:ext cx="8424936" cy="990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Це слова переважно з мови половців, печенігів, турків, татар. </a:t>
          </a:r>
          <a:endParaRPr lang="ru-RU" sz="1400" kern="1200">
            <a:solidFill>
              <a:schemeClr val="tx1"/>
            </a:solidFill>
          </a:endParaRPr>
        </a:p>
      </dsp:txBody>
      <dsp:txXfrm>
        <a:off x="48359" y="2360788"/>
        <a:ext cx="8328218" cy="893928"/>
      </dsp:txXfrm>
    </dsp:sp>
    <dsp:sp modelId="{F9E0F9AC-33CE-43BC-8727-542086094E8F}">
      <dsp:nvSpPr>
        <dsp:cNvPr id="0" name=""/>
        <dsp:cNvSpPr/>
      </dsp:nvSpPr>
      <dsp:spPr>
        <a:xfrm>
          <a:off x="0" y="3343395"/>
          <a:ext cx="8424936" cy="9906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До них належать назви предметів побуту і домашнього господарства (аркан, казан, батіг, </a:t>
          </a:r>
          <a:r>
            <a:rPr lang="uk-UA" sz="1400" kern="1200" dirty="0" err="1" smtClean="0">
              <a:solidFill>
                <a:schemeClr val="tx1"/>
              </a:solidFill>
            </a:rPr>
            <a:t>топчан</a:t>
          </a:r>
          <a:r>
            <a:rPr lang="uk-UA" sz="1400" kern="1200" dirty="0" smtClean="0">
              <a:solidFill>
                <a:schemeClr val="tx1"/>
              </a:solidFill>
            </a:rPr>
            <a:t>, торба), осіб різних соціальних груп (козак, султан, чабан, чумак, бурлака), продуктів харчування (балик, ковбаса, кумис, халва), одягу і взуття (каптан, халат, чалма), фінансово-економічних понять (казна, ярлик, базар, аршин) тощо. </a:t>
          </a:r>
          <a:endParaRPr lang="ru-RU" sz="1400" kern="1200" dirty="0">
            <a:solidFill>
              <a:schemeClr val="tx1"/>
            </a:solidFill>
          </a:endParaRPr>
        </a:p>
      </dsp:txBody>
      <dsp:txXfrm>
        <a:off x="48359" y="3391754"/>
        <a:ext cx="8328218" cy="893928"/>
      </dsp:txXfrm>
    </dsp:sp>
    <dsp:sp modelId="{F7DB4F26-E82B-4B94-AE12-8614105E5D9B}">
      <dsp:nvSpPr>
        <dsp:cNvPr id="0" name=""/>
        <dsp:cNvSpPr/>
      </dsp:nvSpPr>
      <dsp:spPr>
        <a:xfrm>
          <a:off x="0" y="4374362"/>
          <a:ext cx="8424936" cy="1748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Ознаки слів тюркського походження: вживання одного й того ж голосного в усіх складах слова (баклажан, баштан, майдан, урюк); вживання на початку слова частин </a:t>
          </a:r>
          <a:r>
            <a:rPr lang="uk-UA" sz="1400" kern="1200" dirty="0" err="1" smtClean="0">
              <a:solidFill>
                <a:schemeClr val="tx1"/>
              </a:solidFill>
            </a:rPr>
            <a:t>баш</a:t>
          </a:r>
          <a:r>
            <a:rPr lang="uk-UA" sz="1400" kern="1200" dirty="0" smtClean="0">
              <a:solidFill>
                <a:schemeClr val="tx1"/>
              </a:solidFill>
            </a:rPr>
            <a:t>-, </a:t>
          </a:r>
          <a:r>
            <a:rPr lang="uk-UA" sz="1400" kern="1200" dirty="0" err="1" smtClean="0">
              <a:solidFill>
                <a:schemeClr val="tx1"/>
              </a:solidFill>
            </a:rPr>
            <a:t>бах</a:t>
          </a:r>
          <a:r>
            <a:rPr lang="uk-UA" sz="1400" kern="1200" dirty="0" smtClean="0">
              <a:solidFill>
                <a:schemeClr val="tx1"/>
              </a:solidFill>
            </a:rPr>
            <a:t>- (</a:t>
          </a:r>
          <a:r>
            <a:rPr lang="uk-UA" sz="1400" kern="1200" dirty="0" err="1" smtClean="0">
              <a:solidFill>
                <a:schemeClr val="tx1"/>
              </a:solidFill>
            </a:rPr>
            <a:t>баша</a:t>
          </a:r>
          <a:r>
            <a:rPr lang="uk-UA" sz="1400" kern="1200" dirty="0" smtClean="0">
              <a:solidFill>
                <a:schemeClr val="tx1"/>
              </a:solidFill>
            </a:rPr>
            <a:t>, бахрома, </a:t>
          </a:r>
          <a:r>
            <a:rPr lang="uk-UA" sz="1400" kern="1200" dirty="0" err="1" smtClean="0">
              <a:solidFill>
                <a:schemeClr val="tx1"/>
              </a:solidFill>
            </a:rPr>
            <a:t>бахча</a:t>
          </a:r>
          <a:r>
            <a:rPr lang="uk-UA" sz="1400" kern="1200" dirty="0" smtClean="0">
              <a:solidFill>
                <a:schemeClr val="tx1"/>
              </a:solidFill>
            </a:rPr>
            <a:t>); наявність у кінці слів буквосполучень </a:t>
          </a:r>
          <a:r>
            <a:rPr lang="uk-UA" sz="1400" kern="1200" dirty="0" err="1" smtClean="0">
              <a:solidFill>
                <a:schemeClr val="tx1"/>
              </a:solidFill>
            </a:rPr>
            <a:t>ак</a:t>
          </a:r>
          <a:r>
            <a:rPr lang="uk-UA" sz="1400" kern="1200" dirty="0" smtClean="0">
              <a:solidFill>
                <a:schemeClr val="tx1"/>
              </a:solidFill>
            </a:rPr>
            <a:t>, </a:t>
          </a:r>
          <a:r>
            <a:rPr lang="uk-UA" sz="1400" kern="1200" dirty="0" err="1" smtClean="0">
              <a:solidFill>
                <a:schemeClr val="tx1"/>
              </a:solidFill>
            </a:rPr>
            <a:t>ан</a:t>
          </a:r>
          <a:r>
            <a:rPr lang="uk-UA" sz="1400" kern="1200" dirty="0" smtClean="0">
              <a:solidFill>
                <a:schemeClr val="tx1"/>
              </a:solidFill>
            </a:rPr>
            <a:t>, </a:t>
          </a:r>
          <a:r>
            <a:rPr lang="uk-UA" sz="1400" kern="1200" dirty="0" err="1" smtClean="0">
              <a:solidFill>
                <a:schemeClr val="tx1"/>
              </a:solidFill>
            </a:rPr>
            <a:t>ча</a:t>
          </a:r>
          <a:r>
            <a:rPr lang="uk-UA" sz="1400" kern="1200" dirty="0" smtClean="0">
              <a:solidFill>
                <a:schemeClr val="tx1"/>
              </a:solidFill>
            </a:rPr>
            <a:t> (аркан, алича, судак).</a:t>
          </a:r>
          <a:endParaRPr lang="ru-RU" sz="1400" kern="1200" dirty="0">
            <a:solidFill>
              <a:schemeClr val="tx1"/>
            </a:solidFill>
          </a:endParaRPr>
        </a:p>
      </dsp:txBody>
      <dsp:txXfrm>
        <a:off x="85365" y="4459727"/>
        <a:ext cx="8254206" cy="15779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980FC-0693-4D1C-B155-EAB1A13B43C2}">
      <dsp:nvSpPr>
        <dsp:cNvPr id="0" name=""/>
        <dsp:cNvSpPr/>
      </dsp:nvSpPr>
      <dsp:spPr>
        <a:xfrm>
          <a:off x="0" y="110337"/>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Лексичні засвоєння з класичних мов – грецької і латинської теж належать до найдавніших запозичень. </a:t>
          </a:r>
          <a:endParaRPr lang="ru-RU" sz="1800" kern="1200">
            <a:solidFill>
              <a:schemeClr val="tx1"/>
            </a:solidFill>
          </a:endParaRPr>
        </a:p>
      </dsp:txBody>
      <dsp:txXfrm>
        <a:off x="49154" y="159491"/>
        <a:ext cx="8542652" cy="908623"/>
      </dsp:txXfrm>
    </dsp:sp>
    <dsp:sp modelId="{6B5B7115-54A8-4848-BB23-358C2A376121}">
      <dsp:nvSpPr>
        <dsp:cNvPr id="0" name=""/>
        <dsp:cNvSpPr/>
      </dsp:nvSpPr>
      <dsp:spPr>
        <a:xfrm>
          <a:off x="0" y="1169108"/>
          <a:ext cx="8640960" cy="51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endParaRPr lang="ru-RU" sz="1800" kern="1200" dirty="0">
            <a:solidFill>
              <a:schemeClr val="tx1"/>
            </a:solidFill>
          </a:endParaRPr>
        </a:p>
      </dsp:txBody>
      <dsp:txXfrm>
        <a:off x="2511" y="1171619"/>
        <a:ext cx="8635938" cy="46412"/>
      </dsp:txXfrm>
    </dsp:sp>
    <dsp:sp modelId="{7F9A4885-0E6D-4AB7-BA29-7D993B627345}">
      <dsp:nvSpPr>
        <dsp:cNvPr id="0" name=""/>
        <dsp:cNvSpPr/>
      </dsp:nvSpPr>
      <dsp:spPr>
        <a:xfrm>
          <a:off x="0" y="1272382"/>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Ознаки слів грецького походження:</a:t>
          </a:r>
          <a:endParaRPr lang="ru-RU" sz="1800" kern="1200">
            <a:solidFill>
              <a:schemeClr val="tx1"/>
            </a:solidFill>
          </a:endParaRPr>
        </a:p>
      </dsp:txBody>
      <dsp:txXfrm>
        <a:off x="49154" y="1321536"/>
        <a:ext cx="8542652" cy="908623"/>
      </dsp:txXfrm>
    </dsp:sp>
    <dsp:sp modelId="{229A1929-5187-431B-9569-BB7F24CF5530}">
      <dsp:nvSpPr>
        <dsp:cNvPr id="0" name=""/>
        <dsp:cNvSpPr/>
      </dsp:nvSpPr>
      <dsp:spPr>
        <a:xfrm>
          <a:off x="0" y="2331153"/>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наявність голосних звуків [е], [а] на початку слова: архаїзм, архів, атроз, автобіографія, епос, економіка;</a:t>
          </a:r>
          <a:endParaRPr lang="ru-RU" sz="1800" kern="1200">
            <a:solidFill>
              <a:schemeClr val="tx1"/>
            </a:solidFill>
          </a:endParaRPr>
        </a:p>
      </dsp:txBody>
      <dsp:txXfrm>
        <a:off x="49154" y="2380307"/>
        <a:ext cx="8542652" cy="908623"/>
      </dsp:txXfrm>
    </dsp:sp>
    <dsp:sp modelId="{1643DD71-3485-43A1-B839-91810340B4AC}">
      <dsp:nvSpPr>
        <dsp:cNvPr id="0" name=""/>
        <dsp:cNvSpPr/>
      </dsp:nvSpPr>
      <dsp:spPr>
        <a:xfrm>
          <a:off x="0" y="3389925"/>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наявність звука [ф], що може стояти в будь-якому місці слова: фосфор, фармакологія, фотограф;</a:t>
          </a:r>
          <a:endParaRPr lang="ru-RU" sz="1800" kern="1200">
            <a:solidFill>
              <a:schemeClr val="tx1"/>
            </a:solidFill>
          </a:endParaRPr>
        </a:p>
      </dsp:txBody>
      <dsp:txXfrm>
        <a:off x="49154" y="3439079"/>
        <a:ext cx="8542652" cy="908623"/>
      </dsp:txXfrm>
    </dsp:sp>
    <dsp:sp modelId="{382FDCD9-3765-4D3D-936D-7BE994A8914C}">
      <dsp:nvSpPr>
        <dsp:cNvPr id="0" name=""/>
        <dsp:cNvSpPr/>
      </dsp:nvSpPr>
      <dsp:spPr>
        <a:xfrm>
          <a:off x="0" y="4448696"/>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поєднання приголосних |кс], [пс], [мв], [мп], |ск): синтаксис, психологія, амвон, олімпіада, скорпіон;</a:t>
          </a:r>
          <a:endParaRPr lang="ru-RU" sz="1800" kern="1200">
            <a:solidFill>
              <a:schemeClr val="tx1"/>
            </a:solidFill>
          </a:endParaRPr>
        </a:p>
      </dsp:txBody>
      <dsp:txXfrm>
        <a:off x="49154" y="4497850"/>
        <a:ext cx="8542652" cy="908623"/>
      </dsp:txXfrm>
    </dsp:sp>
    <dsp:sp modelId="{B966F581-DE4B-4AB9-9DD6-BB0174E44696}">
      <dsp:nvSpPr>
        <dsp:cNvPr id="0" name=""/>
        <dsp:cNvSpPr/>
      </dsp:nvSpPr>
      <dsp:spPr>
        <a:xfrm>
          <a:off x="0" y="5507467"/>
          <a:ext cx="8640960" cy="10069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solidFill>
                <a:schemeClr val="tx1"/>
              </a:solidFill>
            </a:rPr>
            <a:t>наявність кореневих морфем: атмо-, анім-, біблі-, дем-, есте-, reo-, біо-, фон- лекс-, лог-, аеро-: атмометр, анімація, бібліотека, демос, фонетика, геокарпія, лексикон, аеропорт.</a:t>
          </a:r>
          <a:endParaRPr lang="ru-RU" sz="1800" kern="1200">
            <a:solidFill>
              <a:schemeClr val="tx1"/>
            </a:solidFill>
          </a:endParaRPr>
        </a:p>
      </dsp:txBody>
      <dsp:txXfrm>
        <a:off x="49154" y="5556621"/>
        <a:ext cx="8542652" cy="90862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5C9B1-910A-4BA0-A663-EFF6AD869A93}">
      <dsp:nvSpPr>
        <dsp:cNvPr id="0" name=""/>
        <dsp:cNvSpPr/>
      </dsp:nvSpPr>
      <dsp:spPr>
        <a:xfrm>
          <a:off x="0" y="139216"/>
          <a:ext cx="8424936" cy="1933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Слова латинського походження – це здебільшого терміни політичні (клас, диктатура, соціалізм, комунізм, конституція), наукові (синус, дедукція, формула, префікс, прогресія, меридіан), юридичні (юрист, адвокат, юстиція, нотаріус), медичні (фурункул, ангіна, туберкульоз, резекція, ампутація), педагогічні (студент, факультет, університет, доцент, екзамен), власні імена (Віктор, Павло, Валерій, Юлія).</a:t>
          </a:r>
          <a:endParaRPr lang="ru-RU" sz="1400" kern="1200">
            <a:solidFill>
              <a:schemeClr val="tx1"/>
            </a:solidFill>
          </a:endParaRPr>
        </a:p>
      </dsp:txBody>
      <dsp:txXfrm>
        <a:off x="94371" y="233587"/>
        <a:ext cx="8236194" cy="1744456"/>
      </dsp:txXfrm>
    </dsp:sp>
    <dsp:sp modelId="{9AD8CAAD-8646-4934-ADE6-EC79638EF15C}">
      <dsp:nvSpPr>
        <dsp:cNvPr id="0" name=""/>
        <dsp:cNvSpPr/>
      </dsp:nvSpPr>
      <dsp:spPr>
        <a:xfrm>
          <a:off x="0" y="2112734"/>
          <a:ext cx="8424936" cy="64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Ознаки слів латинського походження:</a:t>
          </a:r>
          <a:endParaRPr lang="ru-RU" sz="1400" kern="1200">
            <a:solidFill>
              <a:schemeClr val="tx1"/>
            </a:solidFill>
          </a:endParaRPr>
        </a:p>
      </dsp:txBody>
      <dsp:txXfrm>
        <a:off x="31426" y="2144160"/>
        <a:ext cx="8362084" cy="580904"/>
      </dsp:txXfrm>
    </dsp:sp>
    <dsp:sp modelId="{F6858630-BD60-4EC1-8F28-75AFFAD40A2F}">
      <dsp:nvSpPr>
        <dsp:cNvPr id="0" name=""/>
        <dsp:cNvSpPr/>
      </dsp:nvSpPr>
      <dsp:spPr>
        <a:xfrm>
          <a:off x="0" y="2796811"/>
          <a:ext cx="8424936" cy="1212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dirty="0" smtClean="0">
              <a:solidFill>
                <a:schemeClr val="tx1"/>
              </a:solidFill>
            </a:rPr>
            <a:t>наявність префіксів екс-, їм-, </a:t>
          </a:r>
          <a:r>
            <a:rPr lang="uk-UA" sz="1400" kern="1200" dirty="0" err="1" smtClean="0">
              <a:solidFill>
                <a:schemeClr val="tx1"/>
              </a:solidFill>
            </a:rPr>
            <a:t>інтер</a:t>
          </a:r>
          <a:r>
            <a:rPr lang="uk-UA" sz="1400" kern="1200" dirty="0" smtClean="0">
              <a:solidFill>
                <a:schemeClr val="tx1"/>
              </a:solidFill>
            </a:rPr>
            <a:t>-, ре-, де-, пре-, про-, ре-, транс-: </a:t>
          </a:r>
          <a:r>
            <a:rPr lang="uk-UA" sz="1400" kern="1200" dirty="0" err="1" smtClean="0">
              <a:solidFill>
                <a:schemeClr val="tx1"/>
              </a:solidFill>
            </a:rPr>
            <a:t>еспорт</a:t>
          </a:r>
          <a:r>
            <a:rPr lang="uk-UA" sz="1400" kern="1200" dirty="0" smtClean="0">
              <a:solidFill>
                <a:schemeClr val="tx1"/>
              </a:solidFill>
            </a:rPr>
            <a:t>, імпорт, інтернаціональний, реконструкція, дедукція, прелюдія, прокурор, реконструкція, трансформація;</a:t>
          </a:r>
          <a:endParaRPr lang="ru-RU" sz="1400" kern="1200" dirty="0">
            <a:solidFill>
              <a:schemeClr val="tx1"/>
            </a:solidFill>
          </a:endParaRPr>
        </a:p>
      </dsp:txBody>
      <dsp:txXfrm>
        <a:off x="59171" y="2855982"/>
        <a:ext cx="8306594" cy="1093778"/>
      </dsp:txXfrm>
    </dsp:sp>
    <dsp:sp modelId="{6C369B31-166D-4F17-B9E8-682769CF7F6F}">
      <dsp:nvSpPr>
        <dsp:cNvPr id="0" name=""/>
        <dsp:cNvSpPr/>
      </dsp:nvSpPr>
      <dsp:spPr>
        <a:xfrm>
          <a:off x="0" y="4049251"/>
          <a:ext cx="8424936" cy="751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наявність звукосполучень [ци], [це]: циркуляція, ценз;</a:t>
          </a:r>
          <a:endParaRPr lang="ru-RU" sz="1400" kern="1200">
            <a:solidFill>
              <a:schemeClr val="tx1"/>
            </a:solidFill>
          </a:endParaRPr>
        </a:p>
      </dsp:txBody>
      <dsp:txXfrm>
        <a:off x="36699" y="4085950"/>
        <a:ext cx="8351538" cy="678383"/>
      </dsp:txXfrm>
    </dsp:sp>
    <dsp:sp modelId="{FB6A4A81-7C43-43B5-9566-C3155A21D9DF}">
      <dsp:nvSpPr>
        <dsp:cNvPr id="0" name=""/>
        <dsp:cNvSpPr/>
      </dsp:nvSpPr>
      <dsp:spPr>
        <a:xfrm>
          <a:off x="0" y="4841352"/>
          <a:ext cx="8424936" cy="1212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uk-UA" sz="1400" kern="1200" smtClean="0">
              <a:solidFill>
                <a:schemeClr val="tx1"/>
              </a:solidFill>
            </a:rPr>
            <a:t>наявність кінцевих звукосполучень основи [ум], [ус], [ат], [ент], [тор]: акваріум, градус, демократ, студент, активатор.</a:t>
          </a:r>
          <a:endParaRPr lang="ru-RU" sz="1400" kern="1200">
            <a:solidFill>
              <a:schemeClr val="tx1"/>
            </a:solidFill>
          </a:endParaRPr>
        </a:p>
      </dsp:txBody>
      <dsp:txXfrm>
        <a:off x="59171" y="4900523"/>
        <a:ext cx="8306594" cy="109377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CD072-86F1-466D-B3C8-2C9220655A54}">
      <dsp:nvSpPr>
        <dsp:cNvPr id="0" name=""/>
        <dsp:cNvSpPr/>
      </dsp:nvSpPr>
      <dsp:spPr>
        <a:xfrm>
          <a:off x="0" y="48917"/>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Ознаки слів німецького походження:</a:t>
          </a:r>
          <a:endParaRPr lang="ru-RU" sz="2600" kern="1200">
            <a:solidFill>
              <a:schemeClr val="tx1"/>
            </a:solidFill>
          </a:endParaRPr>
        </a:p>
      </dsp:txBody>
      <dsp:txXfrm>
        <a:off x="50420" y="99337"/>
        <a:ext cx="8684136" cy="932014"/>
      </dsp:txXfrm>
    </dsp:sp>
    <dsp:sp modelId="{AD2E5B8C-5A40-44FA-9736-53428AB587DC}">
      <dsp:nvSpPr>
        <dsp:cNvPr id="0" name=""/>
        <dsp:cNvSpPr/>
      </dsp:nvSpPr>
      <dsp:spPr>
        <a:xfrm>
          <a:off x="0" y="1156651"/>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вживання звукосполучення [шт] на початку слова (штемпель, штат, штраф):</a:t>
          </a:r>
          <a:endParaRPr lang="ru-RU" sz="2600" kern="1200">
            <a:solidFill>
              <a:schemeClr val="tx1"/>
            </a:solidFill>
          </a:endParaRPr>
        </a:p>
      </dsp:txBody>
      <dsp:txXfrm>
        <a:off x="50420" y="1207071"/>
        <a:ext cx="8684136" cy="932014"/>
      </dsp:txXfrm>
    </dsp:sp>
    <dsp:sp modelId="{E4EC42BC-7300-4185-B94A-A5634EE39A57}">
      <dsp:nvSpPr>
        <dsp:cNvPr id="0" name=""/>
        <dsp:cNvSpPr/>
      </dsp:nvSpPr>
      <dsp:spPr>
        <a:xfrm>
          <a:off x="0" y="2264385"/>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вживання звука [ц] на початку слова: центнер, цех, цейтнот;</a:t>
          </a:r>
          <a:endParaRPr lang="ru-RU" sz="2600" kern="1200">
            <a:solidFill>
              <a:schemeClr val="tx1"/>
            </a:solidFill>
          </a:endParaRPr>
        </a:p>
      </dsp:txBody>
      <dsp:txXfrm>
        <a:off x="50420" y="2314805"/>
        <a:ext cx="8684136" cy="932014"/>
      </dsp:txXfrm>
    </dsp:sp>
    <dsp:sp modelId="{EBF9F391-3DE8-4CAA-AC11-82FB7A89B007}">
      <dsp:nvSpPr>
        <dsp:cNvPr id="0" name=""/>
        <dsp:cNvSpPr/>
      </dsp:nvSpPr>
      <dsp:spPr>
        <a:xfrm>
          <a:off x="0" y="3372119"/>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наявність буквосполучення [ей] у середині слова: флейта, клейстер, капельмейстер, єфрейтор;</a:t>
          </a:r>
          <a:endParaRPr lang="ru-RU" sz="2600" kern="1200">
            <a:solidFill>
              <a:schemeClr val="tx1"/>
            </a:solidFill>
          </a:endParaRPr>
        </a:p>
      </dsp:txBody>
      <dsp:txXfrm>
        <a:off x="50420" y="3422539"/>
        <a:ext cx="8684136" cy="932014"/>
      </dsp:txXfrm>
    </dsp:sp>
    <dsp:sp modelId="{62F06309-BF99-4FF3-A040-E289143EFA53}">
      <dsp:nvSpPr>
        <dsp:cNvPr id="0" name=""/>
        <dsp:cNvSpPr/>
      </dsp:nvSpPr>
      <dsp:spPr>
        <a:xfrm>
          <a:off x="0" y="4479854"/>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творення складних слів без єднальних голосних: лейтмотив, фельдмаршал.</a:t>
          </a:r>
          <a:endParaRPr lang="ru-RU" sz="2600" kern="1200">
            <a:solidFill>
              <a:schemeClr val="tx1"/>
            </a:solidFill>
          </a:endParaRPr>
        </a:p>
      </dsp:txBody>
      <dsp:txXfrm>
        <a:off x="50420" y="4530274"/>
        <a:ext cx="8684136" cy="932014"/>
      </dsp:txXfrm>
    </dsp:sp>
    <dsp:sp modelId="{04C8A1E0-3A17-485A-843F-A1023012AF12}">
      <dsp:nvSpPr>
        <dsp:cNvPr id="0" name=""/>
        <dsp:cNvSpPr/>
      </dsp:nvSpPr>
      <dsp:spPr>
        <a:xfrm>
          <a:off x="0" y="5587588"/>
          <a:ext cx="8784976"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Серед слів французького походження.</a:t>
          </a:r>
          <a:endParaRPr lang="ru-RU" sz="2600" kern="1200">
            <a:solidFill>
              <a:schemeClr val="tx1"/>
            </a:solidFill>
          </a:endParaRPr>
        </a:p>
      </dsp:txBody>
      <dsp:txXfrm>
        <a:off x="50420" y="5638008"/>
        <a:ext cx="8684136" cy="93201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E4A11-A1A9-4AEF-AFA6-4AF6AD6E77F0}">
      <dsp:nvSpPr>
        <dsp:cNvPr id="0" name=""/>
        <dsp:cNvSpPr/>
      </dsp:nvSpPr>
      <dsp:spPr>
        <a:xfrm>
          <a:off x="0" y="682606"/>
          <a:ext cx="864096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dirty="0" smtClean="0">
              <a:solidFill>
                <a:schemeClr val="tx1"/>
              </a:solidFill>
            </a:rPr>
            <a:t>Ознаки слів французького походження:</a:t>
          </a:r>
          <a:endParaRPr lang="ru-RU" sz="2400" kern="1200" dirty="0">
            <a:solidFill>
              <a:schemeClr val="tx1"/>
            </a:solidFill>
          </a:endParaRPr>
        </a:p>
      </dsp:txBody>
      <dsp:txXfrm>
        <a:off x="46541" y="729147"/>
        <a:ext cx="8547878" cy="860321"/>
      </dsp:txXfrm>
    </dsp:sp>
    <dsp:sp modelId="{F3796C8C-D4A0-4D89-89B6-B0A979277601}">
      <dsp:nvSpPr>
        <dsp:cNvPr id="0" name=""/>
        <dsp:cNvSpPr/>
      </dsp:nvSpPr>
      <dsp:spPr>
        <a:xfrm>
          <a:off x="0" y="1705130"/>
          <a:ext cx="864096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smtClean="0">
              <a:solidFill>
                <a:schemeClr val="tx1"/>
              </a:solidFill>
            </a:rPr>
            <a:t>невідмінюваність деяких із них: аташе, шосе, портмоне, комюніке;</a:t>
          </a:r>
          <a:endParaRPr lang="ru-RU" sz="2400" kern="1200">
            <a:solidFill>
              <a:schemeClr val="tx1"/>
            </a:solidFill>
          </a:endParaRPr>
        </a:p>
      </dsp:txBody>
      <dsp:txXfrm>
        <a:off x="46541" y="1751671"/>
        <a:ext cx="8547878" cy="860321"/>
      </dsp:txXfrm>
    </dsp:sp>
    <dsp:sp modelId="{77678B5C-A5AA-4F74-963D-A8B1BFA08A6A}">
      <dsp:nvSpPr>
        <dsp:cNvPr id="0" name=""/>
        <dsp:cNvSpPr/>
      </dsp:nvSpPr>
      <dsp:spPr>
        <a:xfrm>
          <a:off x="0" y="2727654"/>
          <a:ext cx="864096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smtClean="0">
              <a:solidFill>
                <a:schemeClr val="tx1"/>
              </a:solidFill>
            </a:rPr>
            <a:t>наголошення останнього складу: вернісаж, шофер, арсенал, велюр;</a:t>
          </a:r>
          <a:endParaRPr lang="ru-RU" sz="2400" kern="1200">
            <a:solidFill>
              <a:schemeClr val="tx1"/>
            </a:solidFill>
          </a:endParaRPr>
        </a:p>
      </dsp:txBody>
      <dsp:txXfrm>
        <a:off x="46541" y="2774195"/>
        <a:ext cx="8547878" cy="860321"/>
      </dsp:txXfrm>
    </dsp:sp>
    <dsp:sp modelId="{8FA5D18E-633C-46E0-94B7-0857300C178B}">
      <dsp:nvSpPr>
        <dsp:cNvPr id="0" name=""/>
        <dsp:cNvSpPr/>
      </dsp:nvSpPr>
      <dsp:spPr>
        <a:xfrm>
          <a:off x="0" y="3750177"/>
          <a:ext cx="864096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smtClean="0">
              <a:solidFill>
                <a:schemeClr val="tx1"/>
              </a:solidFill>
            </a:rPr>
            <a:t>наявність суфіксів -аж, -ант, -анс, -ер, -он: трикотаж, екіпаж, лейтенант, романс, монтер, одеколон;</a:t>
          </a:r>
          <a:endParaRPr lang="ru-RU" sz="2400" kern="1200">
            <a:solidFill>
              <a:schemeClr val="tx1"/>
            </a:solidFill>
          </a:endParaRPr>
        </a:p>
      </dsp:txBody>
      <dsp:txXfrm>
        <a:off x="46541" y="3796718"/>
        <a:ext cx="8547878" cy="860321"/>
      </dsp:txXfrm>
    </dsp:sp>
    <dsp:sp modelId="{8C936D6C-1219-46FE-915B-81402263B125}">
      <dsp:nvSpPr>
        <dsp:cNvPr id="0" name=""/>
        <dsp:cNvSpPr/>
      </dsp:nvSpPr>
      <dsp:spPr>
        <a:xfrm>
          <a:off x="0" y="4772701"/>
          <a:ext cx="864096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smtClean="0">
              <a:solidFill>
                <a:schemeClr val="tx1"/>
              </a:solidFill>
            </a:rPr>
            <a:t>наявність напівпом’якшених губних перед [у]: бюро, пюре, бюрократ, фюзеляж;</a:t>
          </a:r>
          <a:endParaRPr lang="ru-RU" sz="2400" kern="1200">
            <a:solidFill>
              <a:schemeClr val="tx1"/>
            </a:solidFill>
          </a:endParaRPr>
        </a:p>
      </dsp:txBody>
      <dsp:txXfrm>
        <a:off x="46541" y="4819242"/>
        <a:ext cx="8547878" cy="86032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DB9BC-2EF9-425B-B43E-9EFD26139E28}">
      <dsp:nvSpPr>
        <dsp:cNvPr id="0" name=""/>
        <dsp:cNvSpPr/>
      </dsp:nvSpPr>
      <dsp:spPr>
        <a:xfrm>
          <a:off x="0" y="36056"/>
          <a:ext cx="8640960" cy="157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dirty="0" smtClean="0">
              <a:solidFill>
                <a:schemeClr val="tx1"/>
              </a:solidFill>
            </a:rPr>
            <a:t>Слова англійського походження потрапляли до української мови переважно через російську. Ці слова позначають поняття, пов’язані з мореплавством та військовою справою :</a:t>
          </a:r>
          <a:endParaRPr lang="ru-RU" sz="2200" kern="1200" dirty="0">
            <a:solidFill>
              <a:schemeClr val="tx1"/>
            </a:solidFill>
          </a:endParaRPr>
        </a:p>
      </dsp:txBody>
      <dsp:txXfrm>
        <a:off x="76648" y="112704"/>
        <a:ext cx="8487664" cy="1416844"/>
      </dsp:txXfrm>
    </dsp:sp>
    <dsp:sp modelId="{97FD1205-9423-4D1A-93D7-24DDA7DCEC2E}">
      <dsp:nvSpPr>
        <dsp:cNvPr id="0" name=""/>
        <dsp:cNvSpPr/>
      </dsp:nvSpPr>
      <dsp:spPr>
        <a:xfrm>
          <a:off x="0" y="1669556"/>
          <a:ext cx="8640960" cy="9443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dirty="0" smtClean="0">
              <a:solidFill>
                <a:schemeClr val="tx1"/>
              </a:solidFill>
            </a:rPr>
            <a:t>наявність звукосполучень [ай], [ей] у середині слова: грейдер, снайпер, сейф',</a:t>
          </a:r>
          <a:endParaRPr lang="ru-RU" sz="2200" kern="1200" dirty="0">
            <a:solidFill>
              <a:schemeClr val="tx1"/>
            </a:solidFill>
          </a:endParaRPr>
        </a:p>
      </dsp:txBody>
      <dsp:txXfrm>
        <a:off x="46098" y="1715654"/>
        <a:ext cx="8548764" cy="852133"/>
      </dsp:txXfrm>
    </dsp:sp>
    <dsp:sp modelId="{8CFABDC8-10A6-4DA5-A388-B65B9E578D8E}">
      <dsp:nvSpPr>
        <dsp:cNvPr id="0" name=""/>
        <dsp:cNvSpPr/>
      </dsp:nvSpPr>
      <dsp:spPr>
        <a:xfrm>
          <a:off x="0" y="2577552"/>
          <a:ext cx="8640960" cy="157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smtClean="0">
              <a:solidFill>
                <a:schemeClr val="tx1"/>
              </a:solidFill>
            </a:rPr>
            <a:t>вживання звука [дж]: джин, джаз, менеджмент, джентльмен;</a:t>
          </a:r>
          <a:endParaRPr lang="ru-RU" sz="2200" kern="1200">
            <a:solidFill>
              <a:schemeClr val="tx1"/>
            </a:solidFill>
          </a:endParaRPr>
        </a:p>
      </dsp:txBody>
      <dsp:txXfrm>
        <a:off x="76648" y="2654200"/>
        <a:ext cx="8487664" cy="1416844"/>
      </dsp:txXfrm>
    </dsp:sp>
    <dsp:sp modelId="{E85732C1-98D4-4801-A96B-57B3AA86B48D}">
      <dsp:nvSpPr>
        <dsp:cNvPr id="0" name=""/>
        <dsp:cNvSpPr/>
      </dsp:nvSpPr>
      <dsp:spPr>
        <a:xfrm>
          <a:off x="0" y="4310745"/>
          <a:ext cx="8640960" cy="1917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dirty="0" smtClean="0">
              <a:solidFill>
                <a:schemeClr val="tx1"/>
              </a:solidFill>
            </a:rPr>
            <a:t>вживання основ на -</a:t>
          </a:r>
          <a:r>
            <a:rPr lang="uk-UA" sz="2200" kern="1200" dirty="0" err="1" smtClean="0">
              <a:solidFill>
                <a:schemeClr val="tx1"/>
              </a:solidFill>
            </a:rPr>
            <a:t>инг</a:t>
          </a:r>
          <a:r>
            <a:rPr lang="uk-UA" sz="2200" kern="1200" dirty="0" smtClean="0">
              <a:solidFill>
                <a:schemeClr val="tx1"/>
              </a:solidFill>
            </a:rPr>
            <a:t>,-</a:t>
          </a:r>
          <a:r>
            <a:rPr lang="uk-UA" sz="2200" kern="1200" dirty="0" err="1" smtClean="0">
              <a:solidFill>
                <a:schemeClr val="tx1"/>
              </a:solidFill>
            </a:rPr>
            <a:t>інг</a:t>
          </a:r>
          <a:r>
            <a:rPr lang="uk-UA" sz="2200" kern="1200" dirty="0" smtClean="0">
              <a:solidFill>
                <a:schemeClr val="tx1"/>
              </a:solidFill>
            </a:rPr>
            <a:t>: мітинг, блюмінг, демпінг.</a:t>
          </a:r>
          <a:endParaRPr lang="ru-RU" sz="2200" kern="1200" dirty="0">
            <a:solidFill>
              <a:schemeClr val="tx1"/>
            </a:solidFill>
          </a:endParaRPr>
        </a:p>
      </dsp:txBody>
      <dsp:txXfrm>
        <a:off x="93624" y="4404369"/>
        <a:ext cx="8453712" cy="1730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74593-137A-4351-8C35-777CEF167598}">
      <dsp:nvSpPr>
        <dsp:cNvPr id="0" name=""/>
        <dsp:cNvSpPr/>
      </dsp:nvSpPr>
      <dsp:spPr>
        <a:xfrm>
          <a:off x="0" y="403404"/>
          <a:ext cx="8640960" cy="676260"/>
        </a:xfrm>
        <a:prstGeom prst="roundRect">
          <a:avLst/>
        </a:prstGeom>
        <a:gradFill rotWithShape="1">
          <a:gsLst>
            <a:gs pos="0">
              <a:schemeClr val="accent5">
                <a:tint val="1000"/>
                <a:satMod val="100000"/>
              </a:schemeClr>
            </a:gs>
            <a:gs pos="68000">
              <a:schemeClr val="accent5">
                <a:tint val="77000"/>
                <a:satMod val="100000"/>
              </a:schemeClr>
            </a:gs>
            <a:gs pos="81000">
              <a:schemeClr val="accent5">
                <a:tint val="79000"/>
                <a:satMod val="100000"/>
              </a:schemeClr>
            </a:gs>
            <a:gs pos="86000">
              <a:schemeClr val="accent5">
                <a:tint val="73000"/>
                <a:satMod val="100000"/>
              </a:schemeClr>
            </a:gs>
            <a:gs pos="100000">
              <a:schemeClr val="accent5">
                <a:tint val="35000"/>
                <a:satMod val="100000"/>
              </a:schemeClr>
            </a:gs>
          </a:gsLst>
          <a:lin ang="5400000" scaled="0"/>
        </a:gradFill>
        <a:ln w="9525" cap="flat" cmpd="sng" algn="ctr">
          <a:solidFill>
            <a:schemeClr val="accent5">
              <a:shade val="95000"/>
              <a:satMod val="105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dirty="0" smtClean="0"/>
            <a:t>за значенням </a:t>
          </a:r>
          <a:r>
            <a:rPr lang="uk-UA" sz="1700" kern="1200" dirty="0" smtClean="0"/>
            <a:t>(однозначні, багатозначні, подібні (синоніми), протилежні (антоніми);</a:t>
          </a:r>
          <a:endParaRPr lang="ru-RU" sz="1700" kern="1200" dirty="0"/>
        </a:p>
      </dsp:txBody>
      <dsp:txXfrm>
        <a:off x="33012" y="436416"/>
        <a:ext cx="8574936" cy="610236"/>
      </dsp:txXfrm>
    </dsp:sp>
    <dsp:sp modelId="{BCDDA9A3-F4D1-43EE-8941-13B862596F68}">
      <dsp:nvSpPr>
        <dsp:cNvPr id="0" name=""/>
        <dsp:cNvSpPr/>
      </dsp:nvSpPr>
      <dsp:spPr>
        <a:xfrm>
          <a:off x="0" y="1128624"/>
          <a:ext cx="8640960" cy="676260"/>
        </a:xfrm>
        <a:prstGeom prst="roundRect">
          <a:avLst/>
        </a:prstGeom>
        <a:gradFill rotWithShape="1">
          <a:gsLst>
            <a:gs pos="0">
              <a:schemeClr val="accent4">
                <a:tint val="1000"/>
                <a:satMod val="100000"/>
              </a:schemeClr>
            </a:gs>
            <a:gs pos="68000">
              <a:schemeClr val="accent4">
                <a:tint val="77000"/>
                <a:satMod val="100000"/>
              </a:schemeClr>
            </a:gs>
            <a:gs pos="81000">
              <a:schemeClr val="accent4">
                <a:tint val="79000"/>
                <a:satMod val="100000"/>
              </a:schemeClr>
            </a:gs>
            <a:gs pos="86000">
              <a:schemeClr val="accent4">
                <a:tint val="73000"/>
                <a:satMod val="100000"/>
              </a:schemeClr>
            </a:gs>
            <a:gs pos="100000">
              <a:schemeClr val="accent4">
                <a:tint val="35000"/>
                <a:satMod val="100000"/>
              </a:schemeClr>
            </a:gs>
          </a:gsLst>
          <a:lin ang="5400000" scaled="0"/>
        </a:gradFill>
        <a:ln w="9525"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dirty="0" smtClean="0"/>
            <a:t>за звучанням або написанням </a:t>
          </a:r>
          <a:r>
            <a:rPr lang="uk-UA" sz="1700" kern="1200" dirty="0" smtClean="0"/>
            <a:t>(омоніми, омографи, омофони);</a:t>
          </a:r>
          <a:endParaRPr lang="ru-RU" sz="1700" kern="1200" dirty="0"/>
        </a:p>
      </dsp:txBody>
      <dsp:txXfrm>
        <a:off x="33012" y="1161636"/>
        <a:ext cx="8574936" cy="610236"/>
      </dsp:txXfrm>
    </dsp:sp>
    <dsp:sp modelId="{D45B63AC-DA2B-4461-A74D-B262083E0FD4}">
      <dsp:nvSpPr>
        <dsp:cNvPr id="0" name=""/>
        <dsp:cNvSpPr/>
      </dsp:nvSpPr>
      <dsp:spPr>
        <a:xfrm>
          <a:off x="0" y="1853844"/>
          <a:ext cx="8640960" cy="676260"/>
        </a:xfrm>
        <a:prstGeom prst="roundRect">
          <a:avLst/>
        </a:prstGeom>
        <a:gradFill rotWithShape="1">
          <a:gsLst>
            <a:gs pos="0">
              <a:schemeClr val="accent5">
                <a:tint val="1000"/>
                <a:satMod val="100000"/>
              </a:schemeClr>
            </a:gs>
            <a:gs pos="68000">
              <a:schemeClr val="accent5">
                <a:tint val="77000"/>
                <a:satMod val="100000"/>
              </a:schemeClr>
            </a:gs>
            <a:gs pos="81000">
              <a:schemeClr val="accent5">
                <a:tint val="79000"/>
                <a:satMod val="100000"/>
              </a:schemeClr>
            </a:gs>
            <a:gs pos="86000">
              <a:schemeClr val="accent5">
                <a:tint val="73000"/>
                <a:satMod val="100000"/>
              </a:schemeClr>
            </a:gs>
            <a:gs pos="100000">
              <a:schemeClr val="accent5">
                <a:tint val="35000"/>
                <a:satMod val="100000"/>
              </a:schemeClr>
            </a:gs>
          </a:gsLst>
          <a:lin ang="5400000" scaled="0"/>
        </a:gradFill>
        <a:ln w="9525" cap="flat" cmpd="sng" algn="ctr">
          <a:solidFill>
            <a:schemeClr val="accent5">
              <a:shade val="95000"/>
              <a:satMod val="105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dirty="0" smtClean="0"/>
            <a:t>за віднесеністю до мовного стилю </a:t>
          </a:r>
          <a:r>
            <a:rPr lang="uk-UA" sz="1700" kern="1200" dirty="0" smtClean="0"/>
            <a:t>(загальновживані специфічно побутові, наукові терміни та професіоналізми, ділові штампи, образно-художні);</a:t>
          </a:r>
          <a:endParaRPr lang="ru-RU" sz="1700" kern="1200" dirty="0"/>
        </a:p>
      </dsp:txBody>
      <dsp:txXfrm>
        <a:off x="33012" y="1886856"/>
        <a:ext cx="8574936" cy="610236"/>
      </dsp:txXfrm>
    </dsp:sp>
    <dsp:sp modelId="{85538604-5A91-47AC-B457-0062EAA09F91}">
      <dsp:nvSpPr>
        <dsp:cNvPr id="0" name=""/>
        <dsp:cNvSpPr/>
      </dsp:nvSpPr>
      <dsp:spPr>
        <a:xfrm>
          <a:off x="0" y="2579064"/>
          <a:ext cx="8640960" cy="676260"/>
        </a:xfrm>
        <a:prstGeom prst="roundRect">
          <a:avLst/>
        </a:prstGeom>
        <a:gradFill rotWithShape="1">
          <a:gsLst>
            <a:gs pos="0">
              <a:schemeClr val="accent1">
                <a:tint val="1000"/>
                <a:satMod val="100000"/>
              </a:schemeClr>
            </a:gs>
            <a:gs pos="68000">
              <a:schemeClr val="accent1">
                <a:tint val="77000"/>
                <a:satMod val="100000"/>
              </a:schemeClr>
            </a:gs>
            <a:gs pos="81000">
              <a:schemeClr val="accent1">
                <a:tint val="79000"/>
                <a:satMod val="100000"/>
              </a:schemeClr>
            </a:gs>
            <a:gs pos="86000">
              <a:schemeClr val="accent1">
                <a:tint val="73000"/>
                <a:satMod val="100000"/>
              </a:schemeClr>
            </a:gs>
            <a:gs pos="100000">
              <a:schemeClr val="accent1">
                <a:tint val="35000"/>
                <a:satMod val="100000"/>
              </a:schemeClr>
            </a:gs>
          </a:gsLst>
          <a:lin ang="5400000" scaled="0"/>
        </a:gradFill>
        <a:ln w="9525"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smtClean="0"/>
            <a:t>за емоційним забарвленням </a:t>
          </a:r>
          <a:r>
            <a:rPr lang="uk-UA" sz="1700" kern="1200" smtClean="0"/>
            <a:t>(нейтральні, емоційні);</a:t>
          </a:r>
          <a:endParaRPr lang="ru-RU" sz="1700" kern="1200"/>
        </a:p>
      </dsp:txBody>
      <dsp:txXfrm>
        <a:off x="33012" y="2612076"/>
        <a:ext cx="8574936" cy="610236"/>
      </dsp:txXfrm>
    </dsp:sp>
    <dsp:sp modelId="{631117EA-9303-49E2-B6A1-A0ED319B052B}">
      <dsp:nvSpPr>
        <dsp:cNvPr id="0" name=""/>
        <dsp:cNvSpPr/>
      </dsp:nvSpPr>
      <dsp:spPr>
        <a:xfrm>
          <a:off x="0" y="3304284"/>
          <a:ext cx="8640960" cy="676260"/>
        </a:xfrm>
        <a:prstGeom prst="roundRect">
          <a:avLst/>
        </a:prstGeom>
        <a:gradFill rotWithShape="1">
          <a:gsLst>
            <a:gs pos="0">
              <a:schemeClr val="accent5">
                <a:tint val="1000"/>
                <a:satMod val="100000"/>
              </a:schemeClr>
            </a:gs>
            <a:gs pos="68000">
              <a:schemeClr val="accent5">
                <a:tint val="77000"/>
                <a:satMod val="100000"/>
              </a:schemeClr>
            </a:gs>
            <a:gs pos="81000">
              <a:schemeClr val="accent5">
                <a:tint val="79000"/>
                <a:satMod val="100000"/>
              </a:schemeClr>
            </a:gs>
            <a:gs pos="86000">
              <a:schemeClr val="accent5">
                <a:tint val="73000"/>
                <a:satMod val="100000"/>
              </a:schemeClr>
            </a:gs>
            <a:gs pos="100000">
              <a:schemeClr val="accent5">
                <a:tint val="35000"/>
                <a:satMod val="100000"/>
              </a:schemeClr>
            </a:gs>
          </a:gsLst>
          <a:lin ang="5400000" scaled="0"/>
        </a:gradFill>
        <a:ln w="9525" cap="flat" cmpd="sng" algn="ctr">
          <a:solidFill>
            <a:schemeClr val="accent5">
              <a:shade val="95000"/>
              <a:satMod val="105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smtClean="0"/>
            <a:t>за сферою вживання </a:t>
          </a:r>
          <a:r>
            <a:rPr lang="uk-UA" sz="1700" kern="1200" smtClean="0"/>
            <a:t>(літературні, діалектні);</a:t>
          </a:r>
          <a:endParaRPr lang="ru-RU" sz="1700" kern="1200"/>
        </a:p>
      </dsp:txBody>
      <dsp:txXfrm>
        <a:off x="33012" y="3337296"/>
        <a:ext cx="8574936" cy="610236"/>
      </dsp:txXfrm>
    </dsp:sp>
    <dsp:sp modelId="{D22B6AB1-1FB9-4C5B-B97F-741E8DFC3033}">
      <dsp:nvSpPr>
        <dsp:cNvPr id="0" name=""/>
        <dsp:cNvSpPr/>
      </dsp:nvSpPr>
      <dsp:spPr>
        <a:xfrm>
          <a:off x="0" y="4029504"/>
          <a:ext cx="8640960" cy="676260"/>
        </a:xfrm>
        <a:prstGeom prst="roundRect">
          <a:avLst/>
        </a:prstGeom>
        <a:gradFill rotWithShape="1">
          <a:gsLst>
            <a:gs pos="0">
              <a:schemeClr val="accent6">
                <a:tint val="1000"/>
                <a:satMod val="100000"/>
              </a:schemeClr>
            </a:gs>
            <a:gs pos="68000">
              <a:schemeClr val="accent6">
                <a:tint val="77000"/>
                <a:satMod val="100000"/>
              </a:schemeClr>
            </a:gs>
            <a:gs pos="81000">
              <a:schemeClr val="accent6">
                <a:tint val="79000"/>
                <a:satMod val="100000"/>
              </a:schemeClr>
            </a:gs>
            <a:gs pos="86000">
              <a:schemeClr val="accent6">
                <a:tint val="73000"/>
                <a:satMod val="100000"/>
              </a:schemeClr>
            </a:gs>
            <a:gs pos="100000">
              <a:schemeClr val="accent6">
                <a:tint val="35000"/>
                <a:satMod val="100000"/>
              </a:schemeClr>
            </a:gs>
          </a:gsLst>
          <a:lin ang="5400000" scaled="0"/>
        </a:gradFill>
        <a:ln w="9525"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smtClean="0"/>
            <a:t>за активністю вживання</a:t>
          </a:r>
          <a:r>
            <a:rPr lang="uk-UA" sz="1700" kern="1200" smtClean="0"/>
            <a:t> (активного вжитку, пасивного вжитку);</a:t>
          </a:r>
          <a:endParaRPr lang="ru-RU" sz="1700" kern="1200"/>
        </a:p>
      </dsp:txBody>
      <dsp:txXfrm>
        <a:off x="33012" y="4062516"/>
        <a:ext cx="8574936" cy="610236"/>
      </dsp:txXfrm>
    </dsp:sp>
    <dsp:sp modelId="{A99D9A9B-97AC-4B00-84A6-B4A9D138BE7A}">
      <dsp:nvSpPr>
        <dsp:cNvPr id="0" name=""/>
        <dsp:cNvSpPr/>
      </dsp:nvSpPr>
      <dsp:spPr>
        <a:xfrm>
          <a:off x="0" y="4754724"/>
          <a:ext cx="8640960" cy="676260"/>
        </a:xfrm>
        <a:prstGeom prst="roundRect">
          <a:avLst/>
        </a:prstGeom>
        <a:gradFill rotWithShape="1">
          <a:gsLst>
            <a:gs pos="0">
              <a:schemeClr val="accent3">
                <a:tint val="1000"/>
                <a:satMod val="100000"/>
              </a:schemeClr>
            </a:gs>
            <a:gs pos="68000">
              <a:schemeClr val="accent3">
                <a:tint val="77000"/>
                <a:satMod val="100000"/>
              </a:schemeClr>
            </a:gs>
            <a:gs pos="81000">
              <a:schemeClr val="accent3">
                <a:tint val="79000"/>
                <a:satMod val="100000"/>
              </a:schemeClr>
            </a:gs>
            <a:gs pos="86000">
              <a:schemeClr val="accent3">
                <a:tint val="73000"/>
                <a:satMod val="100000"/>
              </a:schemeClr>
            </a:gs>
            <a:gs pos="100000">
              <a:schemeClr val="accent3">
                <a:tint val="35000"/>
                <a:satMod val="100000"/>
              </a:schemeClr>
            </a:gs>
          </a:gsLst>
          <a:lin ang="5400000" scaled="0"/>
        </a:gradFill>
        <a:ln w="9525"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smtClean="0"/>
            <a:t>за походженням  </a:t>
          </a:r>
          <a:r>
            <a:rPr lang="uk-UA" sz="1700" kern="1200" smtClean="0"/>
            <a:t>(незапозичені, запозичені).</a:t>
          </a:r>
          <a:endParaRPr lang="ru-RU" sz="1700" kern="1200"/>
        </a:p>
      </dsp:txBody>
      <dsp:txXfrm>
        <a:off x="33012" y="4787736"/>
        <a:ext cx="8574936" cy="61023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2ACA4-6FB3-42D2-8F4A-4F31076CD9F7}">
      <dsp:nvSpPr>
        <dsp:cNvPr id="0" name=""/>
        <dsp:cNvSpPr/>
      </dsp:nvSpPr>
      <dsp:spPr>
        <a:xfrm>
          <a:off x="0" y="49286"/>
          <a:ext cx="8784976" cy="1738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kern="1200" smtClean="0">
              <a:solidFill>
                <a:schemeClr val="tx1"/>
              </a:solidFill>
            </a:rPr>
            <a:t>Склад української лексики зі стилістичного погляду.</a:t>
          </a:r>
          <a:endParaRPr lang="ru-RU" sz="2000" kern="1200">
            <a:solidFill>
              <a:schemeClr val="tx1"/>
            </a:solidFill>
          </a:endParaRPr>
        </a:p>
      </dsp:txBody>
      <dsp:txXfrm>
        <a:off x="84887" y="134173"/>
        <a:ext cx="8615202" cy="1569138"/>
      </dsp:txXfrm>
    </dsp:sp>
    <dsp:sp modelId="{93F41C72-1CE0-40DA-8364-824A30226399}">
      <dsp:nvSpPr>
        <dsp:cNvPr id="0" name=""/>
        <dsp:cNvSpPr/>
      </dsp:nvSpPr>
      <dsp:spPr>
        <a:xfrm>
          <a:off x="0" y="1845799"/>
          <a:ext cx="8784976" cy="1738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kern="1200" smtClean="0">
              <a:solidFill>
                <a:schemeClr val="tx1"/>
              </a:solidFill>
            </a:rPr>
            <a:t>Уживана в мові лексика у стилістично-функціональному плані переділяється на стилістичні групи. Виділяється стилістично нейтральна (загальновживана, міжстильова) лексика і обмежена певними сферами вживання та стилями (стилістично забарвлена).</a:t>
          </a:r>
          <a:endParaRPr lang="ru-RU" sz="2000" kern="1200">
            <a:solidFill>
              <a:schemeClr val="tx1"/>
            </a:solidFill>
          </a:endParaRPr>
        </a:p>
      </dsp:txBody>
      <dsp:txXfrm>
        <a:off x="84887" y="1930686"/>
        <a:ext cx="8615202" cy="1569138"/>
      </dsp:txXfrm>
    </dsp:sp>
    <dsp:sp modelId="{F3C41444-61F6-4A08-8279-92A630931E1F}">
      <dsp:nvSpPr>
        <dsp:cNvPr id="0" name=""/>
        <dsp:cNvSpPr/>
      </dsp:nvSpPr>
      <dsp:spPr>
        <a:xfrm>
          <a:off x="0" y="3642311"/>
          <a:ext cx="8784976" cy="1738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kern="1200" smtClean="0">
              <a:solidFill>
                <a:schemeClr val="tx1"/>
              </a:solidFill>
            </a:rPr>
            <a:t>Стилістично нейтральна (міжсильова) лексика – загальновживана лексика, що не пов'язана з певними функціональними різновидами мови і не має експресивного забарвлення.</a:t>
          </a:r>
          <a:endParaRPr lang="ru-RU" sz="2000" kern="1200">
            <a:solidFill>
              <a:schemeClr val="tx1"/>
            </a:solidFill>
          </a:endParaRPr>
        </a:p>
      </dsp:txBody>
      <dsp:txXfrm>
        <a:off x="84887" y="3727198"/>
        <a:ext cx="8615202" cy="156913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FF067-8C64-43B2-8F21-1972FF7C3AAE}">
      <dsp:nvSpPr>
        <dsp:cNvPr id="0" name=""/>
        <dsp:cNvSpPr/>
      </dsp:nvSpPr>
      <dsp:spPr>
        <a:xfrm>
          <a:off x="0" y="39107"/>
          <a:ext cx="8712968"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Лексику, закріплену за певними функціональними стилями, переділяють </a:t>
          </a:r>
          <a:endParaRPr lang="ru-RU" sz="2600" kern="1200">
            <a:solidFill>
              <a:schemeClr val="tx1"/>
            </a:solidFill>
          </a:endParaRPr>
        </a:p>
      </dsp:txBody>
      <dsp:txXfrm>
        <a:off x="71001" y="110108"/>
        <a:ext cx="8570966" cy="1312454"/>
      </dsp:txXfrm>
    </dsp:sp>
    <dsp:sp modelId="{AE5370D5-D4D5-49F4-A23C-2CDF69B40994}">
      <dsp:nvSpPr>
        <dsp:cNvPr id="0" name=""/>
        <dsp:cNvSpPr/>
      </dsp:nvSpPr>
      <dsp:spPr>
        <a:xfrm>
          <a:off x="0" y="1568443"/>
          <a:ext cx="8712968"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на розмовну, </a:t>
          </a:r>
          <a:endParaRPr lang="ru-RU" sz="2600" kern="1200">
            <a:solidFill>
              <a:schemeClr val="tx1"/>
            </a:solidFill>
          </a:endParaRPr>
        </a:p>
      </dsp:txBody>
      <dsp:txXfrm>
        <a:off x="71001" y="1639444"/>
        <a:ext cx="8570966" cy="1312454"/>
      </dsp:txXfrm>
    </dsp:sp>
    <dsp:sp modelId="{B1AED56B-B20E-4D38-9740-0979D9DACC6E}">
      <dsp:nvSpPr>
        <dsp:cNvPr id="0" name=""/>
        <dsp:cNvSpPr/>
      </dsp:nvSpPr>
      <dsp:spPr>
        <a:xfrm>
          <a:off x="0" y="3097779"/>
          <a:ext cx="8712968"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smtClean="0">
              <a:solidFill>
                <a:schemeClr val="tx1"/>
              </a:solidFill>
            </a:rPr>
            <a:t>експресивно забарвлену </a:t>
          </a:r>
          <a:endParaRPr lang="ru-RU" sz="2600" kern="1200">
            <a:solidFill>
              <a:schemeClr val="tx1"/>
            </a:solidFill>
          </a:endParaRPr>
        </a:p>
      </dsp:txBody>
      <dsp:txXfrm>
        <a:off x="71001" y="3168780"/>
        <a:ext cx="8570966" cy="1312454"/>
      </dsp:txXfrm>
    </dsp:sp>
    <dsp:sp modelId="{9D7897C2-ECA6-4A43-8B9E-36B9E2F34F7D}">
      <dsp:nvSpPr>
        <dsp:cNvPr id="0" name=""/>
        <dsp:cNvSpPr/>
      </dsp:nvSpPr>
      <dsp:spPr>
        <a:xfrm>
          <a:off x="0" y="4627116"/>
          <a:ext cx="8712968"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dirty="0" smtClean="0">
              <a:solidFill>
                <a:schemeClr val="tx1"/>
              </a:solidFill>
            </a:rPr>
            <a:t>Книжну(суспільно-політична, виробничо-професійна, науково-термінологічна, офіційно-ділова)</a:t>
          </a:r>
          <a:endParaRPr lang="ru-RU" sz="2600" kern="1200" dirty="0">
            <a:solidFill>
              <a:schemeClr val="tx1"/>
            </a:solidFill>
          </a:endParaRPr>
        </a:p>
      </dsp:txBody>
      <dsp:txXfrm>
        <a:off x="71001" y="4698117"/>
        <a:ext cx="8570966" cy="131245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03ABD-DD6F-41B9-B38F-1A9CBC298FD7}">
      <dsp:nvSpPr>
        <dsp:cNvPr id="0" name=""/>
        <dsp:cNvSpPr/>
      </dsp:nvSpPr>
      <dsp:spPr>
        <a:xfrm>
          <a:off x="24397" y="92197"/>
          <a:ext cx="8904573" cy="14239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solidFill>
                <a:schemeClr val="tx1"/>
              </a:solidFill>
            </a:rPr>
            <a:t>Активна і пасивна лексика сучасної української мови. </a:t>
          </a:r>
          <a:endParaRPr lang="ru-RU" sz="1800" kern="1200" dirty="0">
            <a:solidFill>
              <a:schemeClr val="tx1"/>
            </a:solidFill>
          </a:endParaRPr>
        </a:p>
      </dsp:txBody>
      <dsp:txXfrm>
        <a:off x="93909" y="161709"/>
        <a:ext cx="8765549" cy="1284946"/>
      </dsp:txXfrm>
    </dsp:sp>
    <dsp:sp modelId="{8C6A9F2D-FECA-4DAC-81CD-DF28A8E3F38E}">
      <dsp:nvSpPr>
        <dsp:cNvPr id="0" name=""/>
        <dsp:cNvSpPr/>
      </dsp:nvSpPr>
      <dsp:spPr>
        <a:xfrm>
          <a:off x="0" y="1568007"/>
          <a:ext cx="8953369" cy="17855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solidFill>
                <a:schemeClr val="tx1"/>
              </a:solidFill>
            </a:rPr>
            <a:t>Лексика сучасної української мови з погляду її вживання у мовленнєвій діяльності переділяється на активну і пасивну.</a:t>
          </a:r>
          <a:endParaRPr lang="ru-RU" sz="1800" kern="1200" dirty="0">
            <a:solidFill>
              <a:schemeClr val="tx1"/>
            </a:solidFill>
          </a:endParaRPr>
        </a:p>
      </dsp:txBody>
      <dsp:txXfrm>
        <a:off x="87163" y="1655170"/>
        <a:ext cx="8779043" cy="1611218"/>
      </dsp:txXfrm>
    </dsp:sp>
    <dsp:sp modelId="{75A3EFB4-C649-4480-B26A-560E4E5A1411}">
      <dsp:nvSpPr>
        <dsp:cNvPr id="0" name=""/>
        <dsp:cNvSpPr/>
      </dsp:nvSpPr>
      <dsp:spPr>
        <a:xfrm>
          <a:off x="0" y="3405392"/>
          <a:ext cx="8953369" cy="16576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i="1" kern="1200" dirty="0" smtClean="0">
              <a:solidFill>
                <a:schemeClr val="tx1"/>
              </a:solidFill>
            </a:rPr>
            <a:t>Активна лексика</a:t>
          </a:r>
          <a:r>
            <a:rPr lang="uk-UA" sz="1800" kern="1200" dirty="0" smtClean="0">
              <a:solidFill>
                <a:schemeClr val="tx1"/>
              </a:solidFill>
            </a:rPr>
            <a:t> – основна з погляду вживаності частина лексики, що вільно і постійно функціонує в різних сферах суспільного життя. До неї насамперед належать загальновживані слова, а також окремі терміни, професіоналізми, неологізми, наявні у повсякденному спілкуванні.</a:t>
          </a:r>
          <a:endParaRPr lang="ru-RU" sz="1800" kern="1200" dirty="0">
            <a:solidFill>
              <a:schemeClr val="tx1"/>
            </a:solidFill>
          </a:endParaRPr>
        </a:p>
      </dsp:txBody>
      <dsp:txXfrm>
        <a:off x="80917" y="3486309"/>
        <a:ext cx="8791535" cy="1495768"/>
      </dsp:txXfrm>
    </dsp:sp>
    <dsp:sp modelId="{1C931356-D67C-4087-A05B-6DC535355D5D}">
      <dsp:nvSpPr>
        <dsp:cNvPr id="0" name=""/>
        <dsp:cNvSpPr/>
      </dsp:nvSpPr>
      <dsp:spPr>
        <a:xfrm>
          <a:off x="0" y="5114834"/>
          <a:ext cx="8953369" cy="1273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i="1" kern="1200" dirty="0" smtClean="0">
              <a:solidFill>
                <a:schemeClr val="tx1"/>
              </a:solidFill>
            </a:rPr>
            <a:t>Пасивна лексика</a:t>
          </a:r>
          <a:r>
            <a:rPr lang="uk-UA" sz="1800" kern="1200" dirty="0" smtClean="0">
              <a:solidFill>
                <a:schemeClr val="tx1"/>
              </a:solidFill>
            </a:rPr>
            <a:t> – це частина лексики, що мало або зовсім не вживається у повсякденному спілкуванні, але зрозуміла носіям певної мови.</a:t>
          </a:r>
          <a:endParaRPr lang="ru-RU" sz="1800" kern="1200" dirty="0">
            <a:solidFill>
              <a:schemeClr val="tx1"/>
            </a:solidFill>
          </a:endParaRPr>
        </a:p>
      </dsp:txBody>
      <dsp:txXfrm>
        <a:off x="62176" y="5177010"/>
        <a:ext cx="8829017" cy="1149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B7FB0-AACF-422C-9BA7-BECF9B1DFAC4}">
      <dsp:nvSpPr>
        <dsp:cNvPr id="0" name=""/>
        <dsp:cNvSpPr/>
      </dsp:nvSpPr>
      <dsp:spPr>
        <a:xfrm>
          <a:off x="0" y="69795"/>
          <a:ext cx="8280920" cy="2981598"/>
        </a:xfrm>
        <a:prstGeom prst="roundRect">
          <a:avLst/>
        </a:prstGeom>
        <a:gradFill rotWithShape="1">
          <a:gsLst>
            <a:gs pos="0">
              <a:schemeClr val="accent1">
                <a:tint val="1000"/>
                <a:satMod val="100000"/>
              </a:schemeClr>
            </a:gs>
            <a:gs pos="68000">
              <a:schemeClr val="accent1">
                <a:tint val="77000"/>
                <a:satMod val="100000"/>
              </a:schemeClr>
            </a:gs>
            <a:gs pos="81000">
              <a:schemeClr val="accent1">
                <a:tint val="79000"/>
                <a:satMod val="100000"/>
              </a:schemeClr>
            </a:gs>
            <a:gs pos="86000">
              <a:schemeClr val="accent1">
                <a:tint val="73000"/>
                <a:satMod val="100000"/>
              </a:schemeClr>
            </a:gs>
            <a:gs pos="100000">
              <a:schemeClr val="accent1">
                <a:tint val="35000"/>
                <a:satMod val="100000"/>
              </a:schemeClr>
            </a:gs>
          </a:gsLst>
          <a:lin ang="5400000" scaled="0"/>
        </a:gradFill>
        <a:ln w="9525"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uk-UA" sz="2900" i="1" kern="1200" smtClean="0"/>
            <a:t>Лексичне значення слова </a:t>
          </a:r>
          <a:r>
            <a:rPr lang="uk-UA" sz="2900" kern="1200" smtClean="0"/>
            <a:t>– це його основний, реальний зміст. Воно відображає співвіднесеність між звуковим комплексом і предметом чи явищем дійсності. </a:t>
          </a:r>
          <a:endParaRPr lang="ru-RU" sz="2900" kern="1200"/>
        </a:p>
      </dsp:txBody>
      <dsp:txXfrm>
        <a:off x="145550" y="215345"/>
        <a:ext cx="7989820" cy="2690498"/>
      </dsp:txXfrm>
    </dsp:sp>
    <dsp:sp modelId="{6ED2DDF1-8AC1-4805-AE71-741443F0EC9B}">
      <dsp:nvSpPr>
        <dsp:cNvPr id="0" name=""/>
        <dsp:cNvSpPr/>
      </dsp:nvSpPr>
      <dsp:spPr>
        <a:xfrm>
          <a:off x="0" y="3134914"/>
          <a:ext cx="8280920" cy="2981598"/>
        </a:xfrm>
        <a:prstGeom prst="roundRect">
          <a:avLst/>
        </a:prstGeom>
        <a:gradFill rotWithShape="1">
          <a:gsLst>
            <a:gs pos="0">
              <a:schemeClr val="accent3">
                <a:tint val="1000"/>
                <a:satMod val="100000"/>
              </a:schemeClr>
            </a:gs>
            <a:gs pos="68000">
              <a:schemeClr val="accent3">
                <a:tint val="77000"/>
                <a:satMod val="100000"/>
              </a:schemeClr>
            </a:gs>
            <a:gs pos="81000">
              <a:schemeClr val="accent3">
                <a:tint val="79000"/>
                <a:satMod val="100000"/>
              </a:schemeClr>
            </a:gs>
            <a:gs pos="86000">
              <a:schemeClr val="accent3">
                <a:tint val="73000"/>
                <a:satMod val="100000"/>
              </a:schemeClr>
            </a:gs>
            <a:gs pos="100000">
              <a:schemeClr val="accent3">
                <a:tint val="35000"/>
                <a:satMod val="100000"/>
              </a:schemeClr>
            </a:gs>
          </a:gsLst>
          <a:lin ang="5400000" scaled="0"/>
        </a:gradFill>
        <a:ln w="9525"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uk-UA" sz="2900" i="1" kern="1200" dirty="0" smtClean="0"/>
            <a:t>Маючи лексичне значення,</a:t>
          </a:r>
          <a:r>
            <a:rPr lang="uk-UA" sz="2900" kern="1200" dirty="0" smtClean="0"/>
            <a:t> слова називають все, що нас оточує в навколишньому світі, що вже пізнала людина і має уявлення про нього, тобто поняття про предмети, явища, властивості, дії.</a:t>
          </a:r>
          <a:endParaRPr lang="ru-RU" sz="2900" kern="1200" dirty="0"/>
        </a:p>
      </dsp:txBody>
      <dsp:txXfrm>
        <a:off x="145550" y="3280464"/>
        <a:ext cx="7989820" cy="26904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8AA0D-B960-410C-8D8F-83BD5B520C40}">
      <dsp:nvSpPr>
        <dsp:cNvPr id="0" name=""/>
        <dsp:cNvSpPr/>
      </dsp:nvSpPr>
      <dsp:spPr>
        <a:xfrm>
          <a:off x="0" y="44232"/>
          <a:ext cx="8568952" cy="45798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b="1" i="1" kern="1200" dirty="0" smtClean="0">
              <a:solidFill>
                <a:schemeClr val="tx1"/>
              </a:solidFill>
            </a:rPr>
            <a:t>Поняття</a:t>
          </a:r>
          <a:r>
            <a:rPr lang="uk-UA" sz="2200" kern="1200" dirty="0" smtClean="0">
              <a:solidFill>
                <a:schemeClr val="tx1"/>
              </a:solidFill>
            </a:rPr>
            <a:t> – це одиниця і форма людського мислення, узагальнене відображення в нашій свідомості дійсності. Якщо, наприклад, нам відомо, що </a:t>
          </a:r>
          <a:r>
            <a:rPr lang="uk-UA" sz="2200" i="1" kern="1200" dirty="0" smtClean="0">
              <a:solidFill>
                <a:schemeClr val="tx1"/>
              </a:solidFill>
            </a:rPr>
            <a:t>дощ –</a:t>
          </a:r>
          <a:r>
            <a:rPr lang="uk-UA" sz="2200" kern="1200" dirty="0" smtClean="0">
              <a:solidFill>
                <a:schemeClr val="tx1"/>
              </a:solidFill>
            </a:rPr>
            <a:t> це атмосферні опади, що випадають із хмар у вигляді краплин води, то це означає, що у нашій свідомості сформувалося поняття про явище природи. Поняття «</a:t>
          </a:r>
          <a:r>
            <a:rPr lang="uk-UA" sz="2200" i="1" kern="1200" dirty="0" smtClean="0">
              <a:solidFill>
                <a:schemeClr val="tx1"/>
              </a:solidFill>
            </a:rPr>
            <a:t>дощ»</a:t>
          </a:r>
          <a:r>
            <a:rPr lang="uk-UA" sz="2200" kern="1200" dirty="0" smtClean="0">
              <a:solidFill>
                <a:schemeClr val="tx1"/>
              </a:solidFill>
            </a:rPr>
            <a:t> виражається й закріплюється в слові дощ. Отже, поняття не існує поза словом. </a:t>
          </a:r>
        </a:p>
        <a:p>
          <a:pPr lvl="0" algn="l" defTabSz="977900" rtl="0">
            <a:lnSpc>
              <a:spcPct val="90000"/>
            </a:lnSpc>
            <a:spcBef>
              <a:spcPct val="0"/>
            </a:spcBef>
            <a:spcAft>
              <a:spcPct val="35000"/>
            </a:spcAft>
          </a:pPr>
          <a:r>
            <a:rPr lang="uk-UA" sz="2200" b="1" i="1" kern="1200" dirty="0" smtClean="0">
              <a:solidFill>
                <a:schemeClr val="tx1"/>
              </a:solidFill>
            </a:rPr>
            <a:t>Слово і поняття </a:t>
          </a:r>
          <a:r>
            <a:rPr lang="uk-UA" sz="2200" kern="1200" dirty="0" smtClean="0">
              <a:solidFill>
                <a:schemeClr val="tx1"/>
              </a:solidFill>
            </a:rPr>
            <a:t>нерозривні: поняття виражається словом, значення слова відповідає поняттю. </a:t>
          </a:r>
          <a:r>
            <a:rPr lang="uk-UA" sz="2200" b="1" i="1" kern="1200" dirty="0" smtClean="0">
              <a:solidFill>
                <a:schemeClr val="tx1"/>
              </a:solidFill>
            </a:rPr>
            <a:t>Слово й поняття хоча й нерозривні, але не тотожні. </a:t>
          </a:r>
          <a:endParaRPr lang="ru-RU" sz="2200" kern="1200" dirty="0">
            <a:solidFill>
              <a:schemeClr val="tx1"/>
            </a:solidFill>
          </a:endParaRPr>
        </a:p>
      </dsp:txBody>
      <dsp:txXfrm>
        <a:off x="223571" y="267803"/>
        <a:ext cx="8121810" cy="4132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391FF-6211-4319-9849-4938B942ECD1}">
      <dsp:nvSpPr>
        <dsp:cNvPr id="0" name=""/>
        <dsp:cNvSpPr/>
      </dsp:nvSpPr>
      <dsp:spPr>
        <a:xfrm>
          <a:off x="0" y="195221"/>
          <a:ext cx="8640960" cy="594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b="1" i="1" kern="1200" dirty="0" smtClean="0">
              <a:solidFill>
                <a:schemeClr val="tx1"/>
              </a:solidFill>
            </a:rPr>
            <a:t>Синекдоха</a:t>
          </a:r>
          <a:r>
            <a:rPr lang="uk-UA" sz="2300" kern="1200" dirty="0" smtClean="0">
              <a:solidFill>
                <a:schemeClr val="tx1"/>
              </a:solidFill>
            </a:rPr>
            <a:t> – перенесення назви з одного предмета на інший за кількісним характером відношення між ними. </a:t>
          </a:r>
          <a:br>
            <a:rPr lang="uk-UA" sz="2300" kern="1200" dirty="0" smtClean="0">
              <a:solidFill>
                <a:schemeClr val="tx1"/>
              </a:solidFill>
            </a:rPr>
          </a:br>
          <a:r>
            <a:rPr lang="uk-UA" sz="2300" kern="1200" dirty="0" smtClean="0">
              <a:solidFill>
                <a:schemeClr val="tx1"/>
              </a:solidFill>
            </a:rPr>
            <a:t>       </a:t>
          </a:r>
          <a:r>
            <a:rPr lang="uk-UA" sz="2300" i="1" kern="1200" dirty="0" smtClean="0">
              <a:solidFill>
                <a:schemeClr val="tx1"/>
              </a:solidFill>
            </a:rPr>
            <a:t>Наприклад,</a:t>
          </a:r>
          <a:r>
            <a:rPr lang="uk-UA" sz="2300" kern="1200" dirty="0" smtClean="0">
              <a:solidFill>
                <a:schemeClr val="tx1"/>
              </a:solidFill>
            </a:rPr>
            <a:t> замість назви цілого може вживатися назва його частини; зокрема, особа позначається за частиною її зовнішності, одягу: </a:t>
          </a:r>
          <a:br>
            <a:rPr lang="uk-UA" sz="2300" kern="1200" dirty="0" smtClean="0">
              <a:solidFill>
                <a:schemeClr val="tx1"/>
              </a:solidFill>
            </a:rPr>
          </a:br>
          <a:r>
            <a:rPr lang="uk-UA" sz="2300" b="1" i="1" kern="1200" dirty="0" smtClean="0">
              <a:solidFill>
                <a:schemeClr val="tx1"/>
              </a:solidFill>
            </a:rPr>
            <a:t>Повз них все йшли і йшли підняті коміри, капелюхи, кепки і спецівки, окуляри і берети, цокали туфельки і човгали матерчаті боти (Є. Носов).</a:t>
          </a:r>
          <a:br>
            <a:rPr lang="uk-UA" sz="2300" b="1" i="1" kern="1200" dirty="0" smtClean="0">
              <a:solidFill>
                <a:schemeClr val="tx1"/>
              </a:solidFill>
            </a:rPr>
          </a:br>
          <a:r>
            <a:rPr lang="uk-UA" sz="2300" i="1" kern="1200" dirty="0" smtClean="0">
              <a:solidFill>
                <a:schemeClr val="tx1"/>
              </a:solidFill>
            </a:rPr>
            <a:t>До синекдохи</a:t>
          </a:r>
          <a:r>
            <a:rPr lang="uk-UA" sz="2300" kern="1200" dirty="0" smtClean="0">
              <a:solidFill>
                <a:schemeClr val="tx1"/>
              </a:solidFill>
            </a:rPr>
            <a:t> належать випадки переносного вживання однини замість множини: </a:t>
          </a:r>
          <a:r>
            <a:rPr lang="uk-UA" sz="2300" b="1" i="1" kern="1200" dirty="0" smtClean="0">
              <a:solidFill>
                <a:schemeClr val="tx1"/>
              </a:solidFill>
            </a:rPr>
            <a:t>копійка - гроші взагалі; хліб - харчові продукти і взагалі засоби до існування.</a:t>
          </a:r>
          <a:r>
            <a:rPr lang="ru-RU" sz="2300" b="1" i="1" kern="1200" dirty="0" smtClean="0">
              <a:solidFill>
                <a:schemeClr val="tx1"/>
              </a:solidFill>
            </a:rPr>
            <a:t/>
          </a:r>
          <a:br>
            <a:rPr lang="ru-RU" sz="2300" b="1" i="1" kern="1200" dirty="0" smtClean="0">
              <a:solidFill>
                <a:schemeClr val="tx1"/>
              </a:solidFill>
            </a:rPr>
          </a:br>
          <a:endParaRPr lang="ru-RU" sz="2300" kern="1200" dirty="0">
            <a:solidFill>
              <a:schemeClr val="tx1"/>
            </a:solidFill>
          </a:endParaRPr>
        </a:p>
      </dsp:txBody>
      <dsp:txXfrm>
        <a:off x="290272" y="485493"/>
        <a:ext cx="8060416" cy="53657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4DD05-D230-46A6-A123-47210FC6BD47}">
      <dsp:nvSpPr>
        <dsp:cNvPr id="0" name=""/>
        <dsp:cNvSpPr/>
      </dsp:nvSpPr>
      <dsp:spPr>
        <a:xfrm>
          <a:off x="0" y="122735"/>
          <a:ext cx="8424936" cy="580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kern="1200" smtClean="0">
              <a:solidFill>
                <a:schemeClr val="tx1"/>
              </a:solidFill>
            </a:rPr>
            <a:t>Від багатозначності треба чітко відмежовувати </a:t>
          </a:r>
          <a:r>
            <a:rPr lang="uk-UA" sz="2000" b="1" i="1" kern="1200" smtClean="0">
              <a:solidFill>
                <a:schemeClr val="tx1"/>
              </a:solidFill>
            </a:rPr>
            <a:t>омонімію</a:t>
          </a:r>
          <a:r>
            <a:rPr lang="uk-UA" sz="2000" kern="1200" smtClean="0">
              <a:solidFill>
                <a:schemeClr val="tx1"/>
              </a:solidFill>
            </a:rPr>
            <a:t>.</a:t>
          </a:r>
          <a:br>
            <a:rPr lang="uk-UA" sz="2000" kern="1200" smtClean="0">
              <a:solidFill>
                <a:schemeClr val="tx1"/>
              </a:solidFill>
            </a:rPr>
          </a:br>
          <a:r>
            <a:rPr lang="uk-UA" sz="2000" kern="1200" smtClean="0">
              <a:solidFill>
                <a:schemeClr val="tx1"/>
              </a:solidFill>
            </a:rPr>
            <a:t/>
          </a:r>
          <a:br>
            <a:rPr lang="uk-UA" sz="2000" kern="1200" smtClean="0">
              <a:solidFill>
                <a:schemeClr val="tx1"/>
              </a:solidFill>
            </a:rPr>
          </a:br>
          <a:r>
            <a:rPr lang="uk-UA" sz="2000" kern="1200" smtClean="0">
              <a:solidFill>
                <a:schemeClr val="tx1"/>
              </a:solidFill>
            </a:rPr>
            <a:t/>
          </a:r>
          <a:br>
            <a:rPr lang="uk-UA" sz="2000" kern="1200" smtClean="0">
              <a:solidFill>
                <a:schemeClr val="tx1"/>
              </a:solidFill>
            </a:rPr>
          </a:br>
          <a:r>
            <a:rPr lang="uk-UA" sz="2000" b="1" i="1" kern="1200" smtClean="0">
              <a:solidFill>
                <a:schemeClr val="tx1"/>
              </a:solidFill>
            </a:rPr>
            <a:t>Омоніми</a:t>
          </a:r>
          <a:r>
            <a:rPr lang="uk-UA" sz="2000" kern="1200" smtClean="0">
              <a:solidFill>
                <a:schemeClr val="tx1"/>
              </a:solidFill>
            </a:rPr>
            <a:t> – це слова, однакові або подібні за звучанням, але різні за лексичним значенням.</a:t>
          </a:r>
          <a:r>
            <a:rPr lang="ru-RU" sz="2000" kern="1200" smtClean="0">
              <a:solidFill>
                <a:schemeClr val="tx1"/>
              </a:solidFill>
            </a:rPr>
            <a:t/>
          </a:r>
          <a:br>
            <a:rPr lang="ru-RU" sz="2000" kern="1200" smtClean="0">
              <a:solidFill>
                <a:schemeClr val="tx1"/>
              </a:solidFill>
            </a:rPr>
          </a:br>
          <a:r>
            <a:rPr lang="uk-UA" sz="2000" kern="1200" smtClean="0">
              <a:solidFill>
                <a:schemeClr val="tx1"/>
              </a:solidFill>
            </a:rPr>
            <a:t>Наприклад, </a:t>
          </a:r>
          <a:r>
            <a:rPr lang="uk-UA" sz="2000" i="1" kern="1200" smtClean="0">
              <a:solidFill>
                <a:schemeClr val="tx1"/>
              </a:solidFill>
            </a:rPr>
            <a:t>балка</a:t>
          </a:r>
          <a:r>
            <a:rPr lang="uk-UA" sz="2000" kern="1200" smtClean="0">
              <a:solidFill>
                <a:schemeClr val="tx1"/>
              </a:solidFill>
            </a:rPr>
            <a:t> – яр з положистими схилами і </a:t>
          </a:r>
          <a:r>
            <a:rPr lang="uk-UA" sz="2000" i="1" kern="1200" smtClean="0">
              <a:solidFill>
                <a:schemeClr val="tx1"/>
              </a:solidFill>
            </a:rPr>
            <a:t>балка</a:t>
          </a:r>
          <a:r>
            <a:rPr lang="uk-UA" sz="2000" kern="1200" smtClean="0">
              <a:solidFill>
                <a:schemeClr val="tx1"/>
              </a:solidFill>
            </a:rPr>
            <a:t> – дерев'яний чи металевий брус для перекриття стелі; </a:t>
          </a:r>
          <a:r>
            <a:rPr lang="uk-UA" sz="2000" i="1" kern="1200" smtClean="0">
              <a:solidFill>
                <a:schemeClr val="tx1"/>
              </a:solidFill>
            </a:rPr>
            <a:t>порох</a:t>
          </a:r>
          <a:r>
            <a:rPr lang="uk-UA" sz="2000" kern="1200" smtClean="0">
              <a:solidFill>
                <a:schemeClr val="tx1"/>
              </a:solidFill>
            </a:rPr>
            <a:t> – пил і </a:t>
          </a:r>
          <a:r>
            <a:rPr lang="uk-UA" sz="2000" i="1" kern="1200" smtClean="0">
              <a:solidFill>
                <a:schemeClr val="tx1"/>
              </a:solidFill>
            </a:rPr>
            <a:t>порох</a:t>
          </a:r>
          <a:r>
            <a:rPr lang="uk-UA" sz="2000" kern="1200" smtClean="0">
              <a:solidFill>
                <a:schemeClr val="tx1"/>
              </a:solidFill>
            </a:rPr>
            <a:t> – вибухова речовина; </a:t>
          </a:r>
          <a:r>
            <a:rPr lang="uk-UA" sz="2000" i="1" kern="1200" smtClean="0">
              <a:solidFill>
                <a:schemeClr val="tx1"/>
              </a:solidFill>
            </a:rPr>
            <a:t>чайка</a:t>
          </a:r>
          <a:r>
            <a:rPr lang="uk-UA" sz="2000" kern="1200" smtClean="0">
              <a:solidFill>
                <a:schemeClr val="tx1"/>
              </a:solidFill>
            </a:rPr>
            <a:t> – птах і </a:t>
          </a:r>
          <a:r>
            <a:rPr lang="uk-UA" sz="2000" i="1" kern="1200" smtClean="0">
              <a:solidFill>
                <a:schemeClr val="tx1"/>
              </a:solidFill>
            </a:rPr>
            <a:t>чайка</a:t>
          </a:r>
          <a:r>
            <a:rPr lang="uk-UA" sz="2000" kern="1200" smtClean="0">
              <a:solidFill>
                <a:schemeClr val="tx1"/>
              </a:solidFill>
            </a:rPr>
            <a:t> – човен.</a:t>
          </a:r>
          <a:br>
            <a:rPr lang="uk-UA" sz="2000" kern="1200" smtClean="0">
              <a:solidFill>
                <a:schemeClr val="tx1"/>
              </a:solidFill>
            </a:rPr>
          </a:br>
          <a:r>
            <a:rPr lang="uk-UA" sz="2000" kern="1200" smtClean="0">
              <a:solidFill>
                <a:schemeClr val="tx1"/>
              </a:solidFill>
            </a:rPr>
            <a:t>Отже, </a:t>
          </a:r>
          <a:r>
            <a:rPr lang="uk-UA" sz="2000" b="1" i="1" kern="1200" smtClean="0">
              <a:solidFill>
                <a:schemeClr val="tx1"/>
              </a:solidFill>
            </a:rPr>
            <a:t>омоніми</a:t>
          </a:r>
          <a:r>
            <a:rPr lang="uk-UA" sz="2000" kern="1200" smtClean="0">
              <a:solidFill>
                <a:schemeClr val="tx1"/>
              </a:solidFill>
            </a:rPr>
            <a:t> мають однаковий звуковий склад, але зовсім різні за значенням, це різні слова, а не різні значення одного й того ж слова:</a:t>
          </a:r>
          <a:br>
            <a:rPr lang="uk-UA" sz="2000" kern="1200" smtClean="0">
              <a:solidFill>
                <a:schemeClr val="tx1"/>
              </a:solidFill>
            </a:rPr>
          </a:br>
          <a:r>
            <a:rPr lang="uk-UA" sz="2000" b="1" i="1" kern="1200" smtClean="0">
              <a:solidFill>
                <a:schemeClr val="tx1"/>
              </a:solidFill>
            </a:rPr>
            <a:t> стан – талія, стан – ситуація, обставини, стан – у техніці.</a:t>
          </a:r>
          <a:r>
            <a:rPr lang="ru-RU" sz="2000" b="1" i="1" kern="1200" smtClean="0">
              <a:solidFill>
                <a:schemeClr val="tx1"/>
              </a:solidFill>
            </a:rPr>
            <a:t/>
          </a:r>
          <a:br>
            <a:rPr lang="ru-RU" sz="2000" b="1" i="1" kern="1200" smtClean="0">
              <a:solidFill>
                <a:schemeClr val="tx1"/>
              </a:solidFill>
            </a:rPr>
          </a:br>
          <a:r>
            <a:rPr lang="uk-UA" sz="2000" kern="1200" smtClean="0">
              <a:solidFill>
                <a:schemeClr val="tx1"/>
              </a:solidFill>
            </a:rPr>
            <a:t>Омоніми сучасної української літературної мови переділяються на дві групи: </a:t>
          </a:r>
          <a:r>
            <a:rPr lang="uk-UA" sz="2000" b="1" i="1" kern="1200" smtClean="0">
              <a:solidFill>
                <a:schemeClr val="tx1"/>
              </a:solidFill>
            </a:rPr>
            <a:t>повні (прості) і неповні (часткові).</a:t>
          </a:r>
          <a:r>
            <a:rPr lang="ru-RU" sz="2000" kern="1200" smtClean="0">
              <a:solidFill>
                <a:schemeClr val="tx1"/>
              </a:solidFill>
            </a:rPr>
            <a:t/>
          </a:r>
          <a:br>
            <a:rPr lang="ru-RU" sz="2000" kern="1200" smtClean="0">
              <a:solidFill>
                <a:schemeClr val="tx1"/>
              </a:solidFill>
            </a:rPr>
          </a:br>
          <a:r>
            <a:rPr lang="ru-RU" sz="2000" kern="1200" smtClean="0">
              <a:solidFill>
                <a:schemeClr val="tx1"/>
              </a:solidFill>
            </a:rPr>
            <a:t/>
          </a:r>
          <a:br>
            <a:rPr lang="ru-RU" sz="2000" kern="1200" smtClean="0">
              <a:solidFill>
                <a:schemeClr val="tx1"/>
              </a:solidFill>
            </a:rPr>
          </a:br>
          <a:endParaRPr lang="ru-RU" sz="2000" kern="1200">
            <a:solidFill>
              <a:schemeClr val="tx1"/>
            </a:solidFill>
          </a:endParaRPr>
        </a:p>
      </dsp:txBody>
      <dsp:txXfrm>
        <a:off x="283289" y="406024"/>
        <a:ext cx="7858358" cy="52366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F2FC3C-D4BF-4F69-A79C-D31844A8E3AB}">
      <dsp:nvSpPr>
        <dsp:cNvPr id="0" name=""/>
        <dsp:cNvSpPr/>
      </dsp:nvSpPr>
      <dsp:spPr>
        <a:xfrm>
          <a:off x="0" y="75111"/>
          <a:ext cx="9036496"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i="1" kern="1200" dirty="0" smtClean="0">
              <a:solidFill>
                <a:schemeClr val="tx1"/>
              </a:solidFill>
            </a:rPr>
            <a:t>Синоніми</a:t>
          </a:r>
          <a:r>
            <a:rPr lang="uk-UA" sz="2600" kern="1200" dirty="0" smtClean="0">
              <a:solidFill>
                <a:schemeClr val="tx1"/>
              </a:solidFill>
            </a:rPr>
            <a:t> групуються в синонімічні ряди (синонімічні гнізда). </a:t>
          </a:r>
          <a:endParaRPr lang="ru-RU" sz="2600" kern="1200" dirty="0">
            <a:solidFill>
              <a:schemeClr val="tx1"/>
            </a:solidFill>
          </a:endParaRPr>
        </a:p>
      </dsp:txBody>
      <dsp:txXfrm>
        <a:off x="71001" y="146112"/>
        <a:ext cx="8894494" cy="1312454"/>
      </dsp:txXfrm>
    </dsp:sp>
    <dsp:sp modelId="{22C8D6AE-4422-461C-9E58-0CA48112C18C}">
      <dsp:nvSpPr>
        <dsp:cNvPr id="0" name=""/>
        <dsp:cNvSpPr/>
      </dsp:nvSpPr>
      <dsp:spPr>
        <a:xfrm>
          <a:off x="0" y="1604447"/>
          <a:ext cx="9036496"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i="1" kern="1200" dirty="0" smtClean="0">
              <a:solidFill>
                <a:schemeClr val="tx1"/>
              </a:solidFill>
            </a:rPr>
            <a:t>Синонімічній ряд</a:t>
          </a:r>
          <a:r>
            <a:rPr lang="uk-UA" sz="2600" kern="1200" dirty="0" smtClean="0">
              <a:solidFill>
                <a:schemeClr val="tx1"/>
              </a:solidFill>
            </a:rPr>
            <a:t> – це група слів, що мають однакове чи подібне значення: </a:t>
          </a:r>
          <a:r>
            <a:rPr lang="uk-UA" sz="2600" i="1" kern="1200" dirty="0" smtClean="0">
              <a:solidFill>
                <a:schemeClr val="tx1"/>
              </a:solidFill>
            </a:rPr>
            <a:t>бідність, нестатки, убогість, убозтво, незабезпеченість, злиденність; </a:t>
          </a:r>
          <a:endParaRPr lang="ru-RU" sz="2600" kern="1200" dirty="0">
            <a:solidFill>
              <a:schemeClr val="tx1"/>
            </a:solidFill>
          </a:endParaRPr>
        </a:p>
      </dsp:txBody>
      <dsp:txXfrm>
        <a:off x="71001" y="1675448"/>
        <a:ext cx="8894494" cy="1312454"/>
      </dsp:txXfrm>
    </dsp:sp>
    <dsp:sp modelId="{2C53FFE2-A968-470B-AF4F-4D959ACC6393}">
      <dsp:nvSpPr>
        <dsp:cNvPr id="0" name=""/>
        <dsp:cNvSpPr/>
      </dsp:nvSpPr>
      <dsp:spPr>
        <a:xfrm>
          <a:off x="0" y="3133783"/>
          <a:ext cx="9036496"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i="1" kern="1200" dirty="0" smtClean="0">
              <a:solidFill>
                <a:schemeClr val="tx1"/>
              </a:solidFill>
            </a:rPr>
            <a:t>істотний, посутній, сутній, суттєвий, дуже важливий, значний, вагомий, поважний; </a:t>
          </a:r>
          <a:endParaRPr lang="ru-RU" sz="2600" kern="1200" dirty="0">
            <a:solidFill>
              <a:schemeClr val="tx1"/>
            </a:solidFill>
          </a:endParaRPr>
        </a:p>
      </dsp:txBody>
      <dsp:txXfrm>
        <a:off x="71001" y="3204784"/>
        <a:ext cx="8894494" cy="1312454"/>
      </dsp:txXfrm>
    </dsp:sp>
    <dsp:sp modelId="{A5FB0046-6EAD-42A6-AA11-BF89203D0E66}">
      <dsp:nvSpPr>
        <dsp:cNvPr id="0" name=""/>
        <dsp:cNvSpPr/>
      </dsp:nvSpPr>
      <dsp:spPr>
        <a:xfrm>
          <a:off x="0" y="4663120"/>
          <a:ext cx="9036496" cy="14544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i="1" kern="1200" dirty="0" smtClean="0">
              <a:solidFill>
                <a:schemeClr val="tx1"/>
              </a:solidFill>
            </a:rPr>
            <a:t>шкодувати, жалкувати; (за чим) уболівати; (кого) жаліти, співчувати (кому); (гроші) економити, заощаджувати.</a:t>
          </a:r>
          <a:endParaRPr lang="ru-RU" sz="2600" kern="1200" dirty="0">
            <a:solidFill>
              <a:schemeClr val="tx1"/>
            </a:solidFill>
          </a:endParaRPr>
        </a:p>
      </dsp:txBody>
      <dsp:txXfrm>
        <a:off x="71001" y="4734121"/>
        <a:ext cx="8894494" cy="13124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AF403-2EF8-45A1-AC58-9D86543D4E59}">
      <dsp:nvSpPr>
        <dsp:cNvPr id="0" name=""/>
        <dsp:cNvSpPr/>
      </dsp:nvSpPr>
      <dsp:spPr>
        <a:xfrm>
          <a:off x="0" y="77272"/>
          <a:ext cx="8568952" cy="1490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0" kern="1200" dirty="0" smtClean="0">
              <a:solidFill>
                <a:schemeClr val="tx1"/>
              </a:solidFill>
            </a:rPr>
            <a:t>Стилістичні синоніми </a:t>
          </a:r>
          <a:r>
            <a:rPr lang="uk-UA" sz="1700" kern="1200" dirty="0" smtClean="0">
              <a:solidFill>
                <a:schemeClr val="tx1"/>
              </a:solidFill>
            </a:rPr>
            <a:t>– це слова, що різняться експресивно-емоційним забарвленням, належністю до </a:t>
          </a:r>
          <a:r>
            <a:rPr lang="uk-UA" sz="1700" kern="1200" dirty="0" err="1" smtClean="0">
              <a:solidFill>
                <a:schemeClr val="tx1"/>
              </a:solidFill>
            </a:rPr>
            <a:t>мовних</a:t>
          </a:r>
          <a:r>
            <a:rPr lang="uk-UA" sz="1700" kern="1200" dirty="0" smtClean="0">
              <a:solidFill>
                <a:schemeClr val="tx1"/>
              </a:solidFill>
            </a:rPr>
            <a:t> стилів: біографія (офіційно-діловий стиль) і життєпис (публіцистичний стиль).</a:t>
          </a:r>
          <a:endParaRPr lang="ru-RU" sz="1700" kern="1200" dirty="0">
            <a:solidFill>
              <a:schemeClr val="tx1"/>
            </a:solidFill>
          </a:endParaRPr>
        </a:p>
      </dsp:txBody>
      <dsp:txXfrm>
        <a:off x="72776" y="150048"/>
        <a:ext cx="8423400" cy="1345265"/>
      </dsp:txXfrm>
    </dsp:sp>
    <dsp:sp modelId="{9B7C4F5E-1C11-4346-9521-C6E11059407D}">
      <dsp:nvSpPr>
        <dsp:cNvPr id="0" name=""/>
        <dsp:cNvSpPr/>
      </dsp:nvSpPr>
      <dsp:spPr>
        <a:xfrm>
          <a:off x="0" y="1617050"/>
          <a:ext cx="8568952" cy="1490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1" kern="1200" dirty="0" smtClean="0">
              <a:solidFill>
                <a:schemeClr val="tx1"/>
              </a:solidFill>
            </a:rPr>
            <a:t>Семантико-стилістичні синоніми </a:t>
          </a:r>
          <a:r>
            <a:rPr lang="uk-UA" sz="1700" kern="1200" dirty="0" smtClean="0">
              <a:solidFill>
                <a:schemeClr val="tx1"/>
              </a:solidFill>
            </a:rPr>
            <a:t>– слова, що різняться і відтінками значень, і емоційним забарвленням: бити, ударяти, гатити, гамселити, садити.</a:t>
          </a:r>
          <a:endParaRPr lang="ru-RU" sz="1700" kern="1200" dirty="0">
            <a:solidFill>
              <a:schemeClr val="tx1"/>
            </a:solidFill>
          </a:endParaRPr>
        </a:p>
      </dsp:txBody>
      <dsp:txXfrm>
        <a:off x="72776" y="1689826"/>
        <a:ext cx="8423400" cy="1345265"/>
      </dsp:txXfrm>
    </dsp:sp>
    <dsp:sp modelId="{428A5C45-08D0-4C49-8BA7-03ACDD0A88B2}">
      <dsp:nvSpPr>
        <dsp:cNvPr id="0" name=""/>
        <dsp:cNvSpPr/>
      </dsp:nvSpPr>
      <dsp:spPr>
        <a:xfrm>
          <a:off x="0" y="3156827"/>
          <a:ext cx="8568952" cy="1490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0" kern="1200" dirty="0" smtClean="0">
              <a:solidFill>
                <a:schemeClr val="tx1"/>
              </a:solidFill>
            </a:rPr>
            <a:t>Абсолютні синоніми </a:t>
          </a:r>
          <a:r>
            <a:rPr lang="uk-UA" sz="1700" kern="1200" dirty="0" smtClean="0">
              <a:solidFill>
                <a:schemeClr val="tx1"/>
              </a:solidFill>
            </a:rPr>
            <a:t>– це слова тотожні за значенням і різняться лише звучанням: алфавіт, азбука, абетка; дієслово, інфінітив, неозначена форма дієслова; безплатний, безкоштовний. Ці синоніми позбавлені експресивно-емоційних відтінків: мовознавець, лінгвіст, баритися, гаятися</a:t>
          </a:r>
          <a:r>
            <a:rPr lang="uk-UA" sz="1700" kern="1200" dirty="0" smtClean="0"/>
            <a:t>.</a:t>
          </a:r>
          <a:endParaRPr lang="ru-RU" sz="1700" kern="1200" dirty="0"/>
        </a:p>
      </dsp:txBody>
      <dsp:txXfrm>
        <a:off x="72776" y="3229603"/>
        <a:ext cx="8423400" cy="1345265"/>
      </dsp:txXfrm>
    </dsp:sp>
    <dsp:sp modelId="{4674FAC7-6A82-4826-9E99-23823C84907F}">
      <dsp:nvSpPr>
        <dsp:cNvPr id="0" name=""/>
        <dsp:cNvSpPr/>
      </dsp:nvSpPr>
      <dsp:spPr>
        <a:xfrm>
          <a:off x="0" y="4696605"/>
          <a:ext cx="8568952" cy="1490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b="1" i="0" kern="1200" dirty="0" smtClean="0">
              <a:solidFill>
                <a:schemeClr val="tx1"/>
              </a:solidFill>
            </a:rPr>
            <a:t>Контекстуальні синоніми – </a:t>
          </a:r>
          <a:r>
            <a:rPr lang="uk-UA" sz="1700" kern="1200" dirty="0" smtClean="0">
              <a:solidFill>
                <a:schemeClr val="tx1"/>
              </a:solidFill>
            </a:rPr>
            <a:t>це слова, що мають близьке значення тільки в контексті. Поза контекстом ці слова вживаються з абсолютно різним значенням. Так дієслова провалитися і не скласти не є синонімами, але в певному контексті вони можуть вживатися як синоніми (провалитися на екзамені – не скласти екзамену.</a:t>
          </a:r>
          <a:endParaRPr lang="ru-RU" sz="1700" kern="1200" dirty="0">
            <a:solidFill>
              <a:schemeClr val="tx1"/>
            </a:solidFill>
          </a:endParaRPr>
        </a:p>
      </dsp:txBody>
      <dsp:txXfrm>
        <a:off x="72776" y="4769381"/>
        <a:ext cx="8423400" cy="13452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137E1-AAE2-4C7C-A732-FB64F1539D47}">
      <dsp:nvSpPr>
        <dsp:cNvPr id="0" name=""/>
        <dsp:cNvSpPr/>
      </dsp:nvSpPr>
      <dsp:spPr>
        <a:xfrm>
          <a:off x="0" y="218500"/>
          <a:ext cx="8280920" cy="42179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kern="1200" dirty="0" smtClean="0">
              <a:solidFill>
                <a:schemeClr val="tx1"/>
              </a:solidFill>
            </a:rPr>
            <a:t>       Специфічними синонімами є </a:t>
          </a:r>
          <a:r>
            <a:rPr lang="uk-UA" sz="2400" b="1" i="1" kern="1200" dirty="0" smtClean="0">
              <a:solidFill>
                <a:schemeClr val="tx1"/>
              </a:solidFill>
            </a:rPr>
            <a:t>евфемізми </a:t>
          </a:r>
          <a:r>
            <a:rPr lang="uk-UA" sz="2400" kern="1200" dirty="0" smtClean="0">
              <a:solidFill>
                <a:schemeClr val="tx1"/>
              </a:solidFill>
            </a:rPr>
            <a:t>– слова, що вживаються для непрямого, прихованого, ввічливого позначення певного предмета, явища, дії замість прямої їх назви: нерозумний замість дурний; допускати неточність замість збрехати; знешкодження, нейтралізація замість убивство. </a:t>
          </a:r>
        </a:p>
        <a:p>
          <a:pPr lvl="0" algn="l" defTabSz="1066800" rtl="0">
            <a:lnSpc>
              <a:spcPct val="90000"/>
            </a:lnSpc>
            <a:spcBef>
              <a:spcPct val="0"/>
            </a:spcBef>
            <a:spcAft>
              <a:spcPct val="35000"/>
            </a:spcAft>
          </a:pPr>
          <a:r>
            <a:rPr lang="uk-UA" sz="2400" kern="1200" dirty="0" smtClean="0">
              <a:solidFill>
                <a:schemeClr val="tx1"/>
              </a:solidFill>
            </a:rPr>
            <a:t>      Джерела евфемізмів – у прагненні уникнути з тих чи інших міркувань прямої назви предмета шляхом заміни її позитивним еквівалентом.</a:t>
          </a:r>
          <a:endParaRPr lang="ru-RU" sz="2400" kern="1200" dirty="0">
            <a:solidFill>
              <a:schemeClr val="tx1"/>
            </a:solidFill>
          </a:endParaRPr>
        </a:p>
      </dsp:txBody>
      <dsp:txXfrm>
        <a:off x="205904" y="424404"/>
        <a:ext cx="7869112" cy="38061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87E2268-D6A6-47E4-8252-31FD91A5D2DD}" type="slidenum">
              <a:rPr lang="ru-RU" smtClean="0"/>
              <a:t>‹#›</a:t>
            </a:fld>
            <a:endParaRPr lang="ru-RU"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87E2268-D6A6-47E4-8252-31FD91A5D2DD}" type="slidenum">
              <a:rPr lang="ru-RU" smtClean="0"/>
              <a:t>‹#›</a:t>
            </a:fld>
            <a:endParaRPr lang="ru-RU"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887E2268-D6A6-47E4-8252-31FD91A5D2DD}"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87E2268-D6A6-47E4-8252-31FD91A5D2DD}" type="slidenum">
              <a:rPr lang="ru-RU" smtClean="0"/>
              <a:t>‹#›</a:t>
            </a:fld>
            <a:endParaRPr lang="ru-RU"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710C930F-BC09-4A34-A1BB-343DDC2CA9BC}" type="datetimeFigureOut">
              <a:rPr lang="ru-RU" smtClean="0"/>
              <a:t>15.02.2020</a:t>
            </a:fld>
            <a:endParaRPr lang="ru-RU" dirty="0"/>
          </a:p>
        </p:txBody>
      </p:sp>
      <p:sp>
        <p:nvSpPr>
          <p:cNvPr id="7" name="Slide Number Placeholder 6"/>
          <p:cNvSpPr>
            <a:spLocks noGrp="1"/>
          </p:cNvSpPr>
          <p:nvPr>
            <p:ph type="sldNum" sz="quarter" idx="12"/>
          </p:nvPr>
        </p:nvSpPr>
        <p:spPr/>
        <p:txBody>
          <a:bodyPr/>
          <a:lstStyle/>
          <a:p>
            <a:fld id="{887E2268-D6A6-47E4-8252-31FD91A5D2DD}" type="slidenum">
              <a:rPr lang="ru-RU" smtClean="0"/>
              <a:t>‹#›</a:t>
            </a:fld>
            <a:endParaRPr lang="ru-RU"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ru-RU"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10C930F-BC09-4A34-A1BB-343DDC2CA9BC}" type="datetimeFigureOut">
              <a:rPr lang="ru-RU" smtClean="0"/>
              <a:t>15.02.2020</a:t>
            </a:fld>
            <a:endParaRPr lang="ru-R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87E2268-D6A6-47E4-8252-31FD91A5D2DD}" type="slidenum">
              <a:rPr lang="ru-RU" smtClean="0"/>
              <a:t>‹#›</a:t>
            </a:fld>
            <a:endParaRPr lang="ru-RU"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1"/>
            <a:ext cx="7560840" cy="864096"/>
          </a:xfrm>
        </p:spPr>
        <p:txBody>
          <a:bodyPr>
            <a:noAutofit/>
          </a:bodyPr>
          <a:lstStyle/>
          <a:p>
            <a:pPr algn="just"/>
            <a:r>
              <a:rPr lang="uk-UA" sz="3200" dirty="0" smtClean="0"/>
              <a:t/>
            </a:r>
            <a:br>
              <a:rPr lang="uk-UA" sz="3200" dirty="0" smtClean="0"/>
            </a:br>
            <a:endParaRPr lang="ru-RU" sz="3200" dirty="0"/>
          </a:p>
        </p:txBody>
      </p:sp>
      <p:sp>
        <p:nvSpPr>
          <p:cNvPr id="4" name="Подзаголовок 3"/>
          <p:cNvSpPr>
            <a:spLocks noGrp="1"/>
          </p:cNvSpPr>
          <p:nvPr>
            <p:ph type="subTitle" idx="1"/>
          </p:nvPr>
        </p:nvSpPr>
        <p:spPr>
          <a:xfrm>
            <a:off x="539552" y="4648200"/>
            <a:ext cx="6656453" cy="725016"/>
          </a:xfrm>
        </p:spPr>
        <p:txBody>
          <a:bodyPr/>
          <a:lstStyle/>
          <a:p>
            <a:endParaRPr lang="ru-RU" b="1" dirty="0">
              <a:solidFill>
                <a:schemeClr val="tx1"/>
              </a:solidFill>
            </a:endParaRPr>
          </a:p>
        </p:txBody>
      </p:sp>
      <p:sp>
        <p:nvSpPr>
          <p:cNvPr id="5" name="Прямоугольник 4"/>
          <p:cNvSpPr/>
          <p:nvPr/>
        </p:nvSpPr>
        <p:spPr>
          <a:xfrm>
            <a:off x="827584" y="3284982"/>
            <a:ext cx="6336704" cy="954107"/>
          </a:xfrm>
          <a:prstGeom prst="rect">
            <a:avLst/>
          </a:prstGeom>
        </p:spPr>
        <p:txBody>
          <a:bodyPr wrap="square">
            <a:spAutoFit/>
          </a:bodyPr>
          <a:lstStyle/>
          <a:p>
            <a:pPr algn="ctr"/>
            <a:r>
              <a:rPr lang="uk-UA" sz="2800" dirty="0" smtClean="0"/>
              <a:t>Лексичні норми сучасної української мови</a:t>
            </a:r>
            <a:endParaRPr lang="ru-RU" sz="2800" dirty="0"/>
          </a:p>
        </p:txBody>
      </p:sp>
    </p:spTree>
    <p:extLst>
      <p:ext uri="{BB962C8B-B14F-4D97-AF65-F5344CB8AC3E}">
        <p14:creationId xmlns:p14="http://schemas.microsoft.com/office/powerpoint/2010/main" val="381208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nodePh="1">
                                  <p:stCondLst>
                                    <p:cond delay="0"/>
                                  </p:stCondLst>
                                  <p:endCondLst>
                                    <p:cond evt="begin" delay="0">
                                      <p:tn val="8"/>
                                    </p:cond>
                                  </p:end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000" dirty="0" smtClean="0"/>
              <a:t>В українській мові є </a:t>
            </a:r>
            <a:r>
              <a:rPr lang="uk-UA" sz="2000" dirty="0"/>
              <a:t>3 типи переносних значень: </a:t>
            </a:r>
            <a:r>
              <a:rPr lang="uk-UA" sz="2000" dirty="0" smtClean="0"/>
              <a:t/>
            </a:r>
            <a:br>
              <a:rPr lang="uk-UA" sz="2000" dirty="0" smtClean="0"/>
            </a:br>
            <a:r>
              <a:rPr lang="uk-UA" sz="2000" b="1" i="1" dirty="0" smtClean="0"/>
              <a:t>метафора</a:t>
            </a:r>
            <a:r>
              <a:rPr lang="uk-UA" sz="2000" b="1" i="1" dirty="0"/>
              <a:t>, метонімія і синекдоха</a:t>
            </a:r>
            <a:r>
              <a:rPr lang="uk-UA" sz="2000" dirty="0"/>
              <a:t>.</a:t>
            </a:r>
            <a:r>
              <a:rPr lang="ru-RU" sz="2000" dirty="0"/>
              <a:t/>
            </a:r>
            <a:br>
              <a:rPr lang="ru-RU" sz="2000" dirty="0"/>
            </a:br>
            <a:endParaRPr lang="ru-RU" sz="2000" dirty="0"/>
          </a:p>
        </p:txBody>
      </p:sp>
      <p:sp>
        <p:nvSpPr>
          <p:cNvPr id="3" name="Текст 2"/>
          <p:cNvSpPr>
            <a:spLocks noGrp="1"/>
          </p:cNvSpPr>
          <p:nvPr>
            <p:ph type="body" idx="1"/>
          </p:nvPr>
        </p:nvSpPr>
        <p:spPr/>
        <p:txBody>
          <a:bodyPr/>
          <a:lstStyle/>
          <a:p>
            <a:r>
              <a:rPr lang="uk-UA" i="1" dirty="0"/>
              <a:t>метафора</a:t>
            </a:r>
            <a:endParaRPr lang="ru-RU" dirty="0"/>
          </a:p>
        </p:txBody>
      </p:sp>
      <p:sp>
        <p:nvSpPr>
          <p:cNvPr id="4" name="Объект 3"/>
          <p:cNvSpPr>
            <a:spLocks noGrp="1"/>
          </p:cNvSpPr>
          <p:nvPr>
            <p:ph sz="half" idx="2"/>
          </p:nvPr>
        </p:nvSpPr>
        <p:spPr/>
        <p:txBody>
          <a:bodyPr>
            <a:normAutofit fontScale="92500" lnSpcReduction="20000"/>
          </a:bodyPr>
          <a:lstStyle/>
          <a:p>
            <a:pPr marL="0" indent="0">
              <a:buNone/>
            </a:pPr>
            <a:r>
              <a:rPr lang="uk-UA" dirty="0" smtClean="0"/>
              <a:t>в </a:t>
            </a:r>
            <a:r>
              <a:rPr lang="uk-UA" dirty="0"/>
              <a:t>основі метафори може бути подібність: </a:t>
            </a:r>
            <a:endParaRPr lang="uk-UA" dirty="0" smtClean="0"/>
          </a:p>
          <a:p>
            <a:r>
              <a:rPr lang="uk-UA" dirty="0" smtClean="0"/>
              <a:t>а</a:t>
            </a:r>
            <a:r>
              <a:rPr lang="uk-UA" dirty="0"/>
              <a:t>) за кольором </a:t>
            </a:r>
            <a:r>
              <a:rPr lang="uk-UA" i="1" dirty="0"/>
              <a:t>(золоте волосся, золоте сонце);</a:t>
            </a:r>
            <a:endParaRPr lang="ru-RU" i="1" dirty="0"/>
          </a:p>
          <a:p>
            <a:r>
              <a:rPr lang="uk-UA" dirty="0"/>
              <a:t>б) за формою </a:t>
            </a:r>
            <a:r>
              <a:rPr lang="uk-UA" i="1" dirty="0"/>
              <a:t>(ніс судна, ніс черевика);</a:t>
            </a:r>
            <a:endParaRPr lang="ru-RU" i="1" dirty="0"/>
          </a:p>
          <a:p>
            <a:r>
              <a:rPr lang="uk-UA" dirty="0"/>
              <a:t>в) за формою і функцією </a:t>
            </a:r>
            <a:r>
              <a:rPr lang="uk-UA" i="1" dirty="0"/>
              <a:t>(крила літака);</a:t>
            </a:r>
            <a:endParaRPr lang="ru-RU" i="1" dirty="0"/>
          </a:p>
          <a:p>
            <a:r>
              <a:rPr lang="uk-UA" dirty="0"/>
              <a:t>г) емоційним враженням </a:t>
            </a:r>
            <a:r>
              <a:rPr lang="uk-UA" i="1" dirty="0"/>
              <a:t>(чорна заздрість).</a:t>
            </a:r>
            <a:endParaRPr lang="ru-RU" i="1" dirty="0"/>
          </a:p>
          <a:p>
            <a:endParaRPr lang="ru-RU" dirty="0"/>
          </a:p>
        </p:txBody>
      </p:sp>
      <p:sp>
        <p:nvSpPr>
          <p:cNvPr id="5" name="Текст 4"/>
          <p:cNvSpPr>
            <a:spLocks noGrp="1"/>
          </p:cNvSpPr>
          <p:nvPr>
            <p:ph type="body" sz="quarter" idx="3"/>
          </p:nvPr>
        </p:nvSpPr>
        <p:spPr/>
        <p:txBody>
          <a:bodyPr/>
          <a:lstStyle/>
          <a:p>
            <a:r>
              <a:rPr lang="uk-UA" i="1" dirty="0"/>
              <a:t>метонімія</a:t>
            </a:r>
            <a:endParaRPr lang="ru-RU" dirty="0"/>
          </a:p>
        </p:txBody>
      </p:sp>
      <p:sp>
        <p:nvSpPr>
          <p:cNvPr id="6" name="Объект 5"/>
          <p:cNvSpPr>
            <a:spLocks noGrp="1"/>
          </p:cNvSpPr>
          <p:nvPr>
            <p:ph sz="quarter" idx="4"/>
          </p:nvPr>
        </p:nvSpPr>
        <p:spPr/>
        <p:txBody>
          <a:bodyPr>
            <a:normAutofit fontScale="62500" lnSpcReduction="20000"/>
          </a:bodyPr>
          <a:lstStyle/>
          <a:p>
            <a:r>
              <a:rPr lang="uk-UA" sz="2800" dirty="0" smtClean="0"/>
              <a:t>1</a:t>
            </a:r>
            <a:r>
              <a:rPr lang="uk-UA" sz="2800" dirty="0"/>
              <a:t>) прізвище автора вживається замість назви його творів: </a:t>
            </a:r>
            <a:r>
              <a:rPr lang="uk-UA" sz="2800" i="1" dirty="0"/>
              <a:t>читати Шевченка, слухати Моцарта;</a:t>
            </a:r>
            <a:endParaRPr lang="ru-RU" sz="2800" i="1" dirty="0"/>
          </a:p>
          <a:p>
            <a:r>
              <a:rPr lang="uk-UA" sz="3400" dirty="0"/>
              <a:t>2) назва міста, вулиці, країни вживається замість назви їх жителів: </a:t>
            </a:r>
            <a:r>
              <a:rPr lang="uk-UA" sz="3400" i="1" dirty="0"/>
              <a:t>Київ зустрічає гостя. Шумить Хрещатик;</a:t>
            </a:r>
            <a:endParaRPr lang="ru-RU" sz="3400" i="1" dirty="0"/>
          </a:p>
          <a:p>
            <a:r>
              <a:rPr lang="uk-UA" sz="3400" dirty="0"/>
              <a:t>3) назва певного матеріалу переноситься на ту річ, яку виготовлено з нього: </a:t>
            </a:r>
            <a:r>
              <a:rPr lang="uk-UA" sz="3400" i="1" dirty="0"/>
              <a:t>на ньому залізо (кайдани).</a:t>
            </a:r>
            <a:endParaRPr lang="ru-RU" sz="3400" i="1" dirty="0"/>
          </a:p>
          <a:p>
            <a:endParaRPr lang="ru-RU" dirty="0"/>
          </a:p>
        </p:txBody>
      </p:sp>
    </p:spTree>
    <p:extLst>
      <p:ext uri="{BB962C8B-B14F-4D97-AF65-F5344CB8AC3E}">
        <p14:creationId xmlns:p14="http://schemas.microsoft.com/office/powerpoint/2010/main" val="29150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226736395"/>
              </p:ext>
            </p:extLst>
          </p:nvPr>
        </p:nvGraphicFramePr>
        <p:xfrm>
          <a:off x="179512" y="332656"/>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861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263531398"/>
              </p:ext>
            </p:extLst>
          </p:nvPr>
        </p:nvGraphicFramePr>
        <p:xfrm>
          <a:off x="251520" y="476672"/>
          <a:ext cx="8424936"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016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normAutofit fontScale="90000"/>
          </a:bodyPr>
          <a:lstStyle/>
          <a:p>
            <a:r>
              <a:rPr lang="uk-UA" sz="2800" dirty="0"/>
              <a:t>Серед неповних </a:t>
            </a:r>
            <a:r>
              <a:rPr lang="uk-UA" sz="2800" b="1" i="1" dirty="0"/>
              <a:t>омонімів</a:t>
            </a:r>
            <a:r>
              <a:rPr lang="uk-UA" sz="2800" dirty="0"/>
              <a:t> вирізняють декілька </a:t>
            </a:r>
            <a:r>
              <a:rPr lang="uk-UA" sz="2800" dirty="0" smtClean="0"/>
              <a:t>груп</a:t>
            </a:r>
            <a:r>
              <a:rPr lang="ru-RU" sz="2800" dirty="0"/>
              <a:t/>
            </a:r>
            <a:br>
              <a:rPr lang="ru-RU" sz="2800" dirty="0"/>
            </a:br>
            <a:endParaRPr lang="ru-RU" sz="2800" dirty="0"/>
          </a:p>
        </p:txBody>
      </p:sp>
      <p:sp>
        <p:nvSpPr>
          <p:cNvPr id="3" name="Объект 2"/>
          <p:cNvSpPr>
            <a:spLocks noGrp="1"/>
          </p:cNvSpPr>
          <p:nvPr>
            <p:ph sz="half" idx="1"/>
          </p:nvPr>
        </p:nvSpPr>
        <p:spPr/>
        <p:txBody>
          <a:bodyPr>
            <a:normAutofit fontScale="70000" lnSpcReduction="20000"/>
          </a:bodyPr>
          <a:lstStyle/>
          <a:p>
            <a:pPr marL="0" indent="0">
              <a:buNone/>
            </a:pPr>
            <a:r>
              <a:rPr lang="uk-UA" sz="3100" b="1" i="1" dirty="0"/>
              <a:t>Омоф</a:t>
            </a:r>
            <a:r>
              <a:rPr lang="uk-UA" b="1" i="1" dirty="0"/>
              <a:t>орми</a:t>
            </a:r>
            <a:r>
              <a:rPr lang="uk-UA" dirty="0"/>
              <a:t> – різні за значенням слова, однакове звучання яких зберігається лише в окремих граматичних формах: ранком (іменник в орудному відмінку однини і прислівник); мати, поле (іменники) і мати, поле (дієслова); світи (іменник у формі множини) і світи (дієслово наказного способу: Світи, сонечко, яскравіше).</a:t>
            </a:r>
            <a:endParaRPr lang="ru-RU" dirty="0"/>
          </a:p>
          <a:p>
            <a:endParaRPr lang="ru-RU" dirty="0"/>
          </a:p>
        </p:txBody>
      </p:sp>
      <p:sp>
        <p:nvSpPr>
          <p:cNvPr id="4" name="Объект 3"/>
          <p:cNvSpPr>
            <a:spLocks noGrp="1"/>
          </p:cNvSpPr>
          <p:nvPr>
            <p:ph sz="half" idx="2"/>
          </p:nvPr>
        </p:nvSpPr>
        <p:spPr/>
        <p:txBody>
          <a:bodyPr>
            <a:normAutofit fontScale="70000" lnSpcReduction="20000"/>
          </a:bodyPr>
          <a:lstStyle/>
          <a:p>
            <a:pPr marL="0" indent="0">
              <a:buNone/>
            </a:pPr>
            <a:r>
              <a:rPr lang="uk-UA" b="1" i="1" dirty="0"/>
              <a:t>Омофони</a:t>
            </a:r>
            <a:r>
              <a:rPr lang="uk-UA" dirty="0"/>
              <a:t> – слова різні за значенням і написання, але однакові за звучанням: сонце і сон це, лежу (від лежати) і лижу (від лизати), мене (до я) і мине (від минати), проте і про те</a:t>
            </a:r>
            <a:r>
              <a:rPr lang="uk-UA" dirty="0" smtClean="0"/>
              <a:t>.</a:t>
            </a:r>
          </a:p>
          <a:p>
            <a:pPr marL="0" indent="0">
              <a:buNone/>
            </a:pPr>
            <a:endParaRPr lang="ru-RU" dirty="0"/>
          </a:p>
          <a:p>
            <a:pPr marL="0" indent="0">
              <a:buNone/>
            </a:pPr>
            <a:r>
              <a:rPr lang="uk-UA" b="1" i="1" dirty="0"/>
              <a:t>Омографи</a:t>
            </a:r>
            <a:r>
              <a:rPr lang="uk-UA" dirty="0"/>
              <a:t> – слова, однакові за написанням, але різні за значенням і звучанням. Вони розрізняються наголосом: обід і обід (у колесі), мала (прикметник) і мала (дієслово), дорога (прикметник) і дорога (іменник).</a:t>
            </a:r>
            <a:endParaRPr lang="ru-RU" dirty="0"/>
          </a:p>
          <a:p>
            <a:endParaRPr lang="ru-RU" dirty="0"/>
          </a:p>
        </p:txBody>
      </p:sp>
    </p:spTree>
    <p:extLst>
      <p:ext uri="{BB962C8B-B14F-4D97-AF65-F5344CB8AC3E}">
        <p14:creationId xmlns:p14="http://schemas.microsoft.com/office/powerpoint/2010/main" val="159162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down)">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95536" y="332656"/>
            <a:ext cx="8229600" cy="868958"/>
          </a:xfrm>
        </p:spPr>
        <p:txBody>
          <a:bodyPr>
            <a:normAutofit/>
          </a:bodyPr>
          <a:lstStyle/>
          <a:p>
            <a:r>
              <a:rPr lang="uk-UA" sz="2000" b="1" i="1" dirty="0" smtClean="0"/>
              <a:t>Окрім того, в українській лексиці відомі пароніми, синоніми</a:t>
            </a:r>
            <a:endParaRPr lang="ru-RU" sz="2000" b="1" i="1" dirty="0"/>
          </a:p>
        </p:txBody>
      </p:sp>
      <p:sp>
        <p:nvSpPr>
          <p:cNvPr id="3" name="Объект 2"/>
          <p:cNvSpPr>
            <a:spLocks noGrp="1"/>
          </p:cNvSpPr>
          <p:nvPr>
            <p:ph sz="half" idx="1"/>
          </p:nvPr>
        </p:nvSpPr>
        <p:spPr/>
        <p:txBody>
          <a:bodyPr>
            <a:normAutofit fontScale="62500" lnSpcReduction="20000"/>
          </a:bodyPr>
          <a:lstStyle/>
          <a:p>
            <a:pPr marL="0" indent="0">
              <a:buNone/>
            </a:pPr>
            <a:r>
              <a:rPr lang="uk-UA" b="1" i="1" dirty="0"/>
              <a:t>Пароніми </a:t>
            </a:r>
            <a:r>
              <a:rPr lang="uk-UA" dirty="0"/>
              <a:t>– це слова, що мають подібність у морфологічній будові (близькі за фонетичним складом), але розрізняються за значенням: уява (здатність уявляти - плід уяви) -</a:t>
            </a:r>
            <a:r>
              <a:rPr lang="uk-UA" i="1" dirty="0"/>
              <a:t>уявлення</a:t>
            </a:r>
            <a:r>
              <a:rPr lang="uk-UA" dirty="0"/>
              <a:t> (знання, розуміння чогось – помилкове уявлення); гривня (грошова одиниця) – гривна (металева шийна прикраса у вигляді обруча); кампанія (сукупність заходів, спрямованих на виконання певного завдання) – компанія (група осіб, пов'язаних певними інтересами або торговельне чи промислове товариство).</a:t>
            </a:r>
            <a:r>
              <a:rPr lang="ru-RU" dirty="0"/>
              <a:t/>
            </a:r>
            <a:br>
              <a:rPr lang="ru-RU" dirty="0"/>
            </a:br>
            <a:endParaRPr lang="ru-RU" dirty="0"/>
          </a:p>
        </p:txBody>
      </p:sp>
      <p:sp>
        <p:nvSpPr>
          <p:cNvPr id="4" name="Объект 3"/>
          <p:cNvSpPr>
            <a:spLocks noGrp="1"/>
          </p:cNvSpPr>
          <p:nvPr>
            <p:ph sz="half" idx="2"/>
          </p:nvPr>
        </p:nvSpPr>
        <p:spPr/>
        <p:txBody>
          <a:bodyPr>
            <a:normAutofit fontScale="62500" lnSpcReduction="20000"/>
          </a:bodyPr>
          <a:lstStyle/>
          <a:p>
            <a:pPr marL="0" indent="0">
              <a:buNone/>
            </a:pPr>
            <a:r>
              <a:rPr lang="uk-UA" b="1" i="1" dirty="0"/>
              <a:t>Синоніми</a:t>
            </a:r>
            <a:r>
              <a:rPr lang="uk-UA" dirty="0"/>
              <a:t> – це слова тотожні або близькі за значенням, але різні за звучанням: аргумент, доказ, підстава, обґрунтування; конче, доконче, неминуче; будувати, споруджувати, зводити, (хату) ставити, (з каменю) мурувати; (машини) складати, виготовляти; (суспільство) створювати, організовувати; (світогляд) формувати, ґрунтувати.</a:t>
            </a:r>
            <a:endParaRPr lang="ru-RU" dirty="0"/>
          </a:p>
          <a:p>
            <a:pPr marL="0" indent="0">
              <a:buNone/>
            </a:pPr>
            <a:endParaRPr lang="ru-RU" dirty="0"/>
          </a:p>
        </p:txBody>
      </p:sp>
    </p:spTree>
    <p:extLst>
      <p:ext uri="{BB962C8B-B14F-4D97-AF65-F5344CB8AC3E}">
        <p14:creationId xmlns:p14="http://schemas.microsoft.com/office/powerpoint/2010/main" val="79496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215954267"/>
              </p:ext>
            </p:extLst>
          </p:nvPr>
        </p:nvGraphicFramePr>
        <p:xfrm>
          <a:off x="107504" y="404664"/>
          <a:ext cx="9036496"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98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облако 3"/>
          <p:cNvSpPr/>
          <p:nvPr/>
        </p:nvSpPr>
        <p:spPr>
          <a:xfrm>
            <a:off x="395536" y="701989"/>
            <a:ext cx="8280920" cy="179090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a:solidFill>
                  <a:schemeClr val="tx1"/>
                </a:solidFill>
              </a:rPr>
              <a:t>Виокремлюють такі різновиди синонімів: </a:t>
            </a:r>
            <a:r>
              <a:rPr lang="uk-UA" b="1" i="1" dirty="0">
                <a:solidFill>
                  <a:schemeClr val="tx1"/>
                </a:solidFill>
              </a:rPr>
              <a:t>лексичні і </a:t>
            </a:r>
            <a:r>
              <a:rPr lang="uk-UA" b="1" i="1" dirty="0" smtClean="0">
                <a:solidFill>
                  <a:schemeClr val="tx1"/>
                </a:solidFill>
              </a:rPr>
              <a:t>контекстуальні</a:t>
            </a:r>
            <a:endParaRPr lang="ru-RU" b="1" i="1" dirty="0">
              <a:solidFill>
                <a:schemeClr val="tx1"/>
              </a:solidFill>
            </a:endParaRPr>
          </a:p>
        </p:txBody>
      </p:sp>
      <p:sp>
        <p:nvSpPr>
          <p:cNvPr id="5" name="Прямоугольник 4"/>
          <p:cNvSpPr/>
          <p:nvPr/>
        </p:nvSpPr>
        <p:spPr>
          <a:xfrm>
            <a:off x="395536" y="2708920"/>
            <a:ext cx="8136904" cy="367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b="1" dirty="0" smtClean="0">
                <a:solidFill>
                  <a:schemeClr val="tx1"/>
                </a:solidFill>
              </a:rPr>
              <a:t>       Лексичні </a:t>
            </a:r>
            <a:r>
              <a:rPr lang="uk-UA" b="1" dirty="0">
                <a:solidFill>
                  <a:schemeClr val="tx1"/>
                </a:solidFill>
              </a:rPr>
              <a:t>синоніми </a:t>
            </a:r>
            <a:r>
              <a:rPr lang="uk-UA" dirty="0">
                <a:solidFill>
                  <a:schemeClr val="tx1"/>
                </a:solidFill>
              </a:rPr>
              <a:t>– це слова, що належать до однієї частини мови і мають відмінності у значенні.</a:t>
            </a:r>
            <a:endParaRPr lang="ru-RU" dirty="0">
              <a:solidFill>
                <a:schemeClr val="tx1"/>
              </a:solidFill>
            </a:endParaRPr>
          </a:p>
          <a:p>
            <a:r>
              <a:rPr lang="uk-UA" dirty="0" smtClean="0">
                <a:solidFill>
                  <a:schemeClr val="tx1"/>
                </a:solidFill>
              </a:rPr>
              <a:t>      Серед </a:t>
            </a:r>
            <a:r>
              <a:rPr lang="uk-UA" dirty="0">
                <a:solidFill>
                  <a:schemeClr val="tx1"/>
                </a:solidFill>
              </a:rPr>
              <a:t>лексичних розрізняють </a:t>
            </a:r>
            <a:r>
              <a:rPr lang="uk-UA" b="1" i="1" dirty="0">
                <a:solidFill>
                  <a:schemeClr val="tx1"/>
                </a:solidFill>
              </a:rPr>
              <a:t>семантичні, стилістичні, семантико-стилістичні й абсолютні</a:t>
            </a:r>
            <a:r>
              <a:rPr lang="uk-UA" b="1" i="1" dirty="0" smtClean="0">
                <a:solidFill>
                  <a:schemeClr val="tx1"/>
                </a:solidFill>
              </a:rPr>
              <a:t>.</a:t>
            </a:r>
          </a:p>
          <a:p>
            <a:endParaRPr lang="ru-RU" b="1" i="1" dirty="0">
              <a:solidFill>
                <a:schemeClr val="tx1"/>
              </a:solidFill>
            </a:endParaRPr>
          </a:p>
          <a:p>
            <a:r>
              <a:rPr lang="uk-UA" b="1" i="1" dirty="0" smtClean="0">
                <a:solidFill>
                  <a:schemeClr val="tx1"/>
                </a:solidFill>
              </a:rPr>
              <a:t>      Семантичн</a:t>
            </a:r>
            <a:r>
              <a:rPr lang="uk-UA" dirty="0" smtClean="0">
                <a:solidFill>
                  <a:schemeClr val="tx1"/>
                </a:solidFill>
              </a:rPr>
              <a:t>і </a:t>
            </a:r>
            <a:r>
              <a:rPr lang="uk-UA" dirty="0">
                <a:solidFill>
                  <a:schemeClr val="tx1"/>
                </a:solidFill>
              </a:rPr>
              <a:t>(поняттєві, ідеографічні) синоніми - це стилістично нейтральні слова, що відрізняються відтінками у значенні: схвалювати, підтримувати, затверджувати; взаємини, стосунки, відносини.</a:t>
            </a:r>
            <a:endParaRPr lang="ru-RU"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275665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884970431"/>
              </p:ext>
            </p:extLst>
          </p:nvPr>
        </p:nvGraphicFramePr>
        <p:xfrm>
          <a:off x="179512" y="332656"/>
          <a:ext cx="8568952"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079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303730212"/>
              </p:ext>
            </p:extLst>
          </p:nvPr>
        </p:nvGraphicFramePr>
        <p:xfrm>
          <a:off x="395536" y="620688"/>
          <a:ext cx="8280920" cy="4654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310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313699196"/>
              </p:ext>
            </p:extLst>
          </p:nvPr>
        </p:nvGraphicFramePr>
        <p:xfrm>
          <a:off x="539552" y="260648"/>
          <a:ext cx="8064896"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471769191"/>
              </p:ext>
            </p:extLst>
          </p:nvPr>
        </p:nvGraphicFramePr>
        <p:xfrm>
          <a:off x="467544" y="2060848"/>
          <a:ext cx="8136904" cy="41764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5517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2"/>
          <p:cNvSpPr txBox="1">
            <a:spLocks/>
          </p:cNvSpPr>
          <p:nvPr/>
        </p:nvSpPr>
        <p:spPr>
          <a:xfrm>
            <a:off x="539552" y="548680"/>
            <a:ext cx="7920880" cy="5090120"/>
          </a:xfrm>
          <a:prstGeom prst="rect">
            <a:avLst/>
          </a:prstGeom>
        </p:spPr>
        <p:txBody>
          <a:bodyPr>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457200" indent="-457200" algn="just">
              <a:buFont typeface="Arial" pitchFamily="34" charset="0"/>
              <a:buAutoNum type="arabicPeriod"/>
            </a:pPr>
            <a:r>
              <a:rPr lang="uk-UA" sz="2800" dirty="0" smtClean="0">
                <a:solidFill>
                  <a:schemeClr val="tx1"/>
                </a:solidFill>
              </a:rPr>
              <a:t>Предмет і завдання лексикології.</a:t>
            </a:r>
          </a:p>
          <a:p>
            <a:pPr algn="just"/>
            <a:r>
              <a:rPr lang="uk-UA" sz="2800" dirty="0" smtClean="0">
                <a:solidFill>
                  <a:schemeClr val="tx1"/>
                </a:solidFill>
              </a:rPr>
              <a:t>2. Слово як одиниця мови. Значення слова і поняття.</a:t>
            </a:r>
          </a:p>
          <a:p>
            <a:pPr algn="just"/>
            <a:r>
              <a:rPr lang="uk-UA" sz="2800" dirty="0" smtClean="0">
                <a:solidFill>
                  <a:schemeClr val="tx1"/>
                </a:solidFill>
              </a:rPr>
              <a:t>3. Багатозначність слів у сучасній українській мові.</a:t>
            </a:r>
          </a:p>
          <a:p>
            <a:pPr algn="just"/>
            <a:r>
              <a:rPr lang="uk-UA" sz="2800" dirty="0" smtClean="0">
                <a:solidFill>
                  <a:schemeClr val="tx1"/>
                </a:solidFill>
              </a:rPr>
              <a:t>4. Омоніми.</a:t>
            </a:r>
          </a:p>
          <a:p>
            <a:pPr algn="just"/>
            <a:r>
              <a:rPr lang="uk-UA" sz="2800" dirty="0" smtClean="0">
                <a:solidFill>
                  <a:schemeClr val="tx1"/>
                </a:solidFill>
              </a:rPr>
              <a:t>5. Пароніми. </a:t>
            </a:r>
          </a:p>
          <a:p>
            <a:pPr algn="just"/>
            <a:r>
              <a:rPr lang="uk-UA" sz="2800" dirty="0" smtClean="0">
                <a:solidFill>
                  <a:schemeClr val="tx1"/>
                </a:solidFill>
              </a:rPr>
              <a:t>6.Синоніми.</a:t>
            </a:r>
          </a:p>
          <a:p>
            <a:pPr algn="just"/>
            <a:r>
              <a:rPr lang="uk-UA" sz="2800" dirty="0" smtClean="0">
                <a:solidFill>
                  <a:schemeClr val="tx1"/>
                </a:solidFill>
              </a:rPr>
              <a:t>7. Антоніми.</a:t>
            </a:r>
          </a:p>
          <a:p>
            <a:pPr algn="just"/>
            <a:r>
              <a:rPr lang="uk-UA" sz="2800" dirty="0" smtClean="0">
                <a:solidFill>
                  <a:schemeClr val="tx1"/>
                </a:solidFill>
              </a:rPr>
              <a:t>8. Склад лексики сучасної української мови з погляду її походження. </a:t>
            </a:r>
          </a:p>
          <a:p>
            <a:pPr algn="just"/>
            <a:r>
              <a:rPr lang="uk-UA" sz="2800" dirty="0" smtClean="0">
                <a:solidFill>
                  <a:schemeClr val="tx1"/>
                </a:solidFill>
              </a:rPr>
              <a:t>8. Склад української лексики зі стилістичного погляду.</a:t>
            </a:r>
            <a:endParaRPr lang="ru-RU" sz="2800" dirty="0" smtClean="0">
              <a:solidFill>
                <a:schemeClr val="tx1"/>
              </a:solidFill>
            </a:endParaRPr>
          </a:p>
          <a:p>
            <a:pPr algn="just"/>
            <a:r>
              <a:rPr lang="uk-UA" sz="2800" dirty="0" smtClean="0">
                <a:solidFill>
                  <a:schemeClr val="tx1"/>
                </a:solidFill>
              </a:rPr>
              <a:t>9. Активна і пасивна лексика сучасної української мови. </a:t>
            </a:r>
            <a:endParaRPr lang="ru-RU" sz="2800" dirty="0" smtClean="0">
              <a:solidFill>
                <a:schemeClr val="tx1"/>
              </a:solidFill>
            </a:endParaRPr>
          </a:p>
          <a:p>
            <a:pPr algn="just"/>
            <a:endParaRPr lang="ru-RU" sz="2000" dirty="0">
              <a:solidFill>
                <a:schemeClr val="tx1"/>
              </a:solidFill>
            </a:endParaRPr>
          </a:p>
        </p:txBody>
      </p:sp>
    </p:spTree>
    <p:extLst>
      <p:ext uri="{BB962C8B-B14F-4D97-AF65-F5344CB8AC3E}">
        <p14:creationId xmlns:p14="http://schemas.microsoft.com/office/powerpoint/2010/main" val="63085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706554613"/>
              </p:ext>
            </p:extLst>
          </p:nvPr>
        </p:nvGraphicFramePr>
        <p:xfrm>
          <a:off x="179512" y="260648"/>
          <a:ext cx="8784976"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3194812773"/>
              </p:ext>
            </p:extLst>
          </p:nvPr>
        </p:nvGraphicFramePr>
        <p:xfrm>
          <a:off x="251520" y="1484784"/>
          <a:ext cx="8784976" cy="51845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6534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072519751"/>
              </p:ext>
            </p:extLst>
          </p:nvPr>
        </p:nvGraphicFramePr>
        <p:xfrm>
          <a:off x="467544" y="332656"/>
          <a:ext cx="8424936"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955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454927539"/>
              </p:ext>
            </p:extLst>
          </p:nvPr>
        </p:nvGraphicFramePr>
        <p:xfrm>
          <a:off x="251520" y="116632"/>
          <a:ext cx="8640960"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800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65326856"/>
              </p:ext>
            </p:extLst>
          </p:nvPr>
        </p:nvGraphicFramePr>
        <p:xfrm>
          <a:off x="251520" y="332654"/>
          <a:ext cx="8424936" cy="6192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33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580112831"/>
              </p:ext>
            </p:extLst>
          </p:nvPr>
        </p:nvGraphicFramePr>
        <p:xfrm>
          <a:off x="107504" y="0"/>
          <a:ext cx="878497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506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23800" y="116630"/>
            <a:ext cx="8865898" cy="1433693"/>
            <a:chOff x="-25210" y="3378610"/>
            <a:chExt cx="8784976" cy="466007"/>
          </a:xfrm>
        </p:grpSpPr>
        <p:sp>
          <p:nvSpPr>
            <p:cNvPr id="18" name="Скругленный прямоугольник 17"/>
            <p:cNvSpPr/>
            <p:nvPr/>
          </p:nvSpPr>
          <p:spPr>
            <a:xfrm>
              <a:off x="-25210" y="3378610"/>
              <a:ext cx="8784976" cy="397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25210" y="3378610"/>
              <a:ext cx="8734556" cy="466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Серед них виділяємо такі лексико-семантичні групи: </a:t>
              </a:r>
              <a:endParaRPr lang="ru-RU" sz="2000" kern="1200" dirty="0">
                <a:solidFill>
                  <a:schemeClr val="tx1"/>
                </a:solidFill>
              </a:endParaRPr>
            </a:p>
          </p:txBody>
        </p:sp>
      </p:grpSp>
      <p:grpSp>
        <p:nvGrpSpPr>
          <p:cNvPr id="3" name="Группа 2"/>
          <p:cNvGrpSpPr/>
          <p:nvPr/>
        </p:nvGrpSpPr>
        <p:grpSpPr>
          <a:xfrm>
            <a:off x="149010" y="1461301"/>
            <a:ext cx="8827987" cy="1247619"/>
            <a:chOff x="-30502" y="3824656"/>
            <a:chExt cx="8827987" cy="955601"/>
          </a:xfrm>
        </p:grpSpPr>
        <p:sp>
          <p:nvSpPr>
            <p:cNvPr id="16" name="Скругленный прямоугольник 15"/>
            <p:cNvSpPr/>
            <p:nvPr/>
          </p:nvSpPr>
          <p:spPr>
            <a:xfrm>
              <a:off x="-30502" y="3824656"/>
              <a:ext cx="8827987" cy="955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Скругленный прямоугольник 6"/>
            <p:cNvSpPr/>
            <p:nvPr/>
          </p:nvSpPr>
          <p:spPr>
            <a:xfrm>
              <a:off x="25210" y="3932477"/>
              <a:ext cx="8734556" cy="8477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суспільно-політична термінологія (прем’єр, асамблея, дебати, преса, бюлетень, комюніке), </a:t>
              </a:r>
              <a:endParaRPr lang="ru-RU" sz="2000" kern="1200" dirty="0">
                <a:solidFill>
                  <a:schemeClr val="tx1"/>
                </a:solidFill>
              </a:endParaRPr>
            </a:p>
          </p:txBody>
        </p:sp>
      </p:grpSp>
      <p:grpSp>
        <p:nvGrpSpPr>
          <p:cNvPr id="4" name="Группа 3"/>
          <p:cNvGrpSpPr/>
          <p:nvPr/>
        </p:nvGrpSpPr>
        <p:grpSpPr>
          <a:xfrm>
            <a:off x="159915" y="2799606"/>
            <a:ext cx="8784976" cy="1073771"/>
            <a:chOff x="-19597" y="4780257"/>
            <a:chExt cx="8784976" cy="713731"/>
          </a:xfrm>
        </p:grpSpPr>
        <p:sp>
          <p:nvSpPr>
            <p:cNvPr id="14" name="Скругленный прямоугольник 13"/>
            <p:cNvSpPr/>
            <p:nvPr/>
          </p:nvSpPr>
          <p:spPr>
            <a:xfrm>
              <a:off x="-19597" y="4780257"/>
              <a:ext cx="8784976" cy="7137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Скругленный прямоугольник 8"/>
            <p:cNvSpPr/>
            <p:nvPr/>
          </p:nvSpPr>
          <p:spPr>
            <a:xfrm>
              <a:off x="5613" y="4977561"/>
              <a:ext cx="8734556" cy="466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назви одягу, речей побуту, парфумерії (костюм, жакет, блуза, буфет, трюмо, абажур, пудра, вазелін, одеколон), </a:t>
              </a:r>
              <a:endParaRPr lang="ru-RU" sz="2000" kern="1200" dirty="0">
                <a:solidFill>
                  <a:schemeClr val="tx1"/>
                </a:solidFill>
              </a:endParaRPr>
            </a:p>
          </p:txBody>
        </p:sp>
      </p:grpSp>
      <p:grpSp>
        <p:nvGrpSpPr>
          <p:cNvPr id="5" name="Группа 4"/>
          <p:cNvGrpSpPr/>
          <p:nvPr/>
        </p:nvGrpSpPr>
        <p:grpSpPr>
          <a:xfrm>
            <a:off x="149010" y="3933056"/>
            <a:ext cx="8840688" cy="1008112"/>
            <a:chOff x="0" y="5015001"/>
            <a:chExt cx="8784976" cy="516427"/>
          </a:xfrm>
        </p:grpSpPr>
        <p:sp>
          <p:nvSpPr>
            <p:cNvPr id="12" name="Скругленный прямоугольник 11"/>
            <p:cNvSpPr/>
            <p:nvPr/>
          </p:nvSpPr>
          <p:spPr>
            <a:xfrm>
              <a:off x="0" y="5015001"/>
              <a:ext cx="8784976" cy="51642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Скругленный прямоугольник 10"/>
            <p:cNvSpPr/>
            <p:nvPr/>
          </p:nvSpPr>
          <p:spPr>
            <a:xfrm>
              <a:off x="25210" y="5040211"/>
              <a:ext cx="8734556" cy="466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мистецькі терміни (акомпанемент, ансамбль, балет), </a:t>
              </a:r>
              <a:endParaRPr lang="ru-RU" sz="2000" kern="1200" dirty="0">
                <a:solidFill>
                  <a:schemeClr val="tx1"/>
                </a:solidFill>
              </a:endParaRPr>
            </a:p>
          </p:txBody>
        </p:sp>
      </p:grpSp>
      <p:grpSp>
        <p:nvGrpSpPr>
          <p:cNvPr id="6" name="Группа 5"/>
          <p:cNvGrpSpPr/>
          <p:nvPr/>
        </p:nvGrpSpPr>
        <p:grpSpPr>
          <a:xfrm>
            <a:off x="172104" y="4941168"/>
            <a:ext cx="8784976" cy="754039"/>
            <a:chOff x="-7408" y="6508449"/>
            <a:chExt cx="8784976" cy="754039"/>
          </a:xfrm>
        </p:grpSpPr>
        <p:sp>
          <p:nvSpPr>
            <p:cNvPr id="10" name="Скругленный прямоугольник 9"/>
            <p:cNvSpPr/>
            <p:nvPr/>
          </p:nvSpPr>
          <p:spPr>
            <a:xfrm>
              <a:off x="-7408" y="6508449"/>
              <a:ext cx="8784976" cy="75403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Скругленный прямоугольник 12"/>
            <p:cNvSpPr/>
            <p:nvPr/>
          </p:nvSpPr>
          <p:spPr>
            <a:xfrm>
              <a:off x="36864" y="6508449"/>
              <a:ext cx="8734556" cy="7540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військова лексика (сапер, десант, гарнізон, парашут).</a:t>
              </a:r>
              <a:endParaRPr lang="ru-RU" sz="2000" kern="1200" dirty="0">
                <a:solidFill>
                  <a:schemeClr val="tx1"/>
                </a:solidFill>
              </a:endParaRPr>
            </a:p>
          </p:txBody>
        </p:sp>
      </p:grpSp>
      <p:grpSp>
        <p:nvGrpSpPr>
          <p:cNvPr id="7" name="Группа 6"/>
          <p:cNvGrpSpPr/>
          <p:nvPr/>
        </p:nvGrpSpPr>
        <p:grpSpPr>
          <a:xfrm>
            <a:off x="170415" y="5785493"/>
            <a:ext cx="8804573" cy="804459"/>
            <a:chOff x="0" y="6122735"/>
            <a:chExt cx="8784976" cy="516427"/>
          </a:xfrm>
        </p:grpSpPr>
        <p:sp>
          <p:nvSpPr>
            <p:cNvPr id="8" name="Скругленный прямоугольник 7"/>
            <p:cNvSpPr/>
            <p:nvPr/>
          </p:nvSpPr>
          <p:spPr>
            <a:xfrm>
              <a:off x="0" y="6122735"/>
              <a:ext cx="8784976" cy="51642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Скругленный прямоугольник 14"/>
            <p:cNvSpPr/>
            <p:nvPr/>
          </p:nvSpPr>
          <p:spPr>
            <a:xfrm>
              <a:off x="25210" y="6147945"/>
              <a:ext cx="8734556" cy="466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000" kern="1200" dirty="0" smtClean="0">
                  <a:solidFill>
                    <a:schemeClr val="tx1"/>
                  </a:solidFill>
                </a:rPr>
                <a:t>вживання сполучень голосних [</a:t>
              </a:r>
              <a:r>
                <a:rPr lang="uk-UA" sz="2000" kern="1200" dirty="0" err="1" smtClean="0">
                  <a:solidFill>
                    <a:schemeClr val="tx1"/>
                  </a:solidFill>
                </a:rPr>
                <a:t>уа</a:t>
              </a:r>
              <a:r>
                <a:rPr lang="uk-UA" sz="2000" kern="1200" dirty="0" smtClean="0">
                  <a:solidFill>
                    <a:schemeClr val="tx1"/>
                  </a:solidFill>
                </a:rPr>
                <a:t>]: амплуа, вуаль, тротуар. </a:t>
              </a:r>
              <a:endParaRPr lang="ru-RU" sz="2000" kern="1200" dirty="0">
                <a:solidFill>
                  <a:schemeClr val="tx1"/>
                </a:solidFill>
              </a:endParaRPr>
            </a:p>
          </p:txBody>
        </p:sp>
      </p:grpSp>
    </p:spTree>
    <p:extLst>
      <p:ext uri="{BB962C8B-B14F-4D97-AF65-F5344CB8AC3E}">
        <p14:creationId xmlns:p14="http://schemas.microsoft.com/office/powerpoint/2010/main" val="262604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821453147"/>
              </p:ext>
            </p:extLst>
          </p:nvPr>
        </p:nvGraphicFramePr>
        <p:xfrm>
          <a:off x="251520" y="260648"/>
          <a:ext cx="8640960"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026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598173515"/>
              </p:ext>
            </p:extLst>
          </p:nvPr>
        </p:nvGraphicFramePr>
        <p:xfrm>
          <a:off x="107504" y="260648"/>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37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342023862"/>
              </p:ext>
            </p:extLst>
          </p:nvPr>
        </p:nvGraphicFramePr>
        <p:xfrm>
          <a:off x="251520" y="260648"/>
          <a:ext cx="8784976" cy="5430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5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001444596"/>
              </p:ext>
            </p:extLst>
          </p:nvPr>
        </p:nvGraphicFramePr>
        <p:xfrm>
          <a:off x="251520" y="404664"/>
          <a:ext cx="871296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063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62134374"/>
              </p:ext>
            </p:extLst>
          </p:nvPr>
        </p:nvGraphicFramePr>
        <p:xfrm>
          <a:off x="251520" y="332656"/>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28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918071120"/>
              </p:ext>
            </p:extLst>
          </p:nvPr>
        </p:nvGraphicFramePr>
        <p:xfrm>
          <a:off x="83126" y="188640"/>
          <a:ext cx="8953369"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56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84661" y="188639"/>
            <a:ext cx="8811040" cy="2088233"/>
            <a:chOff x="0" y="3723103"/>
            <a:chExt cx="8953369" cy="726225"/>
          </a:xfrm>
        </p:grpSpPr>
        <p:sp>
          <p:nvSpPr>
            <p:cNvPr id="9" name="Скругленный прямоугольник 8"/>
            <p:cNvSpPr/>
            <p:nvPr/>
          </p:nvSpPr>
          <p:spPr>
            <a:xfrm>
              <a:off x="0" y="3723103"/>
              <a:ext cx="8953369" cy="72622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Скругленный прямоугольник 4"/>
            <p:cNvSpPr/>
            <p:nvPr/>
          </p:nvSpPr>
          <p:spPr>
            <a:xfrm>
              <a:off x="35451" y="3758554"/>
              <a:ext cx="8882467" cy="6553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400" kern="1200" dirty="0" smtClean="0">
                  <a:solidFill>
                    <a:schemeClr val="tx1"/>
                  </a:solidFill>
                </a:rPr>
                <a:t>До пасивної лексики належать </a:t>
              </a:r>
              <a:r>
                <a:rPr lang="uk-UA" sz="2400" kern="1200" dirty="0" err="1" smtClean="0">
                  <a:solidFill>
                    <a:schemeClr val="tx1"/>
                  </a:solidFill>
                </a:rPr>
                <a:t>історизми</a:t>
              </a:r>
              <a:r>
                <a:rPr lang="uk-UA" sz="2400" kern="1200" dirty="0" smtClean="0">
                  <a:solidFill>
                    <a:schemeClr val="tx1"/>
                  </a:solidFill>
                </a:rPr>
                <a:t>, архаїзми, неологізми, професіоналізми, жаргонізми, арготизми.</a:t>
              </a:r>
              <a:endParaRPr lang="ru-RU" sz="2400" kern="1200" dirty="0">
                <a:solidFill>
                  <a:schemeClr val="tx1"/>
                </a:solidFill>
              </a:endParaRPr>
            </a:p>
          </p:txBody>
        </p:sp>
      </p:grpSp>
      <p:grpSp>
        <p:nvGrpSpPr>
          <p:cNvPr id="3" name="Группа 2"/>
          <p:cNvGrpSpPr/>
          <p:nvPr/>
        </p:nvGrpSpPr>
        <p:grpSpPr>
          <a:xfrm>
            <a:off x="184661" y="2276872"/>
            <a:ext cx="8811039" cy="2019294"/>
            <a:chOff x="0" y="4486768"/>
            <a:chExt cx="8953369" cy="726225"/>
          </a:xfrm>
        </p:grpSpPr>
        <p:sp>
          <p:nvSpPr>
            <p:cNvPr id="7" name="Скругленный прямоугольник 6"/>
            <p:cNvSpPr/>
            <p:nvPr/>
          </p:nvSpPr>
          <p:spPr>
            <a:xfrm>
              <a:off x="0" y="4486768"/>
              <a:ext cx="8953369" cy="72622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Скругленный прямоугольник 6"/>
            <p:cNvSpPr/>
            <p:nvPr/>
          </p:nvSpPr>
          <p:spPr>
            <a:xfrm>
              <a:off x="35451" y="4522219"/>
              <a:ext cx="8882467" cy="6553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400" i="1" kern="1200" dirty="0" err="1" smtClean="0">
                  <a:solidFill>
                    <a:schemeClr val="tx1"/>
                  </a:solidFill>
                </a:rPr>
                <a:t>Історизми</a:t>
              </a:r>
              <a:r>
                <a:rPr lang="uk-UA" sz="2400" kern="1200" dirty="0" smtClean="0">
                  <a:solidFill>
                    <a:schemeClr val="tx1"/>
                  </a:solidFill>
                </a:rPr>
                <a:t> – це слова, що вийшли з активного вжитку разом з позначуваними ними реаліями. </a:t>
              </a:r>
              <a:endParaRPr lang="ru-RU" sz="2400" kern="1200" dirty="0">
                <a:solidFill>
                  <a:schemeClr val="tx1"/>
                </a:solidFill>
              </a:endParaRPr>
            </a:p>
          </p:txBody>
        </p:sp>
      </p:grpSp>
      <p:grpSp>
        <p:nvGrpSpPr>
          <p:cNvPr id="4" name="Группа 3"/>
          <p:cNvGrpSpPr/>
          <p:nvPr/>
        </p:nvGrpSpPr>
        <p:grpSpPr>
          <a:xfrm>
            <a:off x="184661" y="4296166"/>
            <a:ext cx="8789619" cy="2301186"/>
            <a:chOff x="24397" y="5250434"/>
            <a:chExt cx="8904573" cy="1158278"/>
          </a:xfrm>
        </p:grpSpPr>
        <p:sp>
          <p:nvSpPr>
            <p:cNvPr id="5" name="Скругленный прямоугольник 4"/>
            <p:cNvSpPr/>
            <p:nvPr/>
          </p:nvSpPr>
          <p:spPr>
            <a:xfrm>
              <a:off x="24397" y="5250434"/>
              <a:ext cx="8904573" cy="115827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Скругленный прямоугольник 8"/>
            <p:cNvSpPr/>
            <p:nvPr/>
          </p:nvSpPr>
          <p:spPr>
            <a:xfrm>
              <a:off x="171627" y="5306975"/>
              <a:ext cx="8700801" cy="11017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uk-UA" sz="2400" i="1" kern="1200" dirty="0" smtClean="0">
                  <a:solidFill>
                    <a:schemeClr val="tx1"/>
                  </a:solidFill>
                </a:rPr>
                <a:t>Архаїзми</a:t>
              </a:r>
              <a:r>
                <a:rPr lang="uk-UA" sz="2400" kern="1200" dirty="0" smtClean="0">
                  <a:solidFill>
                    <a:schemeClr val="tx1"/>
                  </a:solidFill>
                </a:rPr>
                <a:t> – це витіснені іншими синонімами назви понять, що зберігаються і нині. Наприклад: піїт – поет, студій – студент, </a:t>
              </a:r>
              <a:r>
                <a:rPr lang="uk-UA" sz="2400" kern="1200" dirty="0" err="1" smtClean="0">
                  <a:solidFill>
                    <a:schemeClr val="tx1"/>
                  </a:solidFill>
                </a:rPr>
                <a:t>зелейник</a:t>
              </a:r>
              <a:r>
                <a:rPr lang="uk-UA" sz="2400" kern="1200" dirty="0" smtClean="0">
                  <a:solidFill>
                    <a:schemeClr val="tx1"/>
                  </a:solidFill>
                </a:rPr>
                <a:t> – лікар, </a:t>
              </a:r>
              <a:r>
                <a:rPr lang="uk-UA" sz="2400" kern="1200" dirty="0" err="1" smtClean="0">
                  <a:solidFill>
                    <a:schemeClr val="tx1"/>
                  </a:solidFill>
                </a:rPr>
                <a:t>глагол</a:t>
              </a:r>
              <a:r>
                <a:rPr lang="uk-UA" sz="2400" kern="1200" dirty="0" smtClean="0">
                  <a:solidFill>
                    <a:schemeClr val="tx1"/>
                  </a:solidFill>
                </a:rPr>
                <a:t> – слово, благоденствіє – достаток, злато – золото, зримий – видимий, рече – каже. </a:t>
              </a:r>
              <a:endParaRPr lang="ru-RU" sz="2400" kern="1200" dirty="0">
                <a:solidFill>
                  <a:schemeClr val="tx1"/>
                </a:solidFill>
              </a:endParaRPr>
            </a:p>
          </p:txBody>
        </p:sp>
      </p:grpSp>
    </p:spTree>
    <p:extLst>
      <p:ext uri="{BB962C8B-B14F-4D97-AF65-F5344CB8AC3E}">
        <p14:creationId xmlns:p14="http://schemas.microsoft.com/office/powerpoint/2010/main" val="332567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smtClean="0"/>
              <a:t>Дякую за увагу!</a:t>
            </a:r>
            <a:endParaRPr lang="ru-RU" sz="4400" dirty="0"/>
          </a:p>
        </p:txBody>
      </p:sp>
    </p:spTree>
    <p:extLst>
      <p:ext uri="{BB962C8B-B14F-4D97-AF65-F5344CB8AC3E}">
        <p14:creationId xmlns:p14="http://schemas.microsoft.com/office/powerpoint/2010/main" val="259160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9"/>
            <a:ext cx="7920880" cy="646331"/>
          </a:xfrm>
          <a:prstGeom prst="rect">
            <a:avLst/>
          </a:prstGeom>
        </p:spPr>
        <p:txBody>
          <a:bodyPr wrap="square">
            <a:spAutoFit/>
          </a:bodyPr>
          <a:lstStyle/>
          <a:p>
            <a:r>
              <a:rPr lang="uk-UA" b="1" dirty="0"/>
              <a:t>Групування</a:t>
            </a:r>
            <a:r>
              <a:rPr lang="uk-UA" dirty="0"/>
              <a:t> слів української мови</a:t>
            </a:r>
            <a:br>
              <a:rPr lang="uk-UA" dirty="0"/>
            </a:br>
            <a:endParaRPr lang="ru-RU" dirty="0"/>
          </a:p>
        </p:txBody>
      </p:sp>
      <p:graphicFrame>
        <p:nvGraphicFramePr>
          <p:cNvPr id="4" name="Схема 3"/>
          <p:cNvGraphicFramePr/>
          <p:nvPr>
            <p:extLst>
              <p:ext uri="{D42A27DB-BD31-4B8C-83A1-F6EECF244321}">
                <p14:modId xmlns:p14="http://schemas.microsoft.com/office/powerpoint/2010/main" val="986554688"/>
              </p:ext>
            </p:extLst>
          </p:nvPr>
        </p:nvGraphicFramePr>
        <p:xfrm>
          <a:off x="251520" y="906980"/>
          <a:ext cx="8640960" cy="5834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12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217791570"/>
              </p:ext>
            </p:extLst>
          </p:nvPr>
        </p:nvGraphicFramePr>
        <p:xfrm>
          <a:off x="467544" y="404664"/>
          <a:ext cx="8280920" cy="6186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749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88024" y="2852936"/>
            <a:ext cx="4176464" cy="36933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i="1" dirty="0"/>
              <a:t>Осінній день похмурий, непривітний</a:t>
            </a:r>
          </a:p>
          <a:p>
            <a:r>
              <a:rPr lang="ru-RU" i="1" dirty="0"/>
              <a:t> І небо в чорних хмарах з краю в край.</a:t>
            </a:r>
          </a:p>
          <a:p>
            <a:r>
              <a:rPr lang="ru-RU" i="1" dirty="0"/>
              <a:t> Та кольорово хризантеми квітнуть,</a:t>
            </a:r>
          </a:p>
          <a:p>
            <a:r>
              <a:rPr lang="ru-RU" i="1" dirty="0"/>
              <a:t> Хоч за вікном краплинок водограй... </a:t>
            </a:r>
          </a:p>
          <a:p>
            <a:endParaRPr lang="ru-RU" i="1" dirty="0"/>
          </a:p>
          <a:p>
            <a:r>
              <a:rPr lang="ru-RU" i="1" dirty="0"/>
              <a:t> Усе цвіте ще тим чарівним цвітом,</a:t>
            </a:r>
          </a:p>
          <a:p>
            <a:r>
              <a:rPr lang="ru-RU" i="1" dirty="0"/>
              <a:t> Що душу гріє, серце веселить.</a:t>
            </a:r>
          </a:p>
          <a:p>
            <a:r>
              <a:rPr lang="ru-RU" i="1" dirty="0"/>
              <a:t> І стиглих яблук аромат над світом</a:t>
            </a:r>
          </a:p>
          <a:p>
            <a:r>
              <a:rPr lang="ru-RU" i="1" dirty="0"/>
              <a:t> З осіннім вітром від садків летить.</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4176464" cy="5760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6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barn(inVertical)">
                                      <p:cBhvr>
                                        <p:cTn id="1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2214850677"/>
              </p:ext>
            </p:extLst>
          </p:nvPr>
        </p:nvGraphicFramePr>
        <p:xfrm>
          <a:off x="323528" y="404664"/>
          <a:ext cx="8568952" cy="4668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268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9"/>
            <a:ext cx="8208912" cy="923330"/>
          </a:xfrm>
          <a:prstGeom prst="rect">
            <a:avLst/>
          </a:prstGeom>
        </p:spPr>
        <p:txBody>
          <a:bodyPr wrap="square">
            <a:spAutoFit/>
          </a:bodyPr>
          <a:lstStyle/>
          <a:p>
            <a:r>
              <a:rPr lang="uk-UA" b="1" i="1" dirty="0"/>
              <a:t>За співвіднесеністю </a:t>
            </a:r>
            <a:r>
              <a:rPr lang="uk-UA" dirty="0"/>
              <a:t>з поняттям слова поділяються на </a:t>
            </a:r>
            <a:r>
              <a:rPr lang="uk-UA" i="1" dirty="0"/>
              <a:t>повнозначні та </a:t>
            </a:r>
            <a:r>
              <a:rPr lang="uk-UA" sz="1600" i="1" dirty="0"/>
              <a:t>неповнозначні</a:t>
            </a:r>
            <a:r>
              <a:rPr lang="ru-RU" sz="1600" i="1" dirty="0"/>
              <a:t/>
            </a:r>
            <a:br>
              <a:rPr lang="ru-RU" sz="1600" i="1" dirty="0"/>
            </a:br>
            <a:endParaRPr lang="ru-RU" dirty="0"/>
          </a:p>
        </p:txBody>
      </p:sp>
      <p:sp>
        <p:nvSpPr>
          <p:cNvPr id="7" name="Выноска-облако 6"/>
          <p:cNvSpPr/>
          <p:nvPr/>
        </p:nvSpPr>
        <p:spPr>
          <a:xfrm>
            <a:off x="323528" y="908720"/>
            <a:ext cx="4392488" cy="935717"/>
          </a:xfrm>
          <a:prstGeom prst="cloudCallout">
            <a:avLst>
              <a:gd name="adj1" fmla="val -20455"/>
              <a:gd name="adj2" fmla="val 838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dirty="0">
                <a:solidFill>
                  <a:schemeClr val="tx1"/>
                </a:solidFill>
              </a:rPr>
              <a:t>повнозначні</a:t>
            </a:r>
            <a:endParaRPr lang="ru-RU" dirty="0">
              <a:solidFill>
                <a:schemeClr val="tx1"/>
              </a:solidFill>
            </a:endParaRPr>
          </a:p>
        </p:txBody>
      </p:sp>
      <p:sp>
        <p:nvSpPr>
          <p:cNvPr id="8" name="Прямоугольник 7"/>
          <p:cNvSpPr/>
          <p:nvPr/>
        </p:nvSpPr>
        <p:spPr>
          <a:xfrm flipH="1">
            <a:off x="395534" y="2213769"/>
            <a:ext cx="3456385" cy="3303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dirty="0">
                <a:solidFill>
                  <a:schemeClr val="tx1"/>
                </a:solidFill>
              </a:rPr>
              <a:t>мають лексичне</a:t>
            </a:r>
            <a:r>
              <a:rPr lang="uk-UA" dirty="0">
                <a:solidFill>
                  <a:schemeClr val="tx1"/>
                </a:solidFill>
              </a:rPr>
              <a:t> значення;</a:t>
            </a:r>
          </a:p>
          <a:p>
            <a:r>
              <a:rPr lang="uk-UA" i="1" dirty="0">
                <a:solidFill>
                  <a:schemeClr val="tx1"/>
                </a:solidFill>
              </a:rPr>
              <a:t>граматичне </a:t>
            </a:r>
            <a:r>
              <a:rPr lang="uk-UA" dirty="0">
                <a:solidFill>
                  <a:schemeClr val="tx1"/>
                </a:solidFill>
              </a:rPr>
              <a:t>значення;</a:t>
            </a:r>
          </a:p>
          <a:p>
            <a:r>
              <a:rPr lang="uk-UA" dirty="0">
                <a:solidFill>
                  <a:schemeClr val="tx1"/>
                </a:solidFill>
              </a:rPr>
              <a:t>виконують номінативну функцію та співвідносяться з поняттям: </a:t>
            </a:r>
            <a:r>
              <a:rPr lang="uk-UA" i="1" dirty="0">
                <a:solidFill>
                  <a:schemeClr val="tx1"/>
                </a:solidFill>
              </a:rPr>
              <a:t>земля, він, весняний, працюємо, світає</a:t>
            </a:r>
            <a:r>
              <a:rPr lang="uk-UA" dirty="0">
                <a:solidFill>
                  <a:schemeClr val="tx1"/>
                </a:solidFill>
              </a:rPr>
              <a:t> </a:t>
            </a:r>
          </a:p>
        </p:txBody>
      </p:sp>
      <p:sp>
        <p:nvSpPr>
          <p:cNvPr id="9" name="Выноска-облако 8"/>
          <p:cNvSpPr/>
          <p:nvPr/>
        </p:nvSpPr>
        <p:spPr>
          <a:xfrm>
            <a:off x="5167563" y="1376578"/>
            <a:ext cx="3807296" cy="147635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не</a:t>
            </a:r>
            <a:r>
              <a:rPr lang="uk-UA" i="1" dirty="0">
                <a:solidFill>
                  <a:schemeClr val="tx1"/>
                </a:solidFill>
              </a:rPr>
              <a:t>повнозначні</a:t>
            </a:r>
            <a:endParaRPr lang="ru-RU" dirty="0">
              <a:solidFill>
                <a:schemeClr val="tx1"/>
              </a:solidFill>
            </a:endParaRPr>
          </a:p>
          <a:p>
            <a:pPr algn="ctr"/>
            <a:endParaRPr lang="ru-RU" dirty="0"/>
          </a:p>
        </p:txBody>
      </p:sp>
      <p:sp>
        <p:nvSpPr>
          <p:cNvPr id="10" name="Прямоугольник 9"/>
          <p:cNvSpPr/>
          <p:nvPr/>
        </p:nvSpPr>
        <p:spPr>
          <a:xfrm>
            <a:off x="4499991" y="3088474"/>
            <a:ext cx="4474867"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dirty="0">
                <a:solidFill>
                  <a:schemeClr val="tx1"/>
                </a:solidFill>
              </a:rPr>
              <a:t>не мають лексичного</a:t>
            </a:r>
            <a:r>
              <a:rPr lang="uk-UA" dirty="0">
                <a:solidFill>
                  <a:schemeClr val="tx1"/>
                </a:solidFill>
              </a:rPr>
              <a:t> значення;</a:t>
            </a:r>
          </a:p>
          <a:p>
            <a:r>
              <a:rPr lang="uk-UA" i="1" dirty="0">
                <a:solidFill>
                  <a:schemeClr val="tx1"/>
                </a:solidFill>
              </a:rPr>
              <a:t>виражають </a:t>
            </a:r>
            <a:r>
              <a:rPr lang="uk-UA" dirty="0">
                <a:solidFill>
                  <a:schemeClr val="tx1"/>
                </a:solidFill>
              </a:rPr>
              <a:t>відношення між повнозначними словами і не співвідносяться з поняттями: </a:t>
            </a:r>
            <a:r>
              <a:rPr lang="uk-UA" i="1" dirty="0">
                <a:solidFill>
                  <a:schemeClr val="tx1"/>
                </a:solidFill>
              </a:rPr>
              <a:t>від, до, і, нехай, проте, хай, та, б, же, ж.</a:t>
            </a:r>
            <a:endParaRPr lang="uk-UA" dirty="0">
              <a:solidFill>
                <a:schemeClr val="tx1"/>
              </a:solidFill>
            </a:endParaRPr>
          </a:p>
        </p:txBody>
      </p:sp>
    </p:spTree>
    <p:extLst>
      <p:ext uri="{BB962C8B-B14F-4D97-AF65-F5344CB8AC3E}">
        <p14:creationId xmlns:p14="http://schemas.microsoft.com/office/powerpoint/2010/main" val="1099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Повнозначні слова можуть бути однозначними і багатозначними</a:t>
            </a:r>
            <a:endParaRPr lang="ru-RU" sz="2800" dirty="0"/>
          </a:p>
        </p:txBody>
      </p:sp>
      <p:sp>
        <p:nvSpPr>
          <p:cNvPr id="3" name="Текст 2"/>
          <p:cNvSpPr>
            <a:spLocks noGrp="1"/>
          </p:cNvSpPr>
          <p:nvPr>
            <p:ph type="body" idx="1"/>
          </p:nvPr>
        </p:nvSpPr>
        <p:spPr/>
        <p:txBody>
          <a:bodyPr/>
          <a:lstStyle/>
          <a:p>
            <a:r>
              <a:rPr lang="uk-UA" dirty="0" smtClean="0"/>
              <a:t>Однозначні </a:t>
            </a:r>
            <a:endParaRPr lang="ru-RU" dirty="0"/>
          </a:p>
        </p:txBody>
      </p:sp>
      <p:sp>
        <p:nvSpPr>
          <p:cNvPr id="4" name="Объект 3"/>
          <p:cNvSpPr>
            <a:spLocks noGrp="1"/>
          </p:cNvSpPr>
          <p:nvPr>
            <p:ph sz="half" idx="2"/>
          </p:nvPr>
        </p:nvSpPr>
        <p:spPr/>
        <p:txBody>
          <a:bodyPr>
            <a:normAutofit fontScale="92500" lnSpcReduction="10000"/>
          </a:bodyPr>
          <a:lstStyle/>
          <a:p>
            <a:r>
              <a:rPr lang="uk-UA" dirty="0"/>
              <a:t>слова, що мають лише одне лексичне значення: відмінок – граматична категорія іменних частин мови, що виражає синтаксичні відношення між словами в реченні; типовий – який є зразком, стандартом для ряду однорідних явищ, фактів тощо.</a:t>
            </a:r>
            <a:endParaRPr lang="ru-RU" dirty="0"/>
          </a:p>
          <a:p>
            <a:endParaRPr lang="ru-RU" dirty="0"/>
          </a:p>
        </p:txBody>
      </p:sp>
      <p:sp>
        <p:nvSpPr>
          <p:cNvPr id="5" name="Текст 4"/>
          <p:cNvSpPr>
            <a:spLocks noGrp="1"/>
          </p:cNvSpPr>
          <p:nvPr>
            <p:ph type="body" sz="quarter" idx="3"/>
          </p:nvPr>
        </p:nvSpPr>
        <p:spPr/>
        <p:txBody>
          <a:bodyPr/>
          <a:lstStyle/>
          <a:p>
            <a:r>
              <a:rPr lang="uk-UA" dirty="0" smtClean="0"/>
              <a:t>Багатозначні </a:t>
            </a:r>
            <a:endParaRPr lang="ru-RU" dirty="0"/>
          </a:p>
        </p:txBody>
      </p:sp>
      <p:sp>
        <p:nvSpPr>
          <p:cNvPr id="6" name="Объект 5"/>
          <p:cNvSpPr>
            <a:spLocks noGrp="1"/>
          </p:cNvSpPr>
          <p:nvPr>
            <p:ph sz="quarter" idx="4"/>
          </p:nvPr>
        </p:nvSpPr>
        <p:spPr/>
        <p:txBody>
          <a:bodyPr/>
          <a:lstStyle/>
          <a:p>
            <a:r>
              <a:rPr lang="uk-UA" dirty="0"/>
              <a:t>це слова, що вживаються з двома або кількома лексичними значеннями.</a:t>
            </a:r>
            <a:endParaRPr lang="ru-RU" dirty="0"/>
          </a:p>
          <a:p>
            <a:endParaRPr lang="ru-RU" dirty="0"/>
          </a:p>
        </p:txBody>
      </p:sp>
    </p:spTree>
    <p:extLst>
      <p:ext uri="{BB962C8B-B14F-4D97-AF65-F5344CB8AC3E}">
        <p14:creationId xmlns:p14="http://schemas.microsoft.com/office/powerpoint/2010/main" val="29632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arn(inVertical)">
                                      <p:cBhvr>
                                        <p:cTn id="16" dur="500"/>
                                        <p:tgtEl>
                                          <p:spTgt spid="5">
                                            <p:txEl>
                                              <p:pRg st="0" end="0"/>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barn(inVertical)">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1158</TotalTime>
  <Words>2729</Words>
  <Application>Microsoft Office PowerPoint</Application>
  <PresentationFormat>Экран (4:3)</PresentationFormat>
  <Paragraphs>150</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Book Antiqua</vt:lpstr>
      <vt:lpstr>Century Gothic</vt:lpstr>
      <vt:lpstr>Аптека</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Повнозначні слова можуть бути однозначними і багатозначними</vt:lpstr>
      <vt:lpstr>В українській мові є 3 типи переносних значень:  метафора, метонімія і синекдоха. </vt:lpstr>
      <vt:lpstr>Презентация PowerPoint</vt:lpstr>
      <vt:lpstr>Презентация PowerPoint</vt:lpstr>
      <vt:lpstr>Серед неповних омонімів вирізняють декілька груп </vt:lpstr>
      <vt:lpstr>Окрім того, в українській лексиці відомі пароніми, синоніми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dc:creator>
  <cp:lastModifiedBy>Екатерина</cp:lastModifiedBy>
  <cp:revision>44</cp:revision>
  <dcterms:created xsi:type="dcterms:W3CDTF">2014-12-29T01:15:33Z</dcterms:created>
  <dcterms:modified xsi:type="dcterms:W3CDTF">2020-02-15T15:18:24Z</dcterms:modified>
</cp:coreProperties>
</file>