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854C8-85CC-4724-A548-6203B4D0B350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B0886-DF16-4660-800D-B2683484F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0886-DF16-4660-800D-B2683484F7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7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ECA3E4-5298-4322-8D13-27DB080B26F2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42A7E7-B0E6-44D4-80C8-06ECBD3E84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" y="0"/>
            <a:ext cx="9139674" cy="688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8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Arial" pitchFamily="34" charset="0"/>
                <a:cs typeface="Arial" pitchFamily="34" charset="0"/>
              </a:rPr>
              <a:t>Німеччина. Валерія, журналіст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: коли я чую, як українці говорять, мені здається, що так швидко не можна говорити жодною іншою мовою. Українська мова дуже швидка і ритмічна. Вона звучить дуже приємно й мелодійно, а ще пристрасно. Німецька мова дуже монотонна і безпристрасна, всі звуки подібні, і ця різниця відразу відчувається. Українська мова схожа на пісню. Але багато ваших звуків просто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зводять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з розуму англомовних або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німецькомовних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людей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їм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ніколи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не вимовити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правильно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ваш «м'який знак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» або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дзвінке «р».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4293096"/>
            <a:ext cx="6120680" cy="149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Італія. Габріель, гід: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Мені українська подобається і здається дуже мелодійною. Я знаю російську мову, так от вона набагато грубіша, і мені подобається, як у порівнянні з російською звучить багато українських слів. Українська дуже нагадує мені бразильський варіант португальської, вона така ж м'яка і тягуча..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19" y="2478863"/>
            <a:ext cx="4185550" cy="20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59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00" y="-76276"/>
            <a:ext cx="9228500" cy="69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3730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Українці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стародавній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народ, а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мова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їхня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багатша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всеосяжніша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персидська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китайська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монгольська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всілякі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(Е.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Челебі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 Я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дуже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люблю ...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народну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українську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мову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звучну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барвисту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таку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м’яку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(Л. Толстой).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5856" y="-909"/>
            <a:ext cx="674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Нападати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мову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народу –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означає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нападати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серце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(Г.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Лаубе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Немає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магії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сильнішої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магія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слів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(А. Франс) </a:t>
            </a:r>
          </a:p>
        </p:txBody>
      </p:sp>
    </p:spTree>
    <p:extLst>
      <p:ext uri="{BB962C8B-B14F-4D97-AF65-F5344CB8AC3E}">
        <p14:creationId xmlns:p14="http://schemas.microsoft.com/office/powerpoint/2010/main" val="95403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7112"/>
            <a:ext cx="3528392" cy="282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31562"/>
            <a:ext cx="72056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2076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2916" y="4881608"/>
            <a:ext cx="6174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наша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національна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ознака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мові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наша культура,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сутність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нашої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свідомості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Іван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Огієнко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вдосконалює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серце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розум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народу,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розвиває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(Олесь Гончар)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любити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треба знати, 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проникнути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таку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тонку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неосяжну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величну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багатогранну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річ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як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треба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любити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(Василь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Сухомлинський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1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97" y="136719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Сподіваюсь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пізнавальні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захоплюючі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факти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українську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мову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сподобаються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3557" y="2708920"/>
            <a:ext cx="670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3" y="0"/>
            <a:ext cx="9197023" cy="68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5793" y="6093296"/>
            <a:ext cx="7118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41263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8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6400800" cy="685800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Monotype Corsiva" pitchFamily="66" charset="0"/>
              </a:rPr>
              <a:t>Моя Мова – одна з наймелодійніших і </a:t>
            </a:r>
            <a:r>
              <a:rPr lang="uk-UA" sz="2000" b="1" dirty="0" err="1">
                <a:latin typeface="Monotype Corsiva" pitchFamily="66" charset="0"/>
              </a:rPr>
              <a:t>наймилозвучніших</a:t>
            </a:r>
            <a:r>
              <a:rPr lang="uk-UA" sz="2000" b="1" dirty="0">
                <a:latin typeface="Monotype Corsiva" pitchFamily="66" charset="0"/>
              </a:rPr>
              <a:t> мов у світі.</a:t>
            </a:r>
            <a:r>
              <a:rPr lang="ru-RU" sz="2000" b="1" dirty="0">
                <a:latin typeface="Monotype Corsiva" pitchFamily="66" charset="0"/>
              </a:rPr>
              <a:t/>
            </a:r>
            <a:br>
              <a:rPr lang="ru-RU" sz="2000" b="1" dirty="0">
                <a:latin typeface="Monotype Corsiva" pitchFamily="66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2205228"/>
            <a:ext cx="5760640" cy="244754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відіграє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важливу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роль не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Вчені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давно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дійшли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висновку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найкращі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рослинні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продукти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виросли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країні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Таку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їжу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людський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організм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засвоює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значно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аніж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закордонну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сказати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          про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96" y="3586723"/>
            <a:ext cx="2664296" cy="19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3429000"/>
            <a:ext cx="23050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2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latin typeface="Monotype Corsiva" pitchFamily="66" charset="0"/>
              </a:rPr>
              <a:t>Цікаві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факти</a:t>
            </a:r>
            <a:r>
              <a:rPr lang="ru-RU" sz="2400" b="1" dirty="0">
                <a:latin typeface="Monotype Corsiva" pitchFamily="66" charset="0"/>
              </a:rPr>
              <a:t> про </a:t>
            </a:r>
            <a:r>
              <a:rPr lang="ru-RU" sz="2400" b="1" dirty="0" err="1">
                <a:latin typeface="Monotype Corsiva" pitchFamily="66" charset="0"/>
              </a:rPr>
              <a:t>українську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писемність</a:t>
            </a:r>
            <a:r>
              <a:rPr lang="ru-RU" sz="2400" b="1" dirty="0">
                <a:latin typeface="Monotype Corsiva" pitchFamily="66" charset="0"/>
              </a:rPr>
              <a:t> та </a:t>
            </a:r>
            <a:r>
              <a:rPr lang="ru-RU" sz="2400" b="1" dirty="0" err="1">
                <a:latin typeface="Monotype Corsiva" pitchFamily="66" charset="0"/>
              </a:rPr>
              <a:t>мову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944816" cy="3497561"/>
          </a:xfrm>
        </p:spPr>
        <p:txBody>
          <a:bodyPr>
            <a:normAutofit fontScale="70000" lnSpcReduction="20000"/>
          </a:bodyPr>
          <a:lstStyle/>
          <a:p>
            <a:r>
              <a:rPr lang="vi-VN" sz="2000" dirty="0">
                <a:latin typeface="Arial" pitchFamily="34" charset="0"/>
                <a:cs typeface="Arial" pitchFamily="34" charset="0"/>
              </a:rPr>
              <a:t>448 р. візантійський історик Пріск Панійський, перебуваючи в таборі гунського володаря Аттіли на території сучасної України, записав слова "мед" і "страва". Це була перша згадка українських слів.</a:t>
            </a:r>
          </a:p>
          <a:p>
            <a:r>
              <a:rPr lang="vi-VN" sz="2000" dirty="0">
                <a:latin typeface="Arial" pitchFamily="34" charset="0"/>
                <a:cs typeface="Arial" pitchFamily="34" charset="0"/>
              </a:rPr>
              <a:t>Українську мову в різні історичні періоди називали по-різному: про́ста, руська, русинська, козацька тощо. Історично найуживанішою назвою української мови до середини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XIX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ст. була назва "руська мова".</a:t>
            </a:r>
          </a:p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Цікаве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часу писав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філолог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Михайло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Красуський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науковою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працею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Давність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(1880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наша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першооснова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Європи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привели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висновку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старша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латинська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грецька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старослов’янська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7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Цікаві факти про українську писемність та мову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492896"/>
            <a:ext cx="7232848" cy="293481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входить до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трійки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найкрасивіших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мовному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конкурсі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Італії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визнали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другою за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мелодійністю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мовою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італійської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На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мовному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конкурсі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пройшов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Парижі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 1934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визнано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третьою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красивою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мовою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французької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перської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 за такими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критеріями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як фонетика, лексика,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фразеологія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будова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речення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однією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найпоширеніших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і за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кількістю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носіїв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займає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26-те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вона є другою за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поширеністю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слов’янського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російської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6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68960"/>
            <a:ext cx="55280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мові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відміну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решти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східнослов’янських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іменник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відмінків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один з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яких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кличний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алфавіт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являє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собою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один з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варіантів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кирилиці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число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букв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ньому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дорівнює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33.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Порівняно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російською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мовою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українському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церковнослов’янських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З точки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зору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лексики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найближчими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є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білоруська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(84%) і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польська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(70%)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мови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Сучасна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256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тисяч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81" y="1131714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8565"/>
            <a:ext cx="19446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0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7623" y="2132857"/>
            <a:ext cx="7453411" cy="2523182"/>
          </a:xfrm>
        </p:spPr>
        <p:txBody>
          <a:bodyPr>
            <a:noAutofit/>
          </a:bodyPr>
          <a:lstStyle/>
          <a:p>
            <a:r>
              <a:rPr lang="ru-RU" sz="1400" b="1" dirty="0" err="1">
                <a:latin typeface="Arial" pitchFamily="34" charset="0"/>
                <a:cs typeface="Arial" pitchFamily="34" charset="0"/>
              </a:rPr>
              <a:t>Найбільшу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разів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перекладений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літературний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твір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Заповіт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Т.Г.Шевченка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147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мовами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народів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світу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Найбільша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псевдонімів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поета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Олексндра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Кониського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141,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І.Франка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99,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письменник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Осип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Маковей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користувався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56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псевдонімами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400" b="1" dirty="0"/>
              <a:t>  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Найстарішою українською піснею</a:t>
            </a:r>
            <a:r>
              <a:rPr lang="uk-UA" sz="1400" b="1" dirty="0"/>
              <a:t>,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запис якої зберігся до наших днів, вважається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пісня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«Дунаю,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Дунаю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чому смутен течеш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?»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7591"/>
            <a:ext cx="6400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0290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43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Цікаві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факти</a:t>
            </a:r>
            <a:r>
              <a:rPr lang="ru-RU" sz="2400" b="1" dirty="0" smtClean="0">
                <a:latin typeface="Monotype Corsiva" pitchFamily="66" charset="0"/>
              </a:rPr>
              <a:t> про </a:t>
            </a:r>
            <a:r>
              <a:rPr lang="ru-RU" sz="2400" b="1" dirty="0" err="1" smtClean="0">
                <a:latin typeface="Monotype Corsiva" pitchFamily="66" charset="0"/>
              </a:rPr>
              <a:t>українську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писемність</a:t>
            </a:r>
            <a:r>
              <a:rPr lang="ru-RU" sz="2400" b="1" dirty="0" smtClean="0">
                <a:latin typeface="Monotype Corsiva" pitchFamily="66" charset="0"/>
              </a:rPr>
              <a:t> та </a:t>
            </a:r>
            <a:r>
              <a:rPr lang="ru-RU" sz="2400" b="1" dirty="0" err="1" smtClean="0">
                <a:latin typeface="Monotype Corsiva" pitchFamily="66" charset="0"/>
              </a:rPr>
              <a:t>мову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532" y="2204864"/>
            <a:ext cx="7200800" cy="2160240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Найбільшу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синонімів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слово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«Коротким словником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синонімів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нараховується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45.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вживаною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літерою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алфавіті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“п”.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найбільша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найрідше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вживаною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алфавіту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“ф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більшості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випадків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запозичені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>
              <a:buNone/>
            </a:pP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87" y="3212976"/>
            <a:ext cx="3228777" cy="261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4618"/>
            <a:ext cx="1944216" cy="14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3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272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Найдовше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слово 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мові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31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літеру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слово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рентгеноелектрокардіографічного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Найдовша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абревіатура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мові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ЦНДІТЕДМП, яка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розшифровується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Центральний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науково-дослідний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техніко-економічних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матеріально-технічного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постачання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Вона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дев’яти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літер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01175"/>
            <a:ext cx="28575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780928"/>
            <a:ext cx="40324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Найбільшу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значень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абревіатура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ПК.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персональний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комп’ютер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палац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паровий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кран,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передній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край, перфокарта,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Петербурзький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комітет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Петроградський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комітет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підбирач-копнувач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пістолет-кулемет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Пітерський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комітет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предметний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каталог,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Повітряний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кодекс,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пожежний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кран,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польовий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караул,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постійний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комітет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променевий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кінескоп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проміжний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конденсатор,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прохідницький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комбайн, прядильно-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крутильна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(машина), парсек та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інші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9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26876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Що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говорять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про 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українську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мову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іноземці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3436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Америка. Джон,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журналіст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Для мене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звучить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м'яко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Коли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чуєш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одних і тих же людей,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говорять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українською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російською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то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здається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говорячи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українською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вони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добріші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6437" y="3287434"/>
            <a:ext cx="3746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Arial" pitchFamily="34" charset="0"/>
                <a:cs typeface="Arial" pitchFamily="34" charset="0"/>
              </a:rPr>
              <a:t>Франція. П’єр, науковець.</a:t>
            </a:r>
          </a:p>
          <a:p>
            <a:r>
              <a:rPr lang="uk-UA" sz="1400" dirty="0">
                <a:latin typeface="Arial" pitchFamily="34" charset="0"/>
                <a:cs typeface="Arial" pitchFamily="34" charset="0"/>
              </a:rPr>
              <a:t>Мова, як і французька, дуже м'яка і створена для кохання. Хоча значення слів залишилося для мене цілковитою загадкою, мені постійно здавалося, що українці говорять про щось хороше. Таке враження, що українська - дуже доба і м'яка. Особливо мені подобається, коли нею розмовляють жінки - вона взагалі якась більш жіноча за звучанням.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8431"/>
            <a:ext cx="3118308" cy="22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07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2">
      <a:dk1>
        <a:srgbClr val="0070C0"/>
      </a:dk1>
      <a:lt1>
        <a:srgbClr val="F5C201"/>
      </a:lt1>
      <a:dk2>
        <a:srgbClr val="0070C0"/>
      </a:dk2>
      <a:lt2>
        <a:srgbClr val="F5C201"/>
      </a:lt2>
      <a:accent1>
        <a:srgbClr val="0070C0"/>
      </a:accent1>
      <a:accent2>
        <a:srgbClr val="F5C201"/>
      </a:accent2>
      <a:accent3>
        <a:srgbClr val="526DB0"/>
      </a:accent3>
      <a:accent4>
        <a:srgbClr val="FEE895"/>
      </a:accent4>
      <a:accent5>
        <a:srgbClr val="7FC9FF"/>
      </a:accent5>
      <a:accent6>
        <a:srgbClr val="FEE895"/>
      </a:accent6>
      <a:hlink>
        <a:srgbClr val="CC9900"/>
      </a:hlink>
      <a:folHlink>
        <a:srgbClr val="969696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100</TotalTime>
  <Words>704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Garamond</vt:lpstr>
      <vt:lpstr>Monotype Corsiva</vt:lpstr>
      <vt:lpstr>Wingdings</vt:lpstr>
      <vt:lpstr>Кутюр</vt:lpstr>
      <vt:lpstr>Презентация PowerPoint</vt:lpstr>
      <vt:lpstr>Моя Мова – одна з наймелодійніших і наймилозвучніших мов у світі. </vt:lpstr>
      <vt:lpstr>Цікаві факти про українську писемність та мову</vt:lpstr>
      <vt:lpstr>Цікаві факти про українську писемність та мову</vt:lpstr>
      <vt:lpstr>Презентация PowerPoint</vt:lpstr>
      <vt:lpstr>Презентация PowerPoint</vt:lpstr>
      <vt:lpstr>Цікаві факти про українську писемність та мову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Екатерина</cp:lastModifiedBy>
  <cp:revision>13</cp:revision>
  <dcterms:created xsi:type="dcterms:W3CDTF">2016-02-20T09:32:57Z</dcterms:created>
  <dcterms:modified xsi:type="dcterms:W3CDTF">2020-02-15T15:24:56Z</dcterms:modified>
</cp:coreProperties>
</file>