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59" r:id="rId6"/>
    <p:sldId id="263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14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791CCF7-4D8C-4C26-9755-50A53AB89311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A9B7F67-5804-4B1C-8B76-3AC2BE9BF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8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CCF7-4D8C-4C26-9755-50A53AB89311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F67-5804-4B1C-8B76-3AC2BE9BF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82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CCF7-4D8C-4C26-9755-50A53AB89311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F67-5804-4B1C-8B76-3AC2BE9BF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289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CCF7-4D8C-4C26-9755-50A53AB89311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F67-5804-4B1C-8B76-3AC2BE9BF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9723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CCF7-4D8C-4C26-9755-50A53AB89311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F67-5804-4B1C-8B76-3AC2BE9BF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3533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CCF7-4D8C-4C26-9755-50A53AB89311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F67-5804-4B1C-8B76-3AC2BE9BF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0447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CCF7-4D8C-4C26-9755-50A53AB89311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F67-5804-4B1C-8B76-3AC2BE9BF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3283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791CCF7-4D8C-4C26-9755-50A53AB89311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F67-5804-4B1C-8B76-3AC2BE9BF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3730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791CCF7-4D8C-4C26-9755-50A53AB89311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F67-5804-4B1C-8B76-3AC2BE9BF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764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CCF7-4D8C-4C26-9755-50A53AB89311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F67-5804-4B1C-8B76-3AC2BE9BF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645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CCF7-4D8C-4C26-9755-50A53AB89311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F67-5804-4B1C-8B76-3AC2BE9BF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329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CCF7-4D8C-4C26-9755-50A53AB89311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F67-5804-4B1C-8B76-3AC2BE9BF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151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CCF7-4D8C-4C26-9755-50A53AB89311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F67-5804-4B1C-8B76-3AC2BE9BF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930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CCF7-4D8C-4C26-9755-50A53AB89311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F67-5804-4B1C-8B76-3AC2BE9BF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075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CCF7-4D8C-4C26-9755-50A53AB89311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F67-5804-4B1C-8B76-3AC2BE9BF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053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CCF7-4D8C-4C26-9755-50A53AB89311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F67-5804-4B1C-8B76-3AC2BE9BF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4798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CCF7-4D8C-4C26-9755-50A53AB89311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F67-5804-4B1C-8B76-3AC2BE9BF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5593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791CCF7-4D8C-4C26-9755-50A53AB89311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A9B7F67-5804-4B1C-8B76-3AC2BE9BF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719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Медіа-тероризм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324689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Основні поняття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5155" y="4378817"/>
            <a:ext cx="3876541" cy="14166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Засоби масової інформації</a:t>
            </a:r>
            <a:endParaRPr lang="ru-RU" dirty="0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441842" y="4378817"/>
            <a:ext cx="3876541" cy="14166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Тероризм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54698" y="2321386"/>
            <a:ext cx="3876541" cy="14166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Медіа-тероризм</a:t>
            </a:r>
            <a:endParaRPr lang="ru-RU" dirty="0" smtClean="0"/>
          </a:p>
        </p:txBody>
      </p:sp>
      <p:sp>
        <p:nvSpPr>
          <p:cNvPr id="10" name="Двойная стрелка влево/вверх 9"/>
          <p:cNvSpPr/>
          <p:nvPr/>
        </p:nvSpPr>
        <p:spPr>
          <a:xfrm>
            <a:off x="4559121" y="3940934"/>
            <a:ext cx="976539" cy="1390919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войная стрелка влево/вверх 11"/>
          <p:cNvSpPr/>
          <p:nvPr/>
        </p:nvSpPr>
        <p:spPr>
          <a:xfrm flipH="1">
            <a:off x="6297878" y="3940933"/>
            <a:ext cx="989981" cy="1390919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420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</a:t>
            </a:r>
            <a:r>
              <a:rPr lang="uk-UA" dirty="0" err="1" smtClean="0"/>
              <a:t>іа</a:t>
            </a:r>
            <a:r>
              <a:rPr lang="uk-UA" dirty="0" smtClean="0"/>
              <a:t>-тероризм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7860257" cy="341630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Це прямий </a:t>
            </a:r>
            <a:r>
              <a:rPr lang="uk-UA" dirty="0"/>
              <a:t>вплив на психіку і свідомість людей з метою формування потрібних думок, які певним чином направляють поведінку людей і не залишають можливостей для критичної оцінки одержуваної інформації.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2" name="Picture 4" descr="http://cs616816.vk.me/v616816051/d9a/9O0QBYtg96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09575"/>
            <a:ext cx="3810000" cy="644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9076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3769" y="1102457"/>
            <a:ext cx="9482996" cy="706964"/>
          </a:xfrm>
        </p:spPr>
        <p:txBody>
          <a:bodyPr/>
          <a:lstStyle/>
          <a:p>
            <a:pPr algn="ctr"/>
            <a:r>
              <a:rPr lang="uk-UA" dirty="0" smtClean="0"/>
              <a:t>Засоби масової інформації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485623"/>
            <a:ext cx="5589431" cy="3534177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це розгалужена </a:t>
            </a:r>
            <a:r>
              <a:rPr lang="uk-UA" dirty="0"/>
              <a:t>мережа установ, яка займається збором, обробкою та поширенням інформації, а також як досить ефективний засіб взаємодії між владою і суспільством.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http://internet-centr.dp.ua/pictures/201203301322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4890" y="2288095"/>
            <a:ext cx="5907111" cy="4569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6214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036787" cy="1241498"/>
          </a:xfrm>
        </p:spPr>
        <p:txBody>
          <a:bodyPr/>
          <a:lstStyle/>
          <a:p>
            <a:pPr algn="ctr"/>
            <a:r>
              <a:rPr lang="uk-UA" dirty="0" smtClean="0"/>
              <a:t>Тероризм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215166"/>
            <a:ext cx="10551942" cy="1249251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 це з найбільш руйнівних держави й суспільства елементів злочинності. Він надає негативний вплив розвиток на інші структурні елементи злочинності. Тероризм впливає як на політичні, економічні, соціальні, морально-</a:t>
            </a:r>
            <a:r>
              <a:rPr lang="uk-UA" dirty="0" err="1" smtClean="0"/>
              <a:t>психологические</a:t>
            </a:r>
            <a:r>
              <a:rPr lang="uk-UA" dirty="0" smtClean="0"/>
              <a:t>, соціокультурні процеси у суспільстві.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3183" y="3464417"/>
            <a:ext cx="2884867" cy="901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 сфері діяльності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83939" y="3464417"/>
            <a:ext cx="3346213" cy="901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 залежності від ідентичності об'єкта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51949" y="3464417"/>
            <a:ext cx="3354947" cy="901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 соціальній направленості</a:t>
            </a:r>
            <a:endParaRPr lang="ru-RU" dirty="0"/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321972" y="4507607"/>
            <a:ext cx="832982" cy="2176528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785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/>
              <a:t>Д</a:t>
            </a:r>
          </a:p>
          <a:p>
            <a:pPr algn="ctr"/>
            <a:r>
              <a:rPr lang="uk-UA" sz="1400" b="1" dirty="0" smtClean="0"/>
              <a:t>Е</a:t>
            </a:r>
          </a:p>
          <a:p>
            <a:pPr algn="ctr"/>
            <a:r>
              <a:rPr lang="uk-UA" sz="1400" b="1" dirty="0" smtClean="0"/>
              <a:t>Р</a:t>
            </a:r>
          </a:p>
          <a:p>
            <a:pPr algn="ctr"/>
            <a:r>
              <a:rPr lang="uk-UA" sz="1400" b="1" dirty="0" smtClean="0"/>
              <a:t>Ж</a:t>
            </a:r>
          </a:p>
          <a:p>
            <a:pPr algn="ctr"/>
            <a:r>
              <a:rPr lang="uk-UA" sz="1400" b="1" dirty="0" smtClean="0"/>
              <a:t>А</a:t>
            </a:r>
          </a:p>
          <a:p>
            <a:pPr algn="ctr"/>
            <a:r>
              <a:rPr lang="uk-UA" sz="1400" b="1" dirty="0" smtClean="0"/>
              <a:t>В</a:t>
            </a:r>
          </a:p>
          <a:p>
            <a:pPr algn="ctr"/>
            <a:r>
              <a:rPr lang="uk-UA" sz="1400" b="1" dirty="0" smtClean="0"/>
              <a:t>Н</a:t>
            </a:r>
          </a:p>
          <a:p>
            <a:pPr algn="ctr"/>
            <a:r>
              <a:rPr lang="uk-UA" sz="1400" b="1" dirty="0" smtClean="0"/>
              <a:t>І</a:t>
            </a:r>
          </a:p>
        </p:txBody>
      </p:sp>
      <p:sp>
        <p:nvSpPr>
          <p:cNvPr id="8" name="Выноска со стрелкой вверх 7"/>
          <p:cNvSpPr/>
          <p:nvPr/>
        </p:nvSpPr>
        <p:spPr>
          <a:xfrm>
            <a:off x="2006958" y="4507605"/>
            <a:ext cx="832982" cy="2176529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791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/>
              <a:t>М</a:t>
            </a:r>
          </a:p>
          <a:p>
            <a:pPr algn="ctr"/>
            <a:r>
              <a:rPr lang="uk-UA" sz="1200" b="1" dirty="0" smtClean="0"/>
              <a:t>І</a:t>
            </a:r>
          </a:p>
          <a:p>
            <a:pPr algn="ctr"/>
            <a:r>
              <a:rPr lang="uk-UA" sz="1200" b="1" dirty="0" smtClean="0"/>
              <a:t>Ж</a:t>
            </a:r>
          </a:p>
          <a:p>
            <a:pPr algn="ctr"/>
            <a:r>
              <a:rPr lang="uk-UA" sz="1200" b="1" dirty="0" smtClean="0"/>
              <a:t>Н</a:t>
            </a:r>
          </a:p>
          <a:p>
            <a:pPr algn="ctr"/>
            <a:r>
              <a:rPr lang="uk-UA" sz="1200" b="1" dirty="0" smtClean="0"/>
              <a:t>А</a:t>
            </a:r>
          </a:p>
          <a:p>
            <a:pPr algn="ctr"/>
            <a:r>
              <a:rPr lang="uk-UA" sz="1200" b="1" dirty="0" smtClean="0"/>
              <a:t>Р</a:t>
            </a:r>
          </a:p>
          <a:p>
            <a:pPr algn="ctr"/>
            <a:r>
              <a:rPr lang="uk-UA" sz="1200" b="1" dirty="0" smtClean="0"/>
              <a:t>О</a:t>
            </a:r>
          </a:p>
          <a:p>
            <a:pPr algn="ctr"/>
            <a:r>
              <a:rPr lang="uk-UA" sz="1200" b="1" dirty="0" smtClean="0"/>
              <a:t>Д</a:t>
            </a:r>
          </a:p>
          <a:p>
            <a:pPr algn="ctr"/>
            <a:r>
              <a:rPr lang="uk-UA" sz="1200" b="1" dirty="0" smtClean="0"/>
              <a:t>Н</a:t>
            </a:r>
          </a:p>
          <a:p>
            <a:pPr algn="ctr"/>
            <a:r>
              <a:rPr lang="uk-UA" sz="1200" b="1" dirty="0" smtClean="0"/>
              <a:t>І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34118" y="4803820"/>
            <a:ext cx="2189409" cy="5022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Релігійні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34118" y="5896378"/>
            <a:ext cx="2189409" cy="5022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Етнічні</a:t>
            </a:r>
            <a:endParaRPr lang="ru-RU" dirty="0"/>
          </a:p>
        </p:txBody>
      </p:sp>
      <p:sp>
        <p:nvSpPr>
          <p:cNvPr id="11" name="Двойная стрелка влево/вверх 10"/>
          <p:cNvSpPr/>
          <p:nvPr/>
        </p:nvSpPr>
        <p:spPr>
          <a:xfrm>
            <a:off x="6529589" y="4365939"/>
            <a:ext cx="618411" cy="850006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углом вверх 12"/>
          <p:cNvSpPr/>
          <p:nvPr/>
        </p:nvSpPr>
        <p:spPr>
          <a:xfrm rot="5400000" flipV="1">
            <a:off x="6192704" y="5394213"/>
            <a:ext cx="1103140" cy="626697"/>
          </a:xfrm>
          <a:prstGeom prst="bentUpArrow">
            <a:avLst>
              <a:gd name="adj1" fmla="val 25000"/>
              <a:gd name="adj2" fmla="val 1606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753082" y="4893972"/>
            <a:ext cx="1764405" cy="412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Соціальні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309538" y="4893972"/>
            <a:ext cx="1764405" cy="412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Релігійний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693239" y="5885645"/>
            <a:ext cx="2498502" cy="412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Націоналтістичний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8706118" y="4365939"/>
            <a:ext cx="321972" cy="437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10858815" y="4365938"/>
            <a:ext cx="321972" cy="4572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9782466" y="4375596"/>
            <a:ext cx="321972" cy="14070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2720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0850" y="2820988"/>
            <a:ext cx="7148514" cy="1738312"/>
          </a:xfrm>
        </p:spPr>
        <p:txBody>
          <a:bodyPr/>
          <a:lstStyle/>
          <a:p>
            <a:r>
              <a:rPr lang="uk-UA" sz="2800" dirty="0">
                <a:solidFill>
                  <a:schemeClr val="tx1"/>
                </a:solidFill>
              </a:rPr>
              <a:t>Типи </a:t>
            </a:r>
            <a:r>
              <a:rPr lang="uk-UA" sz="2800" dirty="0" smtClean="0">
                <a:solidFill>
                  <a:schemeClr val="tx1"/>
                </a:solidFill>
              </a:rPr>
              <a:t>психічних особистостей тероризму </a:t>
            </a:r>
            <a:r>
              <a:rPr lang="uk-UA" sz="2800" dirty="0">
                <a:solidFill>
                  <a:schemeClr val="tx1"/>
                </a:solidFill>
              </a:rPr>
              <a:t>за  В. </a:t>
            </a:r>
            <a:r>
              <a:rPr lang="ru-RU" sz="2800" dirty="0">
                <a:solidFill>
                  <a:schemeClr val="tx1"/>
                </a:solidFill>
              </a:rPr>
              <a:t>Лев</a:t>
            </a:r>
            <a:r>
              <a:rPr lang="uk-UA" sz="2800" dirty="0">
                <a:solidFill>
                  <a:schemeClr val="tx1"/>
                </a:solidFill>
              </a:rPr>
              <a:t>і</a:t>
            </a:r>
            <a:endParaRPr lang="ru-RU" sz="2800" dirty="0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214997"/>
            <a:ext cx="2728284" cy="90927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 smtClean="0"/>
              <a:t>Місіонер</a:t>
            </a:r>
          </a:p>
          <a:p>
            <a:pPr algn="ctr">
              <a:defRPr/>
            </a:pPr>
            <a:r>
              <a:rPr lang="uk-UA" dirty="0" smtClean="0"/>
              <a:t>фанатик </a:t>
            </a:r>
            <a:r>
              <a:rPr lang="uk-UA" dirty="0"/>
              <a:t>ідей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21073" y="552749"/>
            <a:ext cx="2206849" cy="88355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smtClean="0"/>
              <a:t>Месник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158555" y="535670"/>
            <a:ext cx="2001657" cy="8423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smtClean="0"/>
              <a:t>Садист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035414" y="3103383"/>
            <a:ext cx="2897185" cy="83995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 smtClean="0"/>
              <a:t>Сценарист-режисер</a:t>
            </a:r>
            <a:endParaRPr lang="uk-UA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80580" y="4507371"/>
            <a:ext cx="3117978" cy="6965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smtClean="0"/>
              <a:t>Нарцис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422034" y="1790366"/>
            <a:ext cx="2730500" cy="10306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 smtClean="0"/>
              <a:t>Мазохіст-камікадзе</a:t>
            </a:r>
            <a:endParaRPr lang="uk-UA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57808" y="5589816"/>
            <a:ext cx="2730500" cy="6662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 smtClean="0"/>
              <a:t>Ущербний</a:t>
            </a: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 rot="10800000">
            <a:off x="1154536" y="1378039"/>
            <a:ext cx="720725" cy="17904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1946509">
            <a:off x="4995922" y="1652233"/>
            <a:ext cx="722313" cy="1432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3699878">
            <a:off x="6496652" y="842056"/>
            <a:ext cx="722312" cy="26940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5147252">
            <a:off x="7519424" y="1647906"/>
            <a:ext cx="722312" cy="21939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7287308" y="2385260"/>
            <a:ext cx="720725" cy="25032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8925737">
            <a:off x="5569409" y="4143474"/>
            <a:ext cx="720725" cy="20024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7731755">
            <a:off x="6263980" y="3456936"/>
            <a:ext cx="722313" cy="19373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360090" y="1370243"/>
            <a:ext cx="2206849" cy="6995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smtClean="0"/>
              <a:t>Актор</a:t>
            </a:r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 rot="10800000">
            <a:off x="3143176" y="2124138"/>
            <a:ext cx="720725" cy="10390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0" y="4775341"/>
            <a:ext cx="1858160" cy="6662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 smtClean="0"/>
              <a:t>Гравець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16786" y="5777763"/>
            <a:ext cx="1894712" cy="6662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 smtClean="0"/>
              <a:t>Технар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260179" y="6110864"/>
            <a:ext cx="2345856" cy="6662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 smtClean="0"/>
              <a:t>Відморозок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714154" y="5306811"/>
            <a:ext cx="1800661" cy="6662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 smtClean="0"/>
              <a:t>Зомбі</a:t>
            </a:r>
            <a:endParaRPr lang="ru-RU" dirty="0"/>
          </a:p>
        </p:txBody>
      </p:sp>
      <p:sp>
        <p:nvSpPr>
          <p:cNvPr id="27" name="Стрелка вниз 26"/>
          <p:cNvSpPr/>
          <p:nvPr/>
        </p:nvSpPr>
        <p:spPr>
          <a:xfrm rot="20326114">
            <a:off x="4506978" y="4165237"/>
            <a:ext cx="722313" cy="19373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3309304" y="4303559"/>
            <a:ext cx="722313" cy="9435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 rot="1405962">
            <a:off x="2085188" y="4210644"/>
            <a:ext cx="722313" cy="15405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782411" y="4178547"/>
            <a:ext cx="722313" cy="4838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92322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1369" y="973668"/>
            <a:ext cx="10547797" cy="706964"/>
          </a:xfrm>
        </p:spPr>
        <p:txBody>
          <a:bodyPr/>
          <a:lstStyle/>
          <a:p>
            <a:pPr algn="ctr"/>
            <a:r>
              <a:rPr lang="uk-UA" dirty="0" smtClean="0"/>
              <a:t>Руйнування Всесвітнього Торгового Центру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55324" y="2603500"/>
            <a:ext cx="6825289" cy="34163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Цю катастрофу можна охарактеризувати як медіа-тероризм найвищого ступеню.</a:t>
            </a:r>
          </a:p>
          <a:p>
            <a:pPr marL="0" indent="0" algn="just">
              <a:buNone/>
            </a:pPr>
            <a:r>
              <a:rPr lang="uk-UA" dirty="0" smtClean="0"/>
              <a:t>11 вересня 2001, в 28-ту річницю підготовленого ЦРУ військового путчу в Чилі, і 11-ту річницю промови Буша-старшого "​​Новий світовий порядок", терористи захопили чотири літаки. Згідно з офіційною версією дев'ятнадцять арабів викрали 4 літаки; врізалися на двох з них у вежі Всесвітнього Торгового центру, що стало причиною пожежі всередині, і врізалися на третьому в Пентагон. Згідно з офіційною версією, в результаті пожежі сталеві несучі балки розплавилися, що стало причиною обвалення веж.</a:t>
            </a:r>
            <a:endParaRPr lang="uk-UA" dirty="0"/>
          </a:p>
        </p:txBody>
      </p:sp>
      <p:pic>
        <p:nvPicPr>
          <p:cNvPr id="4" name="Picture 2" descr="C:\Users\user\Pictures\террор\wtc_ver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369" y="1934507"/>
            <a:ext cx="2226093" cy="34775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7" descr="11-10-2001-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15" y="4807039"/>
            <a:ext cx="1905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C:\Users\user\Pictures\террор\toppl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89895" y="2701824"/>
            <a:ext cx="2177048" cy="3627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34458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78</TotalTime>
  <Words>163</Words>
  <Application>Microsoft Office PowerPoint</Application>
  <PresentationFormat>Произвольный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Ион (конференц-зал)</vt:lpstr>
      <vt:lpstr>Медіа-тероризм</vt:lpstr>
      <vt:lpstr>Основні поняття</vt:lpstr>
      <vt:lpstr>Медіа-тероризм - </vt:lpstr>
      <vt:lpstr>Засоби масової інформації -</vt:lpstr>
      <vt:lpstr>Тероризм -</vt:lpstr>
      <vt:lpstr>Типи психічних особистостей тероризму за  В. Леві</vt:lpstr>
      <vt:lpstr>Руйнування Всесвітнього Торгового Центру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Медіа-тероризм</dc:title>
  <dc:creator>Дарья Неплюева</dc:creator>
  <cp:lastModifiedBy>malyovana</cp:lastModifiedBy>
  <cp:revision>9</cp:revision>
  <dcterms:created xsi:type="dcterms:W3CDTF">2013-12-25T18:32:57Z</dcterms:created>
  <dcterms:modified xsi:type="dcterms:W3CDTF">2013-12-26T20:19:25Z</dcterms:modified>
</cp:coreProperties>
</file>