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3" r:id="rId4"/>
    <p:sldId id="260" r:id="rId5"/>
    <p:sldId id="262" r:id="rId6"/>
    <p:sldId id="264" r:id="rId7"/>
    <p:sldId id="265" r:id="rId8"/>
    <p:sldId id="268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95410-F650-43B9-9FDF-653A7A20A9FE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39E5B-3B31-407D-82C4-B042D0E237B2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95410-F650-43B9-9FDF-653A7A20A9FE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39E5B-3B31-407D-82C4-B042D0E237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95410-F650-43B9-9FDF-653A7A20A9FE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39E5B-3B31-407D-82C4-B042D0E237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95410-F650-43B9-9FDF-653A7A20A9FE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39E5B-3B31-407D-82C4-B042D0E237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95410-F650-43B9-9FDF-653A7A20A9FE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39E5B-3B31-407D-82C4-B042D0E237B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95410-F650-43B9-9FDF-653A7A20A9FE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39E5B-3B31-407D-82C4-B042D0E237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95410-F650-43B9-9FDF-653A7A20A9FE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39E5B-3B31-407D-82C4-B042D0E237B2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95410-F650-43B9-9FDF-653A7A20A9FE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39E5B-3B31-407D-82C4-B042D0E237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95410-F650-43B9-9FDF-653A7A20A9FE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39E5B-3B31-407D-82C4-B042D0E237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95410-F650-43B9-9FDF-653A7A20A9FE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39E5B-3B31-407D-82C4-B042D0E237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9495410-F650-43B9-9FDF-653A7A20A9FE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B639E5B-3B31-407D-82C4-B042D0E237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9495410-F650-43B9-9FDF-653A7A20A9FE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B639E5B-3B31-407D-82C4-B042D0E237B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checker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780928"/>
            <a:ext cx="7772400" cy="197510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СМИ как средство манипуляции массовым сознанием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</p:cSld>
  <p:clrMapOvr>
    <a:masterClrMapping/>
  </p:clrMapOvr>
  <p:transition advTm="12000"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Приемы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воздействия СМИ на аудиторию: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Фабрикация фактов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(прямая ложь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Манипулятивная семантика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изменение смысла слов и понятий. Разновидностью лжи в прессе является “конструирование” сообщения из обрывков высказывания или видеоряда. При этом меняется контекст, и из тех же слов создается совершенно иной смысл.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Упрощение, стереотипизация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Утверждение и повторение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Упрощение позволяет высказывать главную мысль, которую требуется внушить аудитории, в “краткой, энергичной и впечатляющей форме” – в форме утверждения. Утверждение в любой речи означает отказ от обсуждения, поскольку власть человека или идеи, которая может подвергаться обсуждению, теряет всякое правдоподобие.</a:t>
            </a:r>
          </a:p>
          <a:p>
            <a:endParaRPr lang="ru-RU" dirty="0"/>
          </a:p>
        </p:txBody>
      </p:sp>
    </p:spTree>
  </p:cSld>
  <p:clrMapOvr>
    <a:masterClrMapping/>
  </p:clrMapOvr>
  <p:transition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Дробление и срочность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Разделение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целостной проблемы на отдельные фрагменты – так, чтобы читатель или зритель не смог связать их воедино и осмыслить проблему – одна из особых и важных сторон упрощения. Это – фундаментальный принцип мозаичной культуры. Дроблению служит множество технических приемов: статьи в газете разбиваются на части и помещаются на разных страницах, текст или телепередача разбиваются рекламой.</a:t>
            </a:r>
          </a:p>
        </p:txBody>
      </p:sp>
    </p:spTree>
  </p:cSld>
  <p:clrMapOvr>
    <a:masterClrMapping/>
  </p:clrMapOvr>
  <p:transition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Сенсационность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Сенсация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сообщения о событиях, которым придается столь высокая важность и уникальность, что на них концентрируется и нужное время удерживается почти все внимание публики. Под прикрытием сенсации можно или умолчать о важных событиях, которых публика не должна заметить, или прекратить скандал или психоз, который уже пора прекратить – но так, чтобы о нем не вспомнили.</a:t>
            </a:r>
          </a:p>
        </p:txBody>
      </p:sp>
    </p:spTree>
  </p:cSld>
  <p:clrMapOvr>
    <a:masterClrMapping/>
  </p:clrMapOvr>
  <p:transition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7772400" cy="116581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ехники,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используемых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СМИ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формирования надлежащего общественного мнения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916832"/>
            <a:ext cx="7772400" cy="4572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indent="0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1. Чтение мыслей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— журналист делает вид, что сообщает мнения разных людей, переходя от индивидов к миллионам. И неизменно при этом выносит широкие политические предпочтения из такого рода "репортажа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pPr indent="0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Непрямая атака.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Репортер атакует не индивида, а его окружение, его сторонников.</a:t>
            </a:r>
          </a:p>
          <a:p>
            <a:pPr indent="0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Атака с помощью двойного стандарта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Журналисты атакуют индивида исходя из стандартов, которые более ни к кому не применяются.</a:t>
            </a:r>
          </a:p>
          <a:p>
            <a:pPr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 Обвинение по ассоциации.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Эта техника заключается в привлечении внимания к постоянной связи политической группы или ее лидера с аморальными, отталкивающими явлениями общественной жизни, не имеющими при этом отношения к сути обсуждаемого вопроса.</a:t>
            </a:r>
          </a:p>
        </p:txBody>
      </p:sp>
    </p:spTree>
  </p:cSld>
  <p:clrMapOvr>
    <a:masterClrMapping/>
  </p:clrMapOvr>
  <p:transition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Опускание, или исключение, информации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позволяющее не допустить в эфир мнения, которые журналисту не нравятся: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indent="-45720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Перспектива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данном случае журналист дает материал о полемике, даже не пытаясь осветить обе стороны. Он просто сообщает об одной из них, отражая при этом ее отношение, язык,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эмоции.</a:t>
            </a:r>
          </a:p>
          <a:p>
            <a:pPr indent="-45720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Эвфемизмы.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Эта техника состоит в использовании уклончивой терминологии при обсуждении незаконной, насильственной и криминальной деятельности, причем всегда в пользу практиков политического насилия. Так, насильственное возмущение называется "беспокойством", насильственные провокации против властей — "демонстрацией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pPr indent="-45720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Последнее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слово.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Эта техника относится к заключительному комментарию журналиста. После сообщения о конфликтующих мнениях по полемическому вопросу журналист завершает сообщение цитатой или перефразировкой, высказанной одной из сторон. При этом точка зрения другой стороны полностью игнорируется.</a:t>
            </a:r>
          </a:p>
          <a:p>
            <a:endParaRPr lang="ru-RU" dirty="0"/>
          </a:p>
        </p:txBody>
      </p:sp>
    </p:spTree>
  </p:cSld>
  <p:clrMapOvr>
    <a:masterClrMapping/>
  </p:clrMapOvr>
  <p:transition>
    <p:check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237824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Поддельный нейтралитет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 Эта техника представляет собой серию продуманных усилий, изображающих журналиста нейтральным в то время, как он принимает чью-то сторону: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Фальшивый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комплимент.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Журналист делает едва заметный комплимент характеру или интеллектуальным способностям политического деятеля, а затем начинает усиленно расхваливать оппонента.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Фальшивая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критика.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Данный вариант представляет собой "перевернутую" технику "фальшивого комплимента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Фальшивые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серии.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Журналист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создает мнимые логические серии критики, например, трех кандидатов в президенты по определенным основаниям. Затем он цитирует ошибки первого кандидата, продолжает перечень ошибок другого кандидата… Но когда по логике вещей приходит время сказать об ошибках третьего кандидата, журналист… меняет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Фальшивый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прототип.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этом случае журналист представляет мнение конкретного индивида, утверждая, однако, что он выступает от имени большой политической группы. Репортер разрешает "фальшивому прототипу" говорить от лица миллионов.</a:t>
            </a:r>
          </a:p>
        </p:txBody>
      </p:sp>
    </p:spTree>
  </p:cSld>
  <p:clrMapOvr>
    <a:masterClrMapping/>
  </p:clrMapOvr>
  <p:transition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91440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7.Фальсификация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т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ехника является еще одной категорией скрытого необъективного подхода и к интерпретации информации: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3560"/>
            <a:ext cx="7762056" cy="474178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"Ядовитый сэндвич".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Журналист прячет мнение, благоприятное для кандидата, между негативным введением и негативным заключением. Такая подача информации нейтрализует позитивное мнение, делает его незаметным.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"Сахарный сэндвич".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образец обратной техники помещение негативного мнения между позитивными введением и заключением с целью создать в целом положительный образ политической группы и/или ее лидера.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"Раздувание детали".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Журналист чрезмерно "раздувает" и расширяет негативную деталь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110</TotalTime>
  <Words>552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СМИ как средство манипуляции массовым сознанием </vt:lpstr>
      <vt:lpstr>Приемы воздействия СМИ на аудиторию:</vt:lpstr>
      <vt:lpstr>Утверждение и повторение</vt:lpstr>
      <vt:lpstr>Дробление и срочность</vt:lpstr>
      <vt:lpstr>Сенсационность</vt:lpstr>
      <vt:lpstr>Техники, используемых СМИ для формирования надлежащего общественного мнения</vt:lpstr>
      <vt:lpstr>5. Опускание, или исключение, информации, позволяющее не допустить в эфир мнения, которые журналисту не нравятся:</vt:lpstr>
      <vt:lpstr>6. Поддельный нейтралитет. Эта техника представляет собой серию продуманных усилий, изображающих журналиста нейтральным в то время, как он принимает чью-то сторону:</vt:lpstr>
      <vt:lpstr>7.Фальсификация - техника является еще одной категорией скрытого необъективного подхода и к интерпретации информации: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СМИ в военно-политических конфликтах</dc:title>
  <dc:creator>Я</dc:creator>
  <cp:lastModifiedBy>Nrisimha</cp:lastModifiedBy>
  <cp:revision>14</cp:revision>
  <dcterms:created xsi:type="dcterms:W3CDTF">2013-12-03T09:50:46Z</dcterms:created>
  <dcterms:modified xsi:type="dcterms:W3CDTF">2015-11-02T10:43:00Z</dcterms:modified>
</cp:coreProperties>
</file>