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5"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9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3199F042-4281-4C29-AF8D-A84FCBCD8F22}" type="datetimeFigureOut">
              <a:rPr lang="ru-RU" smtClean="0"/>
              <a:t>18.06.2019</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CD4DCC3-5594-460B-B1FC-D185206DCC8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99F042-4281-4C29-AF8D-A84FCBCD8F22}" type="datetimeFigureOut">
              <a:rPr lang="ru-RU" smtClean="0"/>
              <a:t>18.06.2019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D4DCC3-5594-460B-B1FC-D185206DCC8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99F042-4281-4C29-AF8D-A84FCBCD8F22}" type="datetimeFigureOut">
              <a:rPr lang="ru-RU" smtClean="0"/>
              <a:t>18.06.2019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D4DCC3-5594-460B-B1FC-D185206DCC8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3199F042-4281-4C29-AF8D-A84FCBCD8F22}" type="datetimeFigureOut">
              <a:rPr lang="ru-RU" smtClean="0"/>
              <a:t>18.06.2019</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1CD4DCC3-5594-460B-B1FC-D185206DCC8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3199F042-4281-4C29-AF8D-A84FCBCD8F22}" type="datetimeFigureOut">
              <a:rPr lang="ru-RU" smtClean="0"/>
              <a:t>18.06.2019</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1CD4DCC3-5594-460B-B1FC-D185206DCC87}"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3199F042-4281-4C29-AF8D-A84FCBCD8F22}" type="datetimeFigureOut">
              <a:rPr lang="ru-RU" smtClean="0"/>
              <a:t>18.06.2019</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1CD4DCC3-5594-460B-B1FC-D185206DCC8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3199F042-4281-4C29-AF8D-A84FCBCD8F22}" type="datetimeFigureOut">
              <a:rPr lang="ru-RU" smtClean="0"/>
              <a:t>18.06.2019</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1CD4DCC3-5594-460B-B1FC-D185206DCC8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199F042-4281-4C29-AF8D-A84FCBCD8F22}" type="datetimeFigureOut">
              <a:rPr lang="ru-RU" smtClean="0"/>
              <a:t>18.06.2019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D4DCC3-5594-460B-B1FC-D185206DCC8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3199F042-4281-4C29-AF8D-A84FCBCD8F22}" type="datetimeFigureOut">
              <a:rPr lang="ru-RU" smtClean="0"/>
              <a:t>18.06.2019</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1CD4DCC3-5594-460B-B1FC-D185206DCC8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3199F042-4281-4C29-AF8D-A84FCBCD8F22}" type="datetimeFigureOut">
              <a:rPr lang="ru-RU" smtClean="0"/>
              <a:t>18.06.2019</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1CD4DCC3-5594-460B-B1FC-D185206DCC8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3199F042-4281-4C29-AF8D-A84FCBCD8F22}" type="datetimeFigureOut">
              <a:rPr lang="ru-RU" smtClean="0"/>
              <a:t>18.06.2019</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1CD4DCC3-5594-460B-B1FC-D185206DCC8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199F042-4281-4C29-AF8D-A84FCBCD8F22}" type="datetimeFigureOut">
              <a:rPr lang="ru-RU" smtClean="0"/>
              <a:t>18.06.2019</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CD4DCC3-5594-460B-B1FC-D185206DCC8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s.detector.media/mediaprosvita/kids/yak_provoditi_intervyu_z_ditinoyu_vizualizatsiy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Дитина в медіа</a:t>
            </a:r>
            <a:endParaRPr lang="ru-RU" dirty="0"/>
          </a:p>
        </p:txBody>
      </p:sp>
      <p:sp>
        <p:nvSpPr>
          <p:cNvPr id="3" name="Подзаголовок 2"/>
          <p:cNvSpPr>
            <a:spLocks noGrp="1"/>
          </p:cNvSpPr>
          <p:nvPr>
            <p:ph type="subTitle" idx="1"/>
          </p:nvPr>
        </p:nvSpPr>
        <p:spPr/>
        <p:txBody>
          <a:bodyPr/>
          <a:lstStyle/>
          <a:p>
            <a:r>
              <a:rPr lang="en-GB" dirty="0" smtClean="0">
                <a:hlinkClick r:id="rId2"/>
              </a:rPr>
              <a:t>https://ms.detector.media/mediaprosvita/kids/yak_provoditi_intervyu_z_ditinoyu_vizualizatsiya/</a:t>
            </a:r>
            <a:endParaRPr lang="uk-UA" dirty="0" smtClean="0"/>
          </a:p>
          <a:p>
            <a:endParaRPr lang="ru-RU" dirty="0"/>
          </a:p>
        </p:txBody>
      </p:sp>
    </p:spTree>
    <p:extLst>
      <p:ext uri="{BB962C8B-B14F-4D97-AF65-F5344CB8AC3E}">
        <p14:creationId xmlns:p14="http://schemas.microsoft.com/office/powerpoint/2010/main" val="1523754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42594"/>
          </a:xfrm>
        </p:spPr>
        <p:txBody>
          <a:bodyPr/>
          <a:lstStyle/>
          <a:p>
            <a:r>
              <a:rPr lang="uk-UA" dirty="0" smtClean="0"/>
              <a:t>Безпека понад усе</a:t>
            </a:r>
            <a:endParaRPr lang="ru-RU" dirty="0"/>
          </a:p>
        </p:txBody>
      </p:sp>
    </p:spTree>
    <p:extLst>
      <p:ext uri="{BB962C8B-B14F-4D97-AF65-F5344CB8AC3E}">
        <p14:creationId xmlns:p14="http://schemas.microsoft.com/office/powerpoint/2010/main" val="66310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r>
              <a:rPr lang="uk-UA" dirty="0" smtClean="0"/>
              <a:t>Сексуальне насильство над дітьми</a:t>
            </a:r>
            <a:br>
              <a:rPr lang="uk-UA" dirty="0" smtClean="0"/>
            </a:br>
            <a:r>
              <a:rPr lang="uk-UA" dirty="0" smtClean="0"/>
              <a:t>неприпустиме</a:t>
            </a:r>
            <a:endParaRPr lang="ru-RU" dirty="0"/>
          </a:p>
        </p:txBody>
      </p:sp>
    </p:spTree>
    <p:extLst>
      <p:ext uri="{BB962C8B-B14F-4D97-AF65-F5344CB8AC3E}">
        <p14:creationId xmlns:p14="http://schemas.microsoft.com/office/powerpoint/2010/main" val="400350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normAutofit/>
          </a:bodyPr>
          <a:lstStyle/>
          <a:p>
            <a:r>
              <a:rPr lang="uk-UA" dirty="0" smtClean="0"/>
              <a:t>Сексуальне насильство </a:t>
            </a:r>
            <a:br>
              <a:rPr lang="uk-UA" dirty="0" smtClean="0"/>
            </a:br>
            <a:r>
              <a:rPr lang="uk-UA" dirty="0" smtClean="0"/>
              <a:t>над дітьми </a:t>
            </a:r>
            <a:br>
              <a:rPr lang="uk-UA" dirty="0" smtClean="0"/>
            </a:br>
            <a:r>
              <a:rPr lang="uk-UA" dirty="0" smtClean="0"/>
              <a:t>є серйозним і дуже травматичним</a:t>
            </a:r>
            <a:endParaRPr lang="ru-RU" dirty="0"/>
          </a:p>
        </p:txBody>
      </p:sp>
    </p:spTree>
    <p:extLst>
      <p:ext uri="{BB962C8B-B14F-4D97-AF65-F5344CB8AC3E}">
        <p14:creationId xmlns:p14="http://schemas.microsoft.com/office/powerpoint/2010/main" val="2680706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r>
              <a:rPr lang="uk-UA" dirty="0" err="1" smtClean="0"/>
              <a:t>Контекстуалізуйте</a:t>
            </a:r>
            <a:r>
              <a:rPr lang="uk-UA" dirty="0" smtClean="0"/>
              <a:t> історію статистикою</a:t>
            </a:r>
            <a:endParaRPr lang="ru-RU" dirty="0"/>
          </a:p>
        </p:txBody>
      </p:sp>
    </p:spTree>
    <p:extLst>
      <p:ext uri="{BB962C8B-B14F-4D97-AF65-F5344CB8AC3E}">
        <p14:creationId xmlns:p14="http://schemas.microsoft.com/office/powerpoint/2010/main" val="112017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rmAutofit/>
          </a:bodyPr>
          <a:lstStyle/>
          <a:p>
            <a:r>
              <a:rPr lang="uk-UA" dirty="0" smtClean="0"/>
              <a:t>Уникайте акценту </a:t>
            </a:r>
            <a:br>
              <a:rPr lang="uk-UA" dirty="0" smtClean="0"/>
            </a:br>
            <a:r>
              <a:rPr lang="uk-UA" dirty="0" smtClean="0"/>
              <a:t>на «небезпеці від чужого» </a:t>
            </a:r>
            <a:endParaRPr lang="ru-RU" dirty="0"/>
          </a:p>
        </p:txBody>
      </p:sp>
    </p:spTree>
    <p:extLst>
      <p:ext uri="{BB962C8B-B14F-4D97-AF65-F5344CB8AC3E}">
        <p14:creationId xmlns:p14="http://schemas.microsoft.com/office/powerpoint/2010/main" val="1526860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lstStyle/>
          <a:p>
            <a:r>
              <a:rPr lang="uk-UA" dirty="0" smtClean="0"/>
              <a:t>Будьте особливо чутливі</a:t>
            </a:r>
            <a:endParaRPr lang="ru-RU" dirty="0"/>
          </a:p>
        </p:txBody>
      </p:sp>
    </p:spTree>
    <p:extLst>
      <p:ext uri="{BB962C8B-B14F-4D97-AF65-F5344CB8AC3E}">
        <p14:creationId xmlns:p14="http://schemas.microsoft.com/office/powerpoint/2010/main" val="4010205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lstStyle/>
          <a:p>
            <a:r>
              <a:rPr lang="uk-UA" dirty="0" smtClean="0"/>
              <a:t>Знайте закони</a:t>
            </a:r>
            <a:endParaRPr lang="ru-RU" dirty="0"/>
          </a:p>
        </p:txBody>
      </p:sp>
    </p:spTree>
    <p:extLst>
      <p:ext uri="{BB962C8B-B14F-4D97-AF65-F5344CB8AC3E}">
        <p14:creationId xmlns:p14="http://schemas.microsoft.com/office/powerpoint/2010/main" val="3452226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lstStyle/>
          <a:p>
            <a:r>
              <a:rPr lang="uk-UA" dirty="0" smtClean="0"/>
              <a:t>Будьте справедливими</a:t>
            </a:r>
            <a:endParaRPr lang="ru-RU" dirty="0"/>
          </a:p>
        </p:txBody>
      </p:sp>
    </p:spTree>
    <p:extLst>
      <p:ext uri="{BB962C8B-B14F-4D97-AF65-F5344CB8AC3E}">
        <p14:creationId xmlns:p14="http://schemas.microsoft.com/office/powerpoint/2010/main" val="518027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lstStyle/>
          <a:p>
            <a:r>
              <a:rPr lang="uk-UA" dirty="0" smtClean="0"/>
              <a:t>Зробіть історію людяною</a:t>
            </a:r>
            <a:endParaRPr lang="ru-RU" dirty="0"/>
          </a:p>
        </p:txBody>
      </p:sp>
    </p:spTree>
    <p:extLst>
      <p:ext uri="{BB962C8B-B14F-4D97-AF65-F5344CB8AC3E}">
        <p14:creationId xmlns:p14="http://schemas.microsoft.com/office/powerpoint/2010/main" val="4125298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r>
              <a:rPr lang="uk-UA" dirty="0" smtClean="0"/>
              <a:t>Зверніться по коментарі до громадських експертів</a:t>
            </a:r>
            <a:endParaRPr lang="ru-RU" dirty="0"/>
          </a:p>
        </p:txBody>
      </p:sp>
    </p:spTree>
    <p:extLst>
      <p:ext uri="{BB962C8B-B14F-4D97-AF65-F5344CB8AC3E}">
        <p14:creationId xmlns:p14="http://schemas.microsoft.com/office/powerpoint/2010/main" val="3400716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8712967"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8344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uk-UA" dirty="0" smtClean="0"/>
              <a:t>Основні законодавчі акти </a:t>
            </a:r>
            <a:endParaRPr lang="ru-RU" dirty="0"/>
          </a:p>
        </p:txBody>
      </p:sp>
      <p:sp>
        <p:nvSpPr>
          <p:cNvPr id="3" name="Объект 2"/>
          <p:cNvSpPr>
            <a:spLocks noGrp="1"/>
          </p:cNvSpPr>
          <p:nvPr>
            <p:ph idx="1"/>
          </p:nvPr>
        </p:nvSpPr>
        <p:spPr>
          <a:xfrm>
            <a:off x="457200" y="1412776"/>
            <a:ext cx="8229600" cy="4713387"/>
          </a:xfrm>
        </p:spPr>
        <p:txBody>
          <a:bodyPr>
            <a:normAutofit fontScale="92500" lnSpcReduction="10000"/>
          </a:bodyPr>
          <a:lstStyle/>
          <a:p>
            <a:r>
              <a:rPr lang="uk-UA" dirty="0" smtClean="0"/>
              <a:t>Конституція України (ст. 24, 51, 52, 92)</a:t>
            </a:r>
          </a:p>
          <a:p>
            <a:r>
              <a:rPr lang="uk-UA" dirty="0" smtClean="0"/>
              <a:t>Конвенція ООН про права дитини (ст. 12, 13, 17, 39, 40)</a:t>
            </a:r>
          </a:p>
          <a:p>
            <a:r>
              <a:rPr lang="uk-UA" dirty="0" smtClean="0"/>
              <a:t>ЗУ «Про охорону дитинства» (ст. 5, 9, 20)</a:t>
            </a:r>
          </a:p>
          <a:p>
            <a:r>
              <a:rPr lang="uk-UA" dirty="0" smtClean="0"/>
              <a:t>ЗУ «Про телебачення і радіомовлення» (ст. 6, 28, 62)</a:t>
            </a:r>
          </a:p>
          <a:p>
            <a:r>
              <a:rPr lang="uk-UA" dirty="0" smtClean="0"/>
              <a:t>ЗУ «Про друковані засоби масової інформації (пресу) в Україні» (ст. 3, 26)</a:t>
            </a:r>
          </a:p>
          <a:p>
            <a:r>
              <a:rPr lang="uk-UA" dirty="0" smtClean="0"/>
              <a:t>ЗУ «Про захист суспільної моралі» (ст. 7)</a:t>
            </a:r>
          </a:p>
          <a:p>
            <a:r>
              <a:rPr lang="uk-UA" dirty="0" smtClean="0"/>
              <a:t>Сімейний кодекс України (глави 13, 14)</a:t>
            </a:r>
          </a:p>
          <a:p>
            <a:endParaRPr lang="ru-RU" dirty="0"/>
          </a:p>
        </p:txBody>
      </p:sp>
    </p:spTree>
    <p:extLst>
      <p:ext uri="{BB962C8B-B14F-4D97-AF65-F5344CB8AC3E}">
        <p14:creationId xmlns:p14="http://schemas.microsoft.com/office/powerpoint/2010/main" val="1704152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620688"/>
            <a:ext cx="763284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017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836712"/>
            <a:ext cx="7128792"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0134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980728"/>
            <a:ext cx="741682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653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908720"/>
            <a:ext cx="7560840"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5909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smtClean="0"/>
              <a:t>Дитина як жертва сексуального насильства в медіа</a:t>
            </a:r>
            <a:endParaRPr lang="ru-RU" dirty="0"/>
          </a:p>
        </p:txBody>
      </p:sp>
      <p:sp>
        <p:nvSpPr>
          <p:cNvPr id="3" name="Подзаголовок 2"/>
          <p:cNvSpPr>
            <a:spLocks noGrp="1"/>
          </p:cNvSpPr>
          <p:nvPr>
            <p:ph type="subTitle" idx="1"/>
          </p:nvPr>
        </p:nvSpPr>
        <p:spPr/>
        <p:txBody>
          <a:bodyPr/>
          <a:lstStyle/>
          <a:p>
            <a:r>
              <a:rPr lang="uk-UA" dirty="0" smtClean="0"/>
              <a:t>Рекомендації </a:t>
            </a:r>
            <a:r>
              <a:rPr lang="en-US" dirty="0" smtClean="0"/>
              <a:t>OUR WATCH</a:t>
            </a:r>
            <a:endParaRPr lang="ru-RU" dirty="0"/>
          </a:p>
        </p:txBody>
      </p:sp>
    </p:spTree>
    <p:extLst>
      <p:ext uri="{BB962C8B-B14F-4D97-AF65-F5344CB8AC3E}">
        <p14:creationId xmlns:p14="http://schemas.microsoft.com/office/powerpoint/2010/main" val="82237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dirty="0" smtClean="0"/>
              <a:t>Стаття 18 </a:t>
            </a:r>
            <a:br>
              <a:rPr lang="uk-UA" sz="3200" dirty="0" smtClean="0"/>
            </a:br>
            <a:r>
              <a:rPr lang="uk-UA" sz="3200" dirty="0" smtClean="0"/>
              <a:t>«Кодексу етики українського журналіста»</a:t>
            </a:r>
            <a:endParaRPr lang="ru-RU" sz="3200" dirty="0"/>
          </a:p>
        </p:txBody>
      </p:sp>
      <p:sp>
        <p:nvSpPr>
          <p:cNvPr id="3" name="Объект 2"/>
          <p:cNvSpPr>
            <a:spLocks noGrp="1"/>
          </p:cNvSpPr>
          <p:nvPr>
            <p:ph idx="1"/>
          </p:nvPr>
        </p:nvSpPr>
        <p:spPr>
          <a:xfrm>
            <a:off x="457200" y="1628800"/>
            <a:ext cx="8229600" cy="4680520"/>
          </a:xfrm>
        </p:spPr>
        <p:txBody>
          <a:bodyPr>
            <a:normAutofit fontScale="92500" lnSpcReduction="20000"/>
          </a:bodyPr>
          <a:lstStyle/>
          <a:p>
            <a:pPr marL="0" indent="0" algn="just">
              <a:buNone/>
            </a:pPr>
            <a:r>
              <a:rPr lang="ru-RU" dirty="0" smtClean="0"/>
              <a:t>	</a:t>
            </a:r>
            <a:r>
              <a:rPr lang="uk-UA" dirty="0" smtClean="0"/>
              <a:t>Журналіст має бути особливо обережним при висвітленні питань, пов’язаних із дітьми. Журналіст та редактор повинні мати обґрунтовані підстави для висвітлення приватного життя неповнолітньої особи (осіб) та дозвіл на це від її батьків чи опікунів. Неприпустимим є розкриття імен неповнолітніх (або вказування ознак, за якими їх можна розпізнати), які мали відношення до протизаконних дій, стали учасниками подій, пов’язаних із насильством.</a:t>
            </a:r>
            <a:endParaRPr lang="uk-UA" dirty="0"/>
          </a:p>
        </p:txBody>
      </p:sp>
    </p:spTree>
    <p:extLst>
      <p:ext uri="{BB962C8B-B14F-4D97-AF65-F5344CB8AC3E}">
        <p14:creationId xmlns:p14="http://schemas.microsoft.com/office/powerpoint/2010/main" val="2456487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lstStyle/>
          <a:p>
            <a:r>
              <a:rPr lang="uk-UA" dirty="0" smtClean="0"/>
              <a:t>Називайте це</a:t>
            </a:r>
            <a:endParaRPr lang="ru-RU" dirty="0"/>
          </a:p>
        </p:txBody>
      </p:sp>
    </p:spTree>
    <p:extLst>
      <p:ext uri="{BB962C8B-B14F-4D97-AF65-F5344CB8AC3E}">
        <p14:creationId xmlns:p14="http://schemas.microsoft.com/office/powerpoint/2010/main" val="2012449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72</TotalTime>
  <Words>157</Words>
  <Application>Microsoft Office PowerPoint</Application>
  <PresentationFormat>Экран (4:3)</PresentationFormat>
  <Paragraphs>25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Яркая</vt:lpstr>
      <vt:lpstr>Дитина в медіа</vt:lpstr>
      <vt:lpstr>Презентация PowerPoint</vt:lpstr>
      <vt:lpstr>Презентация PowerPoint</vt:lpstr>
      <vt:lpstr>Презентация PowerPoint</vt:lpstr>
      <vt:lpstr>Презентация PowerPoint</vt:lpstr>
      <vt:lpstr>Презентация PowerPoint</vt:lpstr>
      <vt:lpstr>Дитина як жертва сексуального насильства в медіа</vt:lpstr>
      <vt:lpstr>Стаття 18  «Кодексу етики українського журналіста»</vt:lpstr>
      <vt:lpstr>Називайте це</vt:lpstr>
      <vt:lpstr>Безпека понад усе</vt:lpstr>
      <vt:lpstr>Сексуальне насильство над дітьми неприпустиме</vt:lpstr>
      <vt:lpstr>Сексуальне насильство  над дітьми  є серйозним і дуже травматичним</vt:lpstr>
      <vt:lpstr>Контекстуалізуйте історію статистикою</vt:lpstr>
      <vt:lpstr>Уникайте акценту  на «небезпеці від чужого» </vt:lpstr>
      <vt:lpstr>Будьте особливо чутливі</vt:lpstr>
      <vt:lpstr>Знайте закони</vt:lpstr>
      <vt:lpstr>Будьте справедливими</vt:lpstr>
      <vt:lpstr>Зробіть історію людяною</vt:lpstr>
      <vt:lpstr>Зверніться по коментарі до громадських експертів</vt:lpstr>
      <vt:lpstr>Основні законодавчі акти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Дитина в медіа</dc:title>
  <dc:creator>Павел</dc:creator>
  <cp:lastModifiedBy>Павел</cp:lastModifiedBy>
  <cp:revision>6</cp:revision>
  <dcterms:created xsi:type="dcterms:W3CDTF">2019-06-17T13:31:22Z</dcterms:created>
  <dcterms:modified xsi:type="dcterms:W3CDTF">2019-06-18T12:18:10Z</dcterms:modified>
</cp:coreProperties>
</file>