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CC2D-7731-4309-9648-6B7BC7499965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C17DDC-2161-40A9-A2C2-B2159F524442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CC2D-7731-4309-9648-6B7BC7499965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17DDC-2161-40A9-A2C2-B2159F524442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9C17DDC-2161-40A9-A2C2-B2159F524442}" type="slidenum">
              <a:rPr lang="uk-UA" smtClean="0"/>
              <a:t>‹#›</a:t>
            </a:fld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CC2D-7731-4309-9648-6B7BC7499965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CC2D-7731-4309-9648-6B7BC7499965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9C17DDC-2161-40A9-A2C2-B2159F524442}" type="slidenum">
              <a:rPr lang="uk-UA" smtClean="0"/>
              <a:t>‹#›</a:t>
            </a:fld>
            <a:endParaRPr lang="uk-UA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CC2D-7731-4309-9648-6B7BC7499965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C17DDC-2161-40A9-A2C2-B2159F524442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6F1CC2D-7731-4309-9648-6B7BC7499965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17DDC-2161-40A9-A2C2-B2159F524442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CC2D-7731-4309-9648-6B7BC7499965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9C17DDC-2161-40A9-A2C2-B2159F524442}" type="slidenum">
              <a:rPr lang="uk-UA" smtClean="0"/>
              <a:t>‹#›</a:t>
            </a:fld>
            <a:endParaRPr lang="uk-UA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CC2D-7731-4309-9648-6B7BC7499965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9C17DDC-2161-40A9-A2C2-B2159F52444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CC2D-7731-4309-9648-6B7BC7499965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C17DDC-2161-40A9-A2C2-B2159F52444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C17DDC-2161-40A9-A2C2-B2159F524442}" type="slidenum">
              <a:rPr lang="uk-UA" smtClean="0"/>
              <a:t>‹#›</a:t>
            </a:fld>
            <a:endParaRPr lang="uk-UA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CC2D-7731-4309-9648-6B7BC7499965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9C17DDC-2161-40A9-A2C2-B2159F524442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6F1CC2D-7731-4309-9648-6B7BC7499965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6F1CC2D-7731-4309-9648-6B7BC7499965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C17DDC-2161-40A9-A2C2-B2159F524442}" type="slidenum">
              <a:rPr lang="uk-UA" smtClean="0"/>
              <a:t>‹#›</a:t>
            </a:fld>
            <a:endParaRPr lang="uk-UA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Менеджмент»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3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Презентація курсу</a:t>
            </a:r>
            <a:endParaRPr lang="uk-UA" sz="36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57158" y="2000240"/>
            <a:ext cx="842968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Менеджмент - це фундамент сучасного управління, що охоплює організацію, планування, мотивацію й контроль. </a:t>
            </a: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Курс «Менеджмент» формує ключові управлінські компетенції та сучасні підходи до керівництва організаціями.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85720" y="1801201"/>
            <a:ext cx="864399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Чому цей курс важливий?</a:t>
            </a:r>
            <a:endParaRPr lang="uk-UA" sz="2400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Управлінці є рушійною силою розвитку компаній. В умовах швидких змін потрібно вміти адаптуватися, приймати рішення й ефективно керувати ресурсами.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5720" y="1646183"/>
            <a:ext cx="842968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 ви отримаєте від курсу?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базові та сучасні концепції менеджменту;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навички планування, контролю та організації роботи;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інструменти мотивації персоналу;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вміння вирішувати управлінські проблеми;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здатність будувати ефективні команди та комунікацію.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1092185"/>
            <a:ext cx="850112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Формат курсу</a:t>
            </a:r>
            <a:endParaRPr lang="uk-UA" sz="2400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Інтерактиви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практичні вправи, моделювання управлінських ситуацій, аналіз бізнес-кейсів.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400" b="1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Можливості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</a:t>
            </a:r>
            <a:r>
              <a:rPr kumimoji="0" lang="uk-UA" sz="2400" b="1" i="0" u="none" strike="noStrike" cap="none" normalizeH="0" baseline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вашого майбутнього</a:t>
            </a:r>
            <a:endParaRPr lang="uk-UA" sz="2400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Курс забезпечує фундамент для кар’єри менеджера, керівника підрозділу, підприємця або фахівця з організаційного розвитку.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</TotalTime>
  <Words>140</Words>
  <Application>Microsoft Office PowerPoint</Application>
  <PresentationFormat>Экран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Официальная</vt:lpstr>
      <vt:lpstr>Презентація курсу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</dc:title>
  <dc:creator>Home</dc:creator>
  <cp:lastModifiedBy>Home</cp:lastModifiedBy>
  <cp:revision>2</cp:revision>
  <dcterms:created xsi:type="dcterms:W3CDTF">2025-11-30T08:28:10Z</dcterms:created>
  <dcterms:modified xsi:type="dcterms:W3CDTF">2025-11-30T08:32:37Z</dcterms:modified>
</cp:coreProperties>
</file>