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68" autoAdjust="0"/>
    <p:restoredTop sz="94260" autoAdjust="0"/>
  </p:normalViewPr>
  <p:slideViewPr>
    <p:cSldViewPr>
      <p:cViewPr varScale="1">
        <p:scale>
          <a:sx n="67" d="100"/>
          <a:sy n="67" d="100"/>
        </p:scale>
        <p:origin x="167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6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FA37E-84A9-4915-B736-EC7F7BCA52DE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E3E56-3356-4EAC-80FB-2886C6991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8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E3E56-3356-4EAC-80FB-2886C6991F1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13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E3E56-3356-4EAC-80FB-2886C6991F1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13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85AD834-10D7-45A1-B02B-5547E352503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F7357A6-1736-4C0C-9240-4B92775D835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РЕКЛАМА В ТУРИЗМІ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Спеціальність </a:t>
            </a:r>
          </a:p>
          <a:p>
            <a:r>
              <a:rPr lang="uk-UA" dirty="0" smtClean="0"/>
              <a:t>Туризм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35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dirty="0" smtClean="0"/>
              <a:t> викладання навчальної дисципліни: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dirty="0"/>
              <a:t>формування у майбутніх бакалаврів знань основ рекламної діяльності в туризмі та практичних умінь організації рекламної діяльності, оцінки ефективності туристичної </a:t>
            </a:r>
            <a:r>
              <a:rPr lang="uk-UA" sz="3600" dirty="0" smtClean="0"/>
              <a:t>реклами</a:t>
            </a:r>
            <a:r>
              <a:rPr lang="uk-UA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141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3923928" y="5085184"/>
            <a:ext cx="3456384" cy="360040"/>
          </a:xfrm>
        </p:spPr>
        <p:txBody>
          <a:bodyPr>
            <a:normAutofit fontScale="90000"/>
          </a:bodyPr>
          <a:lstStyle/>
          <a:p>
            <a:pPr algn="ctr"/>
            <a:endParaRPr lang="ru-RU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340768"/>
            <a:ext cx="7992888" cy="2952328"/>
          </a:xfrm>
        </p:spPr>
        <p:txBody>
          <a:bodyPr>
            <a:normAutofit/>
          </a:bodyPr>
          <a:lstStyle/>
          <a:p>
            <a:pPr algn="l"/>
            <a:r>
              <a:rPr lang="uk-UA" dirty="0"/>
              <a:t>1. Засвоєння студентами основних понять, категорій і принципів туристичної реклами, навиків формування та оцінки рекламних звернень;</a:t>
            </a:r>
            <a:endParaRPr lang="ru-RU" dirty="0"/>
          </a:p>
          <a:p>
            <a:pPr algn="l"/>
            <a:r>
              <a:rPr lang="uk-UA" dirty="0"/>
              <a:t>2. Навчання методам використання рекламних засобів;</a:t>
            </a:r>
            <a:endParaRPr lang="ru-RU" dirty="0"/>
          </a:p>
          <a:p>
            <a:pPr algn="l"/>
            <a:r>
              <a:rPr lang="uk-UA" dirty="0"/>
              <a:t>3. Набуття досвіду рекламної діяльності в туризмі.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3856" y="740847"/>
            <a:ext cx="5595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викладання навчальної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84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76</Words>
  <Application>Microsoft Office PowerPoint</Application>
  <PresentationFormat>Экран (4:3)</PresentationFormat>
  <Paragraphs>11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Calibri</vt:lpstr>
      <vt:lpstr>Times New Roman</vt:lpstr>
      <vt:lpstr>Trebuchet MS</vt:lpstr>
      <vt:lpstr>Wingdings</vt:lpstr>
      <vt:lpstr>Wingdings 2</vt:lpstr>
      <vt:lpstr>Изящная</vt:lpstr>
      <vt:lpstr>РЕКЛАМА В ТУРИЗМІ</vt:lpstr>
      <vt:lpstr>Мета викладання навчальної дисципліни: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курортної справи</dc:title>
  <dc:creator>Наташа</dc:creator>
  <cp:lastModifiedBy>Администратор</cp:lastModifiedBy>
  <cp:revision>9</cp:revision>
  <dcterms:created xsi:type="dcterms:W3CDTF">2017-02-03T19:45:07Z</dcterms:created>
  <dcterms:modified xsi:type="dcterms:W3CDTF">2020-09-10T07:07:22Z</dcterms:modified>
</cp:coreProperties>
</file>