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778" y="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DA-4315-4992-B2E4-79E9DB64EF70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D7C7C05-BB7E-4963-83DF-43A428EBDED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DA-4315-4992-B2E4-79E9DB64EF70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7C05-BB7E-4963-83DF-43A428EBDE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DA-4315-4992-B2E4-79E9DB64EF70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7C05-BB7E-4963-83DF-43A428EBDE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DA-4315-4992-B2E4-79E9DB64EF70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7C05-BB7E-4963-83DF-43A428EBDED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DA-4315-4992-B2E4-79E9DB64EF70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D7C7C05-BB7E-4963-83DF-43A428EBDED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DA-4315-4992-B2E4-79E9DB64EF70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7C05-BB7E-4963-83DF-43A428EBDED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DA-4315-4992-B2E4-79E9DB64EF70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7C05-BB7E-4963-83DF-43A428EBDED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DA-4315-4992-B2E4-79E9DB64EF70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7C05-BB7E-4963-83DF-43A428EBDE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DA-4315-4992-B2E4-79E9DB64EF70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7C05-BB7E-4963-83DF-43A428EBDE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DA-4315-4992-B2E4-79E9DB64EF70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7C05-BB7E-4963-83DF-43A428EBDED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DA-4315-4992-B2E4-79E9DB64EF70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D7C7C05-BB7E-4963-83DF-43A428EBDED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F5F58DA-4315-4992-B2E4-79E9DB64EF70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D7C7C05-BB7E-4963-83DF-43A428EBDED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Основна інформація </a:t>
            </a:r>
            <a:r>
              <a:rPr lang="uk-UA" smtClean="0"/>
              <a:t>про курс</a:t>
            </a:r>
            <a:endParaRPr lang="uk-UA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Академічне письмо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0591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5410944" cy="720080"/>
          </a:xfrm>
        </p:spPr>
        <p:txBody>
          <a:bodyPr>
            <a:normAutofit/>
          </a:bodyPr>
          <a:lstStyle/>
          <a:p>
            <a:pPr algn="ctr"/>
            <a:r>
              <a:rPr lang="uk-UA" sz="1800" dirty="0" smtClean="0"/>
              <a:t>Інформація про викладача, автора курсу</a:t>
            </a:r>
            <a:endParaRPr lang="ru-RU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95536" y="1268760"/>
            <a:ext cx="5472608" cy="4979095"/>
          </a:xfrm>
        </p:spPr>
        <p:txBody>
          <a:bodyPr>
            <a:normAutofit fontScale="92500"/>
          </a:bodyPr>
          <a:lstStyle/>
          <a:p>
            <a:pPr algn="just"/>
            <a:r>
              <a:rPr lang="uk-UA" sz="1600" dirty="0" smtClean="0"/>
              <a:t>Мірошниченко Павло Васильович, кандидат філологічних наук, доцент, катедра журналістики (</a:t>
            </a:r>
            <a:r>
              <a:rPr lang="uk-UA" sz="1600" dirty="0" err="1" smtClean="0"/>
              <a:t>авд</a:t>
            </a:r>
            <a:r>
              <a:rPr lang="uk-UA" sz="1600" dirty="0" smtClean="0"/>
              <a:t>. 207, ІІ корпус ЗНУ).</a:t>
            </a:r>
          </a:p>
          <a:p>
            <a:pPr algn="just"/>
            <a:r>
              <a:rPr lang="uk-UA" sz="1600" dirty="0" smtClean="0"/>
              <a:t>2017 р. закінчив докторантуру Інституту журналістики КНУ ім. Тараса Шевченка, опублікував монографію «Звуковий образ українського радіомовлення як національно-культурний феномен».</a:t>
            </a:r>
          </a:p>
          <a:p>
            <a:pPr algn="just"/>
            <a:r>
              <a:rPr lang="uk-UA" sz="1600" dirty="0" smtClean="0"/>
              <a:t>Має багаторічний досвід практичної радіожурналістської діяльности як ведучий прямого етеру, редактор програм, кореспондент у м. Запоріжжі, Києві. З 2005 до 2007 р. обіймав посаду головного редактора, директора ДП «Радіо «Університет» (ЗНУ). Член Національної спілки журналістів України. Постійний член експертної ради конкурсу професійної журналістики «Честь професії».</a:t>
            </a:r>
          </a:p>
          <a:p>
            <a:pPr algn="just"/>
            <a:r>
              <a:rPr lang="uk-UA" sz="1600" dirty="0" smtClean="0"/>
              <a:t>Автор понад 65 наукових публікацій, навчальних посібників із питань програмування радіомовлення, </a:t>
            </a:r>
            <a:r>
              <a:rPr lang="uk-UA" sz="1600" dirty="0" err="1" smtClean="0"/>
              <a:t>спічрайтингу</a:t>
            </a:r>
            <a:r>
              <a:rPr lang="uk-UA" sz="1600" dirty="0" smtClean="0"/>
              <a:t>, специфіки авдиторії електронних медій, співавтор колективних наукових монографій із питань </a:t>
            </a:r>
            <a:r>
              <a:rPr lang="uk-UA" sz="1600" dirty="0" err="1" smtClean="0"/>
              <a:t>медіакультури</a:t>
            </a:r>
            <a:r>
              <a:rPr lang="uk-UA" sz="1600" dirty="0" smtClean="0"/>
              <a:t>, методології </a:t>
            </a:r>
            <a:r>
              <a:rPr lang="uk-UA" sz="1600" dirty="0" err="1" smtClean="0"/>
              <a:t>медіадосліджень</a:t>
            </a:r>
            <a:r>
              <a:rPr lang="uk-UA" sz="1600" dirty="0" smtClean="0"/>
              <a:t>, журналістської освіти та діяльности крізь призму прав людини.</a:t>
            </a:r>
          </a:p>
          <a:p>
            <a:pPr algn="just"/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60648"/>
            <a:ext cx="2875483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6716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курсу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err="1"/>
              <a:t>навчити</a:t>
            </a:r>
            <a:r>
              <a:rPr lang="ru-RU" dirty="0"/>
              <a:t> </a:t>
            </a:r>
            <a:r>
              <a:rPr lang="ru-RU" dirty="0" smtClean="0"/>
              <a:t>основ </a:t>
            </a:r>
            <a:r>
              <a:rPr lang="ru-RU" dirty="0" err="1"/>
              <a:t>текстової</a:t>
            </a:r>
            <a:r>
              <a:rPr lang="ru-RU" dirty="0"/>
              <a:t> </a:t>
            </a:r>
            <a:r>
              <a:rPr lang="ru-RU" dirty="0" err="1"/>
              <a:t>репрезентації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, правил </a:t>
            </a:r>
            <a:r>
              <a:rPr lang="ru-RU" dirty="0" err="1"/>
              <a:t>академічної</a:t>
            </a:r>
            <a:r>
              <a:rPr lang="ru-RU" dirty="0"/>
              <a:t> </a:t>
            </a:r>
            <a:r>
              <a:rPr lang="ru-RU" dirty="0" err="1"/>
              <a:t>доброчесности</a:t>
            </a:r>
            <a:r>
              <a:rPr lang="ru-RU" dirty="0"/>
              <a:t> та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проєктних </a:t>
            </a:r>
            <a:r>
              <a:rPr lang="ru-RU" dirty="0" err="1"/>
              <a:t>пропозицій</a:t>
            </a:r>
            <a:r>
              <a:rPr lang="ru-RU" dirty="0"/>
              <a:t> у </a:t>
            </a:r>
            <a:r>
              <a:rPr lang="ru-RU" dirty="0" err="1"/>
              <a:t>конкуретному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академічної</a:t>
            </a:r>
            <a:r>
              <a:rPr lang="ru-RU" dirty="0"/>
              <a:t> </a:t>
            </a:r>
            <a:r>
              <a:rPr lang="ru-RU" dirty="0" err="1"/>
              <a:t>мобільности</a:t>
            </a:r>
            <a:r>
              <a:rPr lang="ru-RU" dirty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30141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uk-UA" dirty="0" smtClean="0"/>
              <a:t>Завдання курсу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-	</a:t>
            </a:r>
            <a:r>
              <a:rPr lang="ru-RU" dirty="0" err="1"/>
              <a:t>розглянути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академічного</a:t>
            </a:r>
            <a:r>
              <a:rPr lang="ru-RU" dirty="0"/>
              <a:t> тексту, </a:t>
            </a:r>
            <a:r>
              <a:rPr lang="ru-RU" dirty="0" err="1"/>
              <a:t>поняття</a:t>
            </a:r>
            <a:r>
              <a:rPr lang="ru-RU" dirty="0"/>
              <a:t> фокусу та </a:t>
            </a:r>
            <a:r>
              <a:rPr lang="ru-RU" dirty="0" err="1"/>
              <a:t>механіки</a:t>
            </a:r>
            <a:r>
              <a:rPr lang="ru-RU" dirty="0"/>
              <a:t> тексту, </a:t>
            </a:r>
            <a:r>
              <a:rPr lang="ru-RU" dirty="0" err="1"/>
              <a:t>композиції</a:t>
            </a:r>
            <a:r>
              <a:rPr lang="ru-RU" dirty="0"/>
              <a:t>; </a:t>
            </a:r>
          </a:p>
          <a:p>
            <a:r>
              <a:rPr lang="ru-RU" dirty="0"/>
              <a:t>-	</a:t>
            </a:r>
            <a:r>
              <a:rPr lang="ru-RU" dirty="0" err="1"/>
              <a:t>визначати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та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статей, тактику та </a:t>
            </a:r>
            <a:r>
              <a:rPr lang="ru-RU" dirty="0" err="1"/>
              <a:t>стратегію</a:t>
            </a:r>
            <a:r>
              <a:rPr lang="ru-RU" dirty="0"/>
              <a:t> </a:t>
            </a:r>
            <a:r>
              <a:rPr lang="ru-RU" dirty="0" err="1"/>
              <a:t>аргументації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опанувати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академічної</a:t>
            </a:r>
            <a:r>
              <a:rPr lang="ru-RU" dirty="0"/>
              <a:t> </a:t>
            </a:r>
            <a:r>
              <a:rPr lang="ru-RU" dirty="0" err="1"/>
              <a:t>доброчесности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9419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Що ви вмітимете в підсумку?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</a:t>
            </a:r>
            <a:r>
              <a:rPr lang="ru-RU" dirty="0" err="1" smtClean="0"/>
              <a:t>Застосовувати</a:t>
            </a:r>
            <a:r>
              <a:rPr lang="ru-RU" dirty="0" smtClean="0"/>
              <a:t> </a:t>
            </a:r>
            <a:r>
              <a:rPr lang="ru-RU" dirty="0"/>
              <a:t>лексико-</a:t>
            </a:r>
            <a:r>
              <a:rPr lang="ru-RU" dirty="0" err="1"/>
              <a:t>синтаксичні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та </a:t>
            </a:r>
            <a:r>
              <a:rPr lang="ru-RU" dirty="0" err="1"/>
              <a:t>граматичні</a:t>
            </a:r>
            <a:r>
              <a:rPr lang="ru-RU" dirty="0"/>
              <a:t> </a:t>
            </a:r>
            <a:r>
              <a:rPr lang="ru-RU" dirty="0" err="1"/>
              <a:t>категорії</a:t>
            </a:r>
            <a:r>
              <a:rPr lang="ru-RU" dirty="0"/>
              <a:t>, </a:t>
            </a:r>
            <a:r>
              <a:rPr lang="ru-RU" dirty="0" err="1"/>
              <a:t>термінологію</a:t>
            </a:r>
            <a:r>
              <a:rPr lang="ru-RU" dirty="0"/>
              <a:t> для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текстів</a:t>
            </a:r>
            <a:r>
              <a:rPr lang="ru-RU" dirty="0"/>
              <a:t> тез і </a:t>
            </a:r>
            <a:r>
              <a:rPr lang="ru-RU" dirty="0" err="1"/>
              <a:t>наукових</a:t>
            </a:r>
            <a:r>
              <a:rPr lang="ru-RU" dirty="0"/>
              <a:t> статей. </a:t>
            </a:r>
          </a:p>
          <a:p>
            <a:r>
              <a:rPr lang="ru-RU" dirty="0"/>
              <a:t>2.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прийоми</a:t>
            </a:r>
            <a:r>
              <a:rPr lang="ru-RU" dirty="0"/>
              <a:t> </a:t>
            </a:r>
            <a:r>
              <a:rPr lang="ru-RU" dirty="0" err="1"/>
              <a:t>логіки</a:t>
            </a:r>
            <a:r>
              <a:rPr lang="ru-RU" dirty="0"/>
              <a:t> та риторики для </a:t>
            </a:r>
            <a:r>
              <a:rPr lang="ru-RU" dirty="0" err="1"/>
              <a:t>побудови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аргументації</a:t>
            </a:r>
            <a:r>
              <a:rPr lang="ru-RU" dirty="0"/>
              <a:t> та </a:t>
            </a:r>
            <a:r>
              <a:rPr lang="ru-RU" dirty="0" err="1"/>
              <a:t>доведення</a:t>
            </a:r>
            <a:r>
              <a:rPr lang="ru-RU" dirty="0"/>
              <a:t> в </a:t>
            </a:r>
            <a:r>
              <a:rPr lang="ru-RU" dirty="0" err="1"/>
              <a:t>академічному</a:t>
            </a:r>
            <a:r>
              <a:rPr lang="ru-RU" dirty="0"/>
              <a:t> </a:t>
            </a:r>
            <a:r>
              <a:rPr lang="ru-RU" dirty="0" err="1"/>
              <a:t>тексті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Знаходити</a:t>
            </a:r>
            <a:r>
              <a:rPr lang="ru-RU" dirty="0"/>
              <a:t> </a:t>
            </a:r>
            <a:r>
              <a:rPr lang="ru-RU" dirty="0" err="1"/>
              <a:t>перспективні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академічної</a:t>
            </a:r>
            <a:r>
              <a:rPr lang="ru-RU" dirty="0"/>
              <a:t> </a:t>
            </a:r>
            <a:r>
              <a:rPr lang="ru-RU" dirty="0" err="1"/>
              <a:t>мобільности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23686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</TotalTime>
  <Words>211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Справедливость</vt:lpstr>
      <vt:lpstr>Академічне письмо</vt:lpstr>
      <vt:lpstr>Інформація про викладача, автора курсу</vt:lpstr>
      <vt:lpstr>Мета курсу</vt:lpstr>
      <vt:lpstr>Завдання курсу</vt:lpstr>
      <vt:lpstr>Що ви вмітимете в підсумку?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 людини в медіях</dc:title>
  <dc:creator>Павел</dc:creator>
  <cp:lastModifiedBy>Павел</cp:lastModifiedBy>
  <cp:revision>3</cp:revision>
  <dcterms:created xsi:type="dcterms:W3CDTF">2020-09-05T08:58:06Z</dcterms:created>
  <dcterms:modified xsi:type="dcterms:W3CDTF">2020-09-22T12:26:39Z</dcterms:modified>
</cp:coreProperties>
</file>