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1" d="100"/>
          <a:sy n="61" d="100"/>
        </p:scale>
        <p:origin x="-778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F58DA-4315-4992-B2E4-79E9DB64EF70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D7C7C05-BB7E-4963-83DF-43A428EBDED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F58DA-4315-4992-B2E4-79E9DB64EF70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7C05-BB7E-4963-83DF-43A428EBDE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F58DA-4315-4992-B2E4-79E9DB64EF70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7C05-BB7E-4963-83DF-43A428EBDE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F58DA-4315-4992-B2E4-79E9DB64EF70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7C05-BB7E-4963-83DF-43A428EBDED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F58DA-4315-4992-B2E4-79E9DB64EF70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D7C7C05-BB7E-4963-83DF-43A428EBDED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F58DA-4315-4992-B2E4-79E9DB64EF70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7C05-BB7E-4963-83DF-43A428EBDED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F58DA-4315-4992-B2E4-79E9DB64EF70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7C05-BB7E-4963-83DF-43A428EBDED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F58DA-4315-4992-B2E4-79E9DB64EF70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7C05-BB7E-4963-83DF-43A428EBDE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F58DA-4315-4992-B2E4-79E9DB64EF70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7C05-BB7E-4963-83DF-43A428EBDED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F58DA-4315-4992-B2E4-79E9DB64EF70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7C05-BB7E-4963-83DF-43A428EBDED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F58DA-4315-4992-B2E4-79E9DB64EF70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D7C7C05-BB7E-4963-83DF-43A428EBDED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F5F58DA-4315-4992-B2E4-79E9DB64EF70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D7C7C05-BB7E-4963-83DF-43A428EBDED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Основна інформація </a:t>
            </a:r>
            <a:r>
              <a:rPr lang="uk-UA" smtClean="0"/>
              <a:t>про курс</a:t>
            </a:r>
            <a:endParaRPr lang="uk-UA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 Психологічні й освітні технології в </a:t>
            </a:r>
            <a:r>
              <a:rPr lang="uk-UA" dirty="0" err="1" smtClean="0"/>
              <a:t>медіаменеджменті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0591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5410944" cy="720080"/>
          </a:xfrm>
        </p:spPr>
        <p:txBody>
          <a:bodyPr>
            <a:normAutofit/>
          </a:bodyPr>
          <a:lstStyle/>
          <a:p>
            <a:pPr algn="ctr"/>
            <a:r>
              <a:rPr lang="uk-UA" sz="1800" dirty="0" smtClean="0"/>
              <a:t>Інформація про викладача, автора курсу</a:t>
            </a:r>
            <a:endParaRPr lang="ru-RU" sz="18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395536" y="1268760"/>
            <a:ext cx="5472608" cy="4979095"/>
          </a:xfrm>
        </p:spPr>
        <p:txBody>
          <a:bodyPr>
            <a:normAutofit fontScale="92500"/>
          </a:bodyPr>
          <a:lstStyle/>
          <a:p>
            <a:pPr algn="just"/>
            <a:r>
              <a:rPr lang="uk-UA" sz="1600" dirty="0" smtClean="0"/>
              <a:t>Мірошниченко Павло Васильович, кандидат філологічних наук, доцент, катедра журналістики (</a:t>
            </a:r>
            <a:r>
              <a:rPr lang="uk-UA" sz="1600" dirty="0" err="1" smtClean="0"/>
              <a:t>авд</a:t>
            </a:r>
            <a:r>
              <a:rPr lang="uk-UA" sz="1600" dirty="0" smtClean="0"/>
              <a:t>. 207, ІІ корпус ЗНУ).</a:t>
            </a:r>
          </a:p>
          <a:p>
            <a:pPr algn="just"/>
            <a:r>
              <a:rPr lang="uk-UA" sz="1600" dirty="0" smtClean="0"/>
              <a:t>2017 р. закінчив докторантуру Інституту журналістики КНУ ім. Тараса Шевченка, опублікував монографію «Звуковий образ українського радіомовлення як національно-культурний феномен».</a:t>
            </a:r>
          </a:p>
          <a:p>
            <a:pPr algn="just"/>
            <a:r>
              <a:rPr lang="uk-UA" sz="1600" dirty="0" smtClean="0"/>
              <a:t>Має багаторічний досвід практичної радіожурналістської діяльности як ведучий прямого етеру, редактор програм, кореспондент у м. Запоріжжі, Києві. З 2005 до 2007 р. обіймав посаду головного редактора, директора ДП «Радіо «Університет» (ЗНУ). Член Національної спілки журналістів України. Постійний член експертної ради конкурсу професійної журналістики «Честь професії».</a:t>
            </a:r>
          </a:p>
          <a:p>
            <a:pPr algn="just"/>
            <a:r>
              <a:rPr lang="uk-UA" sz="1600" dirty="0" smtClean="0"/>
              <a:t>Автор понад 65 наукових публікацій, навчальних посібників із питань програмування радіомовлення, </a:t>
            </a:r>
            <a:r>
              <a:rPr lang="uk-UA" sz="1600" dirty="0" err="1" smtClean="0"/>
              <a:t>спічрайтингу</a:t>
            </a:r>
            <a:r>
              <a:rPr lang="uk-UA" sz="1600" dirty="0" smtClean="0"/>
              <a:t>, специфіки авдиторії електронних медій, співавтор колективних наукових монографій із питань </a:t>
            </a:r>
            <a:r>
              <a:rPr lang="uk-UA" sz="1600" dirty="0" err="1" smtClean="0"/>
              <a:t>медіакультури</a:t>
            </a:r>
            <a:r>
              <a:rPr lang="uk-UA" sz="1600" dirty="0" smtClean="0"/>
              <a:t>, методології </a:t>
            </a:r>
            <a:r>
              <a:rPr lang="uk-UA" sz="1600" dirty="0" err="1" smtClean="0"/>
              <a:t>медіадосліджень</a:t>
            </a:r>
            <a:r>
              <a:rPr lang="uk-UA" sz="1600" dirty="0" smtClean="0"/>
              <a:t>, журналістської освіти та діяльности крізь призму прав людини.</a:t>
            </a:r>
          </a:p>
          <a:p>
            <a:pPr algn="just"/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60648"/>
            <a:ext cx="2875483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6716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Мета курсу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/>
              <a:t>систематизувати</a:t>
            </a:r>
            <a:r>
              <a:rPr lang="ru-RU" dirty="0"/>
              <a:t> </a:t>
            </a:r>
            <a:r>
              <a:rPr lang="ru-RU" dirty="0" err="1"/>
              <a:t>зання</a:t>
            </a:r>
            <a:r>
              <a:rPr lang="ru-RU" dirty="0"/>
              <a:t> </a:t>
            </a:r>
            <a:r>
              <a:rPr lang="ru-RU" dirty="0" err="1"/>
              <a:t>магістрантів</a:t>
            </a:r>
            <a:r>
              <a:rPr lang="ru-RU" dirty="0"/>
              <a:t> і </a:t>
            </a:r>
            <a:r>
              <a:rPr lang="ru-RU" dirty="0" err="1"/>
              <a:t>магістранток</a:t>
            </a:r>
            <a:r>
              <a:rPr lang="ru-RU" dirty="0"/>
              <a:t> про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, </a:t>
            </a:r>
            <a:r>
              <a:rPr lang="ru-RU" dirty="0" err="1"/>
              <a:t>взаємодії</a:t>
            </a:r>
            <a:r>
              <a:rPr lang="ru-RU" dirty="0"/>
              <a:t> та відповідальности в </a:t>
            </a:r>
            <a:r>
              <a:rPr lang="ru-RU" dirty="0" err="1"/>
              <a:t>мас-медійному</a:t>
            </a:r>
            <a:r>
              <a:rPr lang="ru-RU" dirty="0"/>
              <a:t> </a:t>
            </a:r>
            <a:r>
              <a:rPr lang="ru-RU" dirty="0" err="1"/>
              <a:t>колективі</a:t>
            </a:r>
            <a:r>
              <a:rPr lang="ru-RU" dirty="0"/>
              <a:t> (</a:t>
            </a:r>
            <a:r>
              <a:rPr lang="ru-RU" dirty="0" err="1"/>
              <a:t>організації</a:t>
            </a:r>
            <a:r>
              <a:rPr lang="ru-RU" dirty="0"/>
              <a:t>), </a:t>
            </a:r>
            <a:r>
              <a:rPr lang="ru-RU" dirty="0" err="1"/>
              <a:t>психологічні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командної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, </a:t>
            </a:r>
            <a:r>
              <a:rPr lang="ru-RU" dirty="0" err="1"/>
              <a:t>прийоми</a:t>
            </a:r>
            <a:r>
              <a:rPr lang="ru-RU" dirty="0"/>
              <a:t> </a:t>
            </a:r>
            <a:r>
              <a:rPr lang="ru-RU" dirty="0" err="1"/>
              <a:t>боротьби</a:t>
            </a:r>
            <a:r>
              <a:rPr lang="ru-RU" dirty="0"/>
              <a:t> з </a:t>
            </a:r>
            <a:r>
              <a:rPr lang="ru-RU" dirty="0" err="1"/>
              <a:t>емоційним</a:t>
            </a:r>
            <a:r>
              <a:rPr lang="ru-RU" dirty="0"/>
              <a:t> </a:t>
            </a:r>
            <a:r>
              <a:rPr lang="ru-RU" dirty="0" err="1"/>
              <a:t>вигорянням</a:t>
            </a:r>
            <a:r>
              <a:rPr lang="ru-RU" dirty="0"/>
              <a:t> і </a:t>
            </a:r>
            <a:r>
              <a:rPr lang="ru-RU" dirty="0" err="1"/>
              <a:t>професійною</a:t>
            </a:r>
            <a:r>
              <a:rPr lang="ru-RU" dirty="0"/>
              <a:t> </a:t>
            </a:r>
            <a:r>
              <a:rPr lang="ru-RU" dirty="0" err="1"/>
              <a:t>деформацією</a:t>
            </a:r>
            <a:r>
              <a:rPr lang="ru-RU" dirty="0"/>
              <a:t> в </a:t>
            </a:r>
            <a:r>
              <a:rPr lang="ru-RU" dirty="0" err="1"/>
              <a:t>колективі</a:t>
            </a:r>
            <a:r>
              <a:rPr lang="ru-RU" dirty="0"/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330141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uk-UA" dirty="0" smtClean="0"/>
              <a:t>Завдання курсу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-	</a:t>
            </a:r>
            <a:r>
              <a:rPr lang="ru-RU" dirty="0"/>
              <a:t>-	</a:t>
            </a:r>
            <a:r>
              <a:rPr lang="ru-RU" dirty="0" err="1"/>
              <a:t>розглянути</a:t>
            </a:r>
            <a:r>
              <a:rPr lang="ru-RU" dirty="0"/>
              <a:t> </a:t>
            </a:r>
            <a:r>
              <a:rPr lang="ru-RU" dirty="0" err="1"/>
              <a:t>психологічні</a:t>
            </a:r>
            <a:r>
              <a:rPr lang="ru-RU" dirty="0"/>
              <a:t> характеристики </a:t>
            </a:r>
            <a:r>
              <a:rPr lang="ru-RU" dirty="0" err="1"/>
              <a:t>життєдіяльности</a:t>
            </a:r>
            <a:r>
              <a:rPr lang="ru-RU" dirty="0"/>
              <a:t> </a:t>
            </a:r>
            <a:r>
              <a:rPr lang="ru-RU" dirty="0" err="1"/>
              <a:t>медійних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і </a:t>
            </a:r>
            <a:r>
              <a:rPr lang="ru-RU" dirty="0" err="1"/>
              <a:t>колективів</a:t>
            </a:r>
            <a:r>
              <a:rPr lang="ru-RU" dirty="0"/>
              <a:t>, </a:t>
            </a:r>
            <a:r>
              <a:rPr lang="ru-RU" dirty="0" err="1"/>
              <a:t>психологічні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командоутворення</a:t>
            </a:r>
            <a:r>
              <a:rPr lang="ru-RU" dirty="0"/>
              <a:t> та </a:t>
            </a:r>
            <a:r>
              <a:rPr lang="ru-RU" dirty="0" err="1"/>
              <a:t>кадрової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, </a:t>
            </a:r>
            <a:r>
              <a:rPr lang="ru-RU" dirty="0" err="1"/>
              <a:t>психологію</a:t>
            </a:r>
            <a:r>
              <a:rPr lang="ru-RU" dirty="0"/>
              <a:t> </a:t>
            </a:r>
            <a:r>
              <a:rPr lang="ru-RU" dirty="0" err="1"/>
              <a:t>кадрової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в </a:t>
            </a:r>
            <a:r>
              <a:rPr lang="ru-RU" dirty="0" err="1"/>
              <a:t>медіях</a:t>
            </a:r>
            <a:r>
              <a:rPr lang="ru-RU" dirty="0"/>
              <a:t> і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мотивації</a:t>
            </a:r>
            <a:r>
              <a:rPr lang="ru-RU" dirty="0"/>
              <a:t> персоналу;</a:t>
            </a:r>
          </a:p>
          <a:p>
            <a:r>
              <a:rPr lang="ru-RU" dirty="0"/>
              <a:t>-	</a:t>
            </a:r>
            <a:r>
              <a:rPr lang="ru-RU" dirty="0" err="1"/>
              <a:t>навчитися</a:t>
            </a:r>
            <a:r>
              <a:rPr lang="ru-RU" dirty="0"/>
              <a:t> </a:t>
            </a:r>
            <a:r>
              <a:rPr lang="ru-RU" dirty="0" err="1"/>
              <a:t>створювати</a:t>
            </a:r>
            <a:r>
              <a:rPr lang="ru-RU" dirty="0"/>
              <a:t> </a:t>
            </a:r>
            <a:r>
              <a:rPr lang="ru-RU" dirty="0" err="1"/>
              <a:t>психологічні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медійних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визначати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, </a:t>
            </a:r>
            <a:r>
              <a:rPr lang="ru-RU" dirty="0" err="1"/>
              <a:t>взаємодії</a:t>
            </a:r>
            <a:r>
              <a:rPr lang="ru-RU" dirty="0"/>
              <a:t> та відповідальности в </a:t>
            </a:r>
            <a:r>
              <a:rPr lang="ru-RU" dirty="0" err="1"/>
              <a:t>командній</a:t>
            </a:r>
            <a:r>
              <a:rPr lang="ru-RU" dirty="0"/>
              <a:t> </a:t>
            </a:r>
            <a:r>
              <a:rPr lang="ru-RU" dirty="0" err="1"/>
              <a:t>роботі</a:t>
            </a:r>
            <a:r>
              <a:rPr lang="ru-RU" dirty="0"/>
              <a:t>;</a:t>
            </a:r>
          </a:p>
          <a:p>
            <a:r>
              <a:rPr lang="ru-RU" dirty="0"/>
              <a:t>-	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прийоми</a:t>
            </a:r>
            <a:r>
              <a:rPr lang="ru-RU" dirty="0"/>
              <a:t> </a:t>
            </a:r>
            <a:r>
              <a:rPr lang="ru-RU" dirty="0" err="1"/>
              <a:t>боротьби</a:t>
            </a:r>
            <a:r>
              <a:rPr lang="ru-RU" dirty="0"/>
              <a:t> з </a:t>
            </a:r>
            <a:r>
              <a:rPr lang="ru-RU" dirty="0" err="1"/>
              <a:t>емоційним</a:t>
            </a:r>
            <a:r>
              <a:rPr lang="ru-RU" dirty="0"/>
              <a:t> </a:t>
            </a:r>
            <a:r>
              <a:rPr lang="ru-RU" dirty="0" err="1"/>
              <a:t>вигорянням</a:t>
            </a:r>
            <a:r>
              <a:rPr lang="ru-RU" dirty="0"/>
              <a:t> і </a:t>
            </a:r>
            <a:r>
              <a:rPr lang="ru-RU" dirty="0" err="1"/>
              <a:t>професійною</a:t>
            </a:r>
            <a:r>
              <a:rPr lang="ru-RU" dirty="0"/>
              <a:t> </a:t>
            </a:r>
            <a:r>
              <a:rPr lang="ru-RU" dirty="0" err="1"/>
              <a:t>деформацією</a:t>
            </a:r>
            <a:r>
              <a:rPr lang="ru-RU" dirty="0"/>
              <a:t> в </a:t>
            </a:r>
            <a:r>
              <a:rPr lang="ru-RU" dirty="0" err="1"/>
              <a:t>колективі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9419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Що ви вмітимете в підсумку?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1. </a:t>
            </a:r>
            <a:r>
              <a:rPr lang="ru-RU" dirty="0" err="1"/>
              <a:t>Розуміти</a:t>
            </a:r>
            <a:r>
              <a:rPr lang="ru-RU" dirty="0"/>
              <a:t> </a:t>
            </a:r>
            <a:r>
              <a:rPr lang="ru-RU" dirty="0" err="1"/>
              <a:t>специфіку</a:t>
            </a:r>
            <a:r>
              <a:rPr lang="ru-RU" dirty="0"/>
              <a:t> </a:t>
            </a:r>
            <a:r>
              <a:rPr lang="ru-RU" dirty="0" err="1"/>
              <a:t>психології</a:t>
            </a:r>
            <a:r>
              <a:rPr lang="ru-RU" dirty="0"/>
              <a:t> </a:t>
            </a:r>
            <a:r>
              <a:rPr lang="ru-RU" dirty="0" err="1"/>
              <a:t>творчої</a:t>
            </a:r>
            <a:r>
              <a:rPr lang="ru-RU" dirty="0"/>
              <a:t> діяльности.</a:t>
            </a:r>
          </a:p>
          <a:p>
            <a:r>
              <a:rPr lang="ru-RU" dirty="0"/>
              <a:t>2. </a:t>
            </a:r>
            <a:r>
              <a:rPr lang="ru-RU" dirty="0" err="1"/>
              <a:t>Налагоджувати</a:t>
            </a:r>
            <a:r>
              <a:rPr lang="ru-RU" dirty="0"/>
              <a:t> та </a:t>
            </a:r>
            <a:r>
              <a:rPr lang="ru-RU" dirty="0" err="1"/>
              <a:t>підтримувати</a:t>
            </a:r>
            <a:r>
              <a:rPr lang="ru-RU" dirty="0"/>
              <a:t> </a:t>
            </a:r>
            <a:r>
              <a:rPr lang="ru-RU" dirty="0" err="1"/>
              <a:t>ефективну</a:t>
            </a:r>
            <a:r>
              <a:rPr lang="ru-RU" dirty="0"/>
              <a:t> роботу </a:t>
            </a:r>
            <a:r>
              <a:rPr lang="ru-RU" dirty="0" err="1"/>
              <a:t>колективу</a:t>
            </a:r>
            <a:r>
              <a:rPr lang="ru-RU" dirty="0"/>
              <a:t> </a:t>
            </a:r>
            <a:r>
              <a:rPr lang="ru-RU" dirty="0" err="1"/>
              <a:t>мас-медійної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. </a:t>
            </a:r>
          </a:p>
          <a:p>
            <a:r>
              <a:rPr lang="ru-RU" dirty="0"/>
              <a:t>3. </a:t>
            </a:r>
            <a:r>
              <a:rPr lang="ru-RU" dirty="0" err="1"/>
              <a:t>Застосовувати</a:t>
            </a:r>
            <a:r>
              <a:rPr lang="ru-RU" dirty="0"/>
              <a:t> принцип </a:t>
            </a:r>
            <a:r>
              <a:rPr lang="ru-RU" dirty="0" err="1"/>
              <a:t>командної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в </a:t>
            </a:r>
            <a:r>
              <a:rPr lang="ru-RU" dirty="0" err="1"/>
              <a:t>медійному</a:t>
            </a:r>
            <a:r>
              <a:rPr lang="ru-RU" dirty="0"/>
              <a:t> </a:t>
            </a:r>
            <a:r>
              <a:rPr lang="ru-RU" dirty="0" err="1"/>
              <a:t>колективі</a:t>
            </a:r>
            <a:r>
              <a:rPr lang="ru-RU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23686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19</TotalTime>
  <Words>202</Words>
  <Application>Microsoft Office PowerPoint</Application>
  <PresentationFormat>Экран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Справедливость</vt:lpstr>
      <vt:lpstr> Психологічні й освітні технології в медіаменеджменті</vt:lpstr>
      <vt:lpstr>Інформація про викладача, автора курсу</vt:lpstr>
      <vt:lpstr>Мета курсу</vt:lpstr>
      <vt:lpstr>Завдання курсу</vt:lpstr>
      <vt:lpstr>Що ви вмітимете в підсумку?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Права людини в медіях</dc:title>
  <dc:creator>Павел</dc:creator>
  <cp:lastModifiedBy>Павел</cp:lastModifiedBy>
  <cp:revision>4</cp:revision>
  <dcterms:created xsi:type="dcterms:W3CDTF">2020-09-05T08:58:06Z</dcterms:created>
  <dcterms:modified xsi:type="dcterms:W3CDTF">2020-09-22T12:46:17Z</dcterms:modified>
</cp:coreProperties>
</file>