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A4BD1B-EFC5-40E3-8632-F33F3414AC86}" type="doc">
      <dgm:prSet loTypeId="urn:microsoft.com/office/officeart/2005/8/layout/list1" loCatId="list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FFBD93E-0A06-4E87-AB4B-FACBE832854C}">
      <dgm:prSet phldrT="[Текст]"/>
      <dgm:spPr/>
      <dgm:t>
        <a:bodyPr/>
        <a:lstStyle/>
        <a:p>
          <a:r>
            <a:rPr lang="uk-UA" b="1" baseline="0" dirty="0" smtClean="0">
              <a:latin typeface="Georgia" pitchFamily="18" charset="0"/>
            </a:rPr>
            <a:t>ідейність</a:t>
          </a:r>
          <a:endParaRPr lang="ru-RU" b="1" baseline="0" dirty="0">
            <a:latin typeface="Georgia" pitchFamily="18" charset="0"/>
          </a:endParaRPr>
        </a:p>
      </dgm:t>
    </dgm:pt>
    <dgm:pt modelId="{5CE7E6D3-6689-450D-A35F-F75C4E27B239}" type="parTrans" cxnId="{099F3A00-630B-45CC-9171-CB550149EFD9}">
      <dgm:prSet/>
      <dgm:spPr/>
      <dgm:t>
        <a:bodyPr/>
        <a:lstStyle/>
        <a:p>
          <a:endParaRPr lang="ru-RU"/>
        </a:p>
      </dgm:t>
    </dgm:pt>
    <dgm:pt modelId="{C94803B5-B45E-4C07-9FFD-315686C84934}" type="sibTrans" cxnId="{099F3A00-630B-45CC-9171-CB550149EFD9}">
      <dgm:prSet/>
      <dgm:spPr/>
      <dgm:t>
        <a:bodyPr/>
        <a:lstStyle/>
        <a:p>
          <a:endParaRPr lang="ru-RU"/>
        </a:p>
      </dgm:t>
    </dgm:pt>
    <dgm:pt modelId="{99B23923-00FA-4619-B3B5-88F277E71271}">
      <dgm:prSet phldrT="[Текст]"/>
      <dgm:spPr/>
      <dgm:t>
        <a:bodyPr/>
        <a:lstStyle/>
        <a:p>
          <a:r>
            <a:rPr lang="uk-UA" b="1" baseline="0" smtClean="0">
              <a:latin typeface="Georgia" pitchFamily="18" charset="0"/>
            </a:rPr>
            <a:t>науковість</a:t>
          </a:r>
          <a:endParaRPr lang="ru-RU" b="1" baseline="0" dirty="0">
            <a:latin typeface="Georgia" pitchFamily="18" charset="0"/>
          </a:endParaRPr>
        </a:p>
      </dgm:t>
    </dgm:pt>
    <dgm:pt modelId="{D9119EF5-F3F8-4917-9488-6A6433BB51FD}" type="parTrans" cxnId="{E9738D10-CDC7-41E8-964F-AA032E395598}">
      <dgm:prSet/>
      <dgm:spPr/>
      <dgm:t>
        <a:bodyPr/>
        <a:lstStyle/>
        <a:p>
          <a:endParaRPr lang="ru-RU"/>
        </a:p>
      </dgm:t>
    </dgm:pt>
    <dgm:pt modelId="{BD56B327-D253-4FB7-A219-5CDCC7DDBB1B}" type="sibTrans" cxnId="{E9738D10-CDC7-41E8-964F-AA032E395598}">
      <dgm:prSet/>
      <dgm:spPr/>
      <dgm:t>
        <a:bodyPr/>
        <a:lstStyle/>
        <a:p>
          <a:endParaRPr lang="ru-RU"/>
        </a:p>
      </dgm:t>
    </dgm:pt>
    <dgm:pt modelId="{B11003D6-EE0E-4DC9-AEAA-269B925890D6}">
      <dgm:prSet phldrT="[Текст]"/>
      <dgm:spPr/>
      <dgm:t>
        <a:bodyPr/>
        <a:lstStyle/>
        <a:p>
          <a:r>
            <a:rPr lang="uk-UA" b="1" baseline="0" smtClean="0">
              <a:latin typeface="Georgia" pitchFamily="18" charset="0"/>
            </a:rPr>
            <a:t>доступність</a:t>
          </a:r>
          <a:endParaRPr lang="ru-RU" b="1" baseline="0" dirty="0">
            <a:latin typeface="Georgia" pitchFamily="18" charset="0"/>
          </a:endParaRPr>
        </a:p>
      </dgm:t>
    </dgm:pt>
    <dgm:pt modelId="{B0BF8B5A-E1F3-4485-A49F-5E6BE75B7F73}" type="parTrans" cxnId="{66F6829A-A46A-4055-8B05-FBF530C75888}">
      <dgm:prSet/>
      <dgm:spPr/>
      <dgm:t>
        <a:bodyPr/>
        <a:lstStyle/>
        <a:p>
          <a:endParaRPr lang="ru-RU"/>
        </a:p>
      </dgm:t>
    </dgm:pt>
    <dgm:pt modelId="{8A8E8BDE-BE9B-4F21-90EE-8092D0E093EC}" type="sibTrans" cxnId="{66F6829A-A46A-4055-8B05-FBF530C75888}">
      <dgm:prSet/>
      <dgm:spPr/>
      <dgm:t>
        <a:bodyPr/>
        <a:lstStyle/>
        <a:p>
          <a:endParaRPr lang="ru-RU"/>
        </a:p>
      </dgm:t>
    </dgm:pt>
    <dgm:pt modelId="{602D9428-8B20-415E-A307-59F87BF6F7C7}">
      <dgm:prSet phldrT="[Текст]"/>
      <dgm:spPr/>
      <dgm:t>
        <a:bodyPr/>
        <a:lstStyle/>
        <a:p>
          <a:r>
            <a:rPr lang="uk-UA" b="1" baseline="0" smtClean="0">
              <a:latin typeface="Georgia" pitchFamily="18" charset="0"/>
            </a:rPr>
            <a:t>єдність форми і змісту</a:t>
          </a:r>
          <a:endParaRPr lang="ru-RU" b="1" baseline="0" dirty="0">
            <a:latin typeface="Georgia" pitchFamily="18" charset="0"/>
          </a:endParaRPr>
        </a:p>
      </dgm:t>
    </dgm:pt>
    <dgm:pt modelId="{FCD9ED41-2C0B-484C-920D-6BF48FA7E38B}" type="parTrans" cxnId="{A3B9FBA8-6EBD-40E6-ACF5-2659D15BEE8C}">
      <dgm:prSet/>
      <dgm:spPr/>
    </dgm:pt>
    <dgm:pt modelId="{1C624DA9-94CF-452B-8548-AF807B3D9832}" type="sibTrans" cxnId="{A3B9FBA8-6EBD-40E6-ACF5-2659D15BEE8C}">
      <dgm:prSet/>
      <dgm:spPr/>
    </dgm:pt>
    <dgm:pt modelId="{751D7F53-FAB7-47E3-8656-808EB5490B39}">
      <dgm:prSet phldrT="[Текст]"/>
      <dgm:spPr/>
      <dgm:t>
        <a:bodyPr/>
        <a:lstStyle/>
        <a:p>
          <a:r>
            <a:rPr lang="uk-UA" b="1" baseline="0" smtClean="0">
              <a:latin typeface="Georgia" pitchFamily="18" charset="0"/>
            </a:rPr>
            <a:t>емоційність викладання</a:t>
          </a:r>
          <a:endParaRPr lang="ru-RU" b="1" baseline="0" dirty="0">
            <a:latin typeface="Georgia" pitchFamily="18" charset="0"/>
          </a:endParaRPr>
        </a:p>
      </dgm:t>
    </dgm:pt>
    <dgm:pt modelId="{FF41D8DE-3A11-4276-A658-BFA796DCBD6D}" type="parTrans" cxnId="{92057817-0CF9-4574-81F3-D42403199337}">
      <dgm:prSet/>
      <dgm:spPr/>
    </dgm:pt>
    <dgm:pt modelId="{2C9D4E59-DD6E-4C7A-B369-78DFDE32E058}" type="sibTrans" cxnId="{92057817-0CF9-4574-81F3-D42403199337}">
      <dgm:prSet/>
      <dgm:spPr/>
    </dgm:pt>
    <dgm:pt modelId="{4D179178-AE1A-4D62-A594-754A4ACBAEB0}">
      <dgm:prSet phldrT="[Текст]"/>
      <dgm:spPr/>
      <dgm:t>
        <a:bodyPr/>
        <a:lstStyle/>
        <a:p>
          <a:r>
            <a:rPr lang="uk-UA" b="1" baseline="0" dirty="0" smtClean="0">
              <a:latin typeface="Georgia" pitchFamily="18" charset="0"/>
            </a:rPr>
            <a:t>природний зв’язок з іншими організаційними формами навчання</a:t>
          </a:r>
          <a:endParaRPr lang="ru-RU" b="1" baseline="0" dirty="0">
            <a:latin typeface="Georgia" pitchFamily="18" charset="0"/>
          </a:endParaRPr>
        </a:p>
      </dgm:t>
    </dgm:pt>
    <dgm:pt modelId="{CEB9EBA7-0746-49C4-B8CC-AD3CCEF04B6C}" type="parTrans" cxnId="{2C959AB6-171A-42A1-99BD-598449D85D14}">
      <dgm:prSet/>
      <dgm:spPr/>
    </dgm:pt>
    <dgm:pt modelId="{60572FE1-8AD1-4F14-B46E-8D5707F04534}" type="sibTrans" cxnId="{2C959AB6-171A-42A1-99BD-598449D85D14}">
      <dgm:prSet/>
      <dgm:spPr/>
    </dgm:pt>
    <dgm:pt modelId="{0231FE54-674B-4547-9437-F1A7646AE824}" type="pres">
      <dgm:prSet presAssocID="{D2A4BD1B-EFC5-40E3-8632-F33F3414AC86}" presName="linear" presStyleCnt="0">
        <dgm:presLayoutVars>
          <dgm:dir/>
          <dgm:animLvl val="lvl"/>
          <dgm:resizeHandles val="exact"/>
        </dgm:presLayoutVars>
      </dgm:prSet>
      <dgm:spPr/>
    </dgm:pt>
    <dgm:pt modelId="{48CEF17C-098E-403D-BF9A-D0B53BCDA2C8}" type="pres">
      <dgm:prSet presAssocID="{8FFBD93E-0A06-4E87-AB4B-FACBE832854C}" presName="parentLin" presStyleCnt="0"/>
      <dgm:spPr/>
    </dgm:pt>
    <dgm:pt modelId="{E74F1727-F93E-42B1-95D6-0CAC636B5D4E}" type="pres">
      <dgm:prSet presAssocID="{8FFBD93E-0A06-4E87-AB4B-FACBE832854C}" presName="parentLeftMargin" presStyleLbl="node1" presStyleIdx="0" presStyleCnt="6"/>
      <dgm:spPr/>
    </dgm:pt>
    <dgm:pt modelId="{F665A1C3-852A-495E-A36F-5B4A901F9782}" type="pres">
      <dgm:prSet presAssocID="{8FFBD93E-0A06-4E87-AB4B-FACBE832854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503CDA-AB90-471D-8227-DF328BC49A4C}" type="pres">
      <dgm:prSet presAssocID="{8FFBD93E-0A06-4E87-AB4B-FACBE832854C}" presName="negativeSpace" presStyleCnt="0"/>
      <dgm:spPr/>
    </dgm:pt>
    <dgm:pt modelId="{F3ABECFF-A881-4446-95FF-B51419DBEA53}" type="pres">
      <dgm:prSet presAssocID="{8FFBD93E-0A06-4E87-AB4B-FACBE832854C}" presName="childText" presStyleLbl="conFgAcc1" presStyleIdx="0" presStyleCnt="6">
        <dgm:presLayoutVars>
          <dgm:bulletEnabled val="1"/>
        </dgm:presLayoutVars>
      </dgm:prSet>
      <dgm:spPr/>
    </dgm:pt>
    <dgm:pt modelId="{ABDADB95-16E5-4454-9443-73D42BB22436}" type="pres">
      <dgm:prSet presAssocID="{C94803B5-B45E-4C07-9FFD-315686C84934}" presName="spaceBetweenRectangles" presStyleCnt="0"/>
      <dgm:spPr/>
    </dgm:pt>
    <dgm:pt modelId="{C1C06BD3-62DF-44A5-96BA-4413B43BDFE8}" type="pres">
      <dgm:prSet presAssocID="{99B23923-00FA-4619-B3B5-88F277E71271}" presName="parentLin" presStyleCnt="0"/>
      <dgm:spPr/>
    </dgm:pt>
    <dgm:pt modelId="{308D1DE7-6A71-4582-8033-E7B29DCDBC99}" type="pres">
      <dgm:prSet presAssocID="{99B23923-00FA-4619-B3B5-88F277E71271}" presName="parentLeftMargin" presStyleLbl="node1" presStyleIdx="0" presStyleCnt="6"/>
      <dgm:spPr/>
    </dgm:pt>
    <dgm:pt modelId="{AF945F50-F884-4DBE-8F6D-8568C69962A3}" type="pres">
      <dgm:prSet presAssocID="{99B23923-00FA-4619-B3B5-88F277E7127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E3394E-044A-4AB5-8C3E-BEDA8B07BB1D}" type="pres">
      <dgm:prSet presAssocID="{99B23923-00FA-4619-B3B5-88F277E71271}" presName="negativeSpace" presStyleCnt="0"/>
      <dgm:spPr/>
    </dgm:pt>
    <dgm:pt modelId="{6D3B2F84-6114-4C76-85FD-56AA99B18FC9}" type="pres">
      <dgm:prSet presAssocID="{99B23923-00FA-4619-B3B5-88F277E71271}" presName="childText" presStyleLbl="conFgAcc1" presStyleIdx="1" presStyleCnt="6">
        <dgm:presLayoutVars>
          <dgm:bulletEnabled val="1"/>
        </dgm:presLayoutVars>
      </dgm:prSet>
      <dgm:spPr/>
    </dgm:pt>
    <dgm:pt modelId="{94B04039-2AEB-4002-BC2C-27B459B57A7A}" type="pres">
      <dgm:prSet presAssocID="{BD56B327-D253-4FB7-A219-5CDCC7DDBB1B}" presName="spaceBetweenRectangles" presStyleCnt="0"/>
      <dgm:spPr/>
    </dgm:pt>
    <dgm:pt modelId="{F3C6E2B5-25AD-467F-A1A8-F324A0467E2F}" type="pres">
      <dgm:prSet presAssocID="{B11003D6-EE0E-4DC9-AEAA-269B925890D6}" presName="parentLin" presStyleCnt="0"/>
      <dgm:spPr/>
    </dgm:pt>
    <dgm:pt modelId="{229A2C8F-0726-4AE2-95C8-7A665CEB9CAD}" type="pres">
      <dgm:prSet presAssocID="{B11003D6-EE0E-4DC9-AEAA-269B925890D6}" presName="parentLeftMargin" presStyleLbl="node1" presStyleIdx="1" presStyleCnt="6"/>
      <dgm:spPr/>
    </dgm:pt>
    <dgm:pt modelId="{955B4A5D-4FE5-4025-BFB6-730466B3FF99}" type="pres">
      <dgm:prSet presAssocID="{B11003D6-EE0E-4DC9-AEAA-269B925890D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C3D0F-D52A-4E2E-8A18-6DF10AA038C2}" type="pres">
      <dgm:prSet presAssocID="{B11003D6-EE0E-4DC9-AEAA-269B925890D6}" presName="negativeSpace" presStyleCnt="0"/>
      <dgm:spPr/>
    </dgm:pt>
    <dgm:pt modelId="{AD44337D-97AB-4F94-942A-9CA81E740DDF}" type="pres">
      <dgm:prSet presAssocID="{B11003D6-EE0E-4DC9-AEAA-269B925890D6}" presName="childText" presStyleLbl="conFgAcc1" presStyleIdx="2" presStyleCnt="6">
        <dgm:presLayoutVars>
          <dgm:bulletEnabled val="1"/>
        </dgm:presLayoutVars>
      </dgm:prSet>
      <dgm:spPr/>
    </dgm:pt>
    <dgm:pt modelId="{A9F0790D-532C-4219-BBF9-71FD1D6B12FB}" type="pres">
      <dgm:prSet presAssocID="{8A8E8BDE-BE9B-4F21-90EE-8092D0E093EC}" presName="spaceBetweenRectangles" presStyleCnt="0"/>
      <dgm:spPr/>
    </dgm:pt>
    <dgm:pt modelId="{877A51B5-338C-4CE7-8E36-A92C6396C2B9}" type="pres">
      <dgm:prSet presAssocID="{602D9428-8B20-415E-A307-59F87BF6F7C7}" presName="parentLin" presStyleCnt="0"/>
      <dgm:spPr/>
    </dgm:pt>
    <dgm:pt modelId="{49A27502-4CF8-493F-9C45-0B3DAE8A3D73}" type="pres">
      <dgm:prSet presAssocID="{602D9428-8B20-415E-A307-59F87BF6F7C7}" presName="parentLeftMargin" presStyleLbl="node1" presStyleIdx="2" presStyleCnt="6"/>
      <dgm:spPr/>
    </dgm:pt>
    <dgm:pt modelId="{64D7EA6B-6350-49F9-97D7-DA82636E992C}" type="pres">
      <dgm:prSet presAssocID="{602D9428-8B20-415E-A307-59F87BF6F7C7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1E5F9C-A50E-406B-8CBD-5F557116460E}" type="pres">
      <dgm:prSet presAssocID="{602D9428-8B20-415E-A307-59F87BF6F7C7}" presName="negativeSpace" presStyleCnt="0"/>
      <dgm:spPr/>
    </dgm:pt>
    <dgm:pt modelId="{10BB02E6-93A4-4135-A402-F006F202358B}" type="pres">
      <dgm:prSet presAssocID="{602D9428-8B20-415E-A307-59F87BF6F7C7}" presName="childText" presStyleLbl="conFgAcc1" presStyleIdx="3" presStyleCnt="6">
        <dgm:presLayoutVars>
          <dgm:bulletEnabled val="1"/>
        </dgm:presLayoutVars>
      </dgm:prSet>
      <dgm:spPr/>
    </dgm:pt>
    <dgm:pt modelId="{C6400DFD-E461-4C13-B340-D5D5A495ACE3}" type="pres">
      <dgm:prSet presAssocID="{1C624DA9-94CF-452B-8548-AF807B3D9832}" presName="spaceBetweenRectangles" presStyleCnt="0"/>
      <dgm:spPr/>
    </dgm:pt>
    <dgm:pt modelId="{6FB9741D-9768-4112-90BE-98B3D88FF48D}" type="pres">
      <dgm:prSet presAssocID="{751D7F53-FAB7-47E3-8656-808EB5490B39}" presName="parentLin" presStyleCnt="0"/>
      <dgm:spPr/>
    </dgm:pt>
    <dgm:pt modelId="{C14E2CD5-55A4-42EF-A096-CA1EDD180384}" type="pres">
      <dgm:prSet presAssocID="{751D7F53-FAB7-47E3-8656-808EB5490B39}" presName="parentLeftMargin" presStyleLbl="node1" presStyleIdx="3" presStyleCnt="6"/>
      <dgm:spPr/>
    </dgm:pt>
    <dgm:pt modelId="{F37AA6F6-60C2-48AA-A11B-944089988525}" type="pres">
      <dgm:prSet presAssocID="{751D7F53-FAB7-47E3-8656-808EB5490B3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F25E2-2220-409B-B595-ED939795A9E2}" type="pres">
      <dgm:prSet presAssocID="{751D7F53-FAB7-47E3-8656-808EB5490B39}" presName="negativeSpace" presStyleCnt="0"/>
      <dgm:spPr/>
    </dgm:pt>
    <dgm:pt modelId="{B561B108-7DBD-4C4C-B49D-490C1749764B}" type="pres">
      <dgm:prSet presAssocID="{751D7F53-FAB7-47E3-8656-808EB5490B39}" presName="childText" presStyleLbl="conFgAcc1" presStyleIdx="4" presStyleCnt="6">
        <dgm:presLayoutVars>
          <dgm:bulletEnabled val="1"/>
        </dgm:presLayoutVars>
      </dgm:prSet>
      <dgm:spPr/>
    </dgm:pt>
    <dgm:pt modelId="{D148E17E-6F31-4697-936C-2A45AA105479}" type="pres">
      <dgm:prSet presAssocID="{2C9D4E59-DD6E-4C7A-B369-78DFDE32E058}" presName="spaceBetweenRectangles" presStyleCnt="0"/>
      <dgm:spPr/>
    </dgm:pt>
    <dgm:pt modelId="{8A98910E-A4F6-4CE1-9D89-905A0E955331}" type="pres">
      <dgm:prSet presAssocID="{4D179178-AE1A-4D62-A594-754A4ACBAEB0}" presName="parentLin" presStyleCnt="0"/>
      <dgm:spPr/>
    </dgm:pt>
    <dgm:pt modelId="{7DC31E7F-1CC9-4670-9274-7874CB6F158C}" type="pres">
      <dgm:prSet presAssocID="{4D179178-AE1A-4D62-A594-754A4ACBAEB0}" presName="parentLeftMargin" presStyleLbl="node1" presStyleIdx="4" presStyleCnt="6"/>
      <dgm:spPr/>
    </dgm:pt>
    <dgm:pt modelId="{FFEC0D29-FEE5-4A7C-886A-B42542F9220B}" type="pres">
      <dgm:prSet presAssocID="{4D179178-AE1A-4D62-A594-754A4ACBAEB0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617074-3387-46FC-B576-7D769E0E1E9D}" type="pres">
      <dgm:prSet presAssocID="{4D179178-AE1A-4D62-A594-754A4ACBAEB0}" presName="negativeSpace" presStyleCnt="0"/>
      <dgm:spPr/>
    </dgm:pt>
    <dgm:pt modelId="{0AE62602-F9FA-4BA6-A4BC-37E80688E85F}" type="pres">
      <dgm:prSet presAssocID="{4D179178-AE1A-4D62-A594-754A4ACBAEB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3C075FAB-473B-4EF0-A946-EF93BA059FAC}" type="presOf" srcId="{4D179178-AE1A-4D62-A594-754A4ACBAEB0}" destId="{7DC31E7F-1CC9-4670-9274-7874CB6F158C}" srcOrd="0" destOrd="0" presId="urn:microsoft.com/office/officeart/2005/8/layout/list1"/>
    <dgm:cxn modelId="{B82796AE-0BAA-4C9E-93FF-296F2AE29DDA}" type="presOf" srcId="{B11003D6-EE0E-4DC9-AEAA-269B925890D6}" destId="{955B4A5D-4FE5-4025-BFB6-730466B3FF99}" srcOrd="1" destOrd="0" presId="urn:microsoft.com/office/officeart/2005/8/layout/list1"/>
    <dgm:cxn modelId="{2DFF877F-4340-48B0-9FCE-80F3D4123E1D}" type="presOf" srcId="{8FFBD93E-0A06-4E87-AB4B-FACBE832854C}" destId="{F665A1C3-852A-495E-A36F-5B4A901F9782}" srcOrd="1" destOrd="0" presId="urn:microsoft.com/office/officeart/2005/8/layout/list1"/>
    <dgm:cxn modelId="{1DDA83AF-CB0D-4B1D-BC71-FC89D0CBEAA8}" type="presOf" srcId="{4D179178-AE1A-4D62-A594-754A4ACBAEB0}" destId="{FFEC0D29-FEE5-4A7C-886A-B42542F9220B}" srcOrd="1" destOrd="0" presId="urn:microsoft.com/office/officeart/2005/8/layout/list1"/>
    <dgm:cxn modelId="{17799119-A005-499D-A1AC-4B2A720490A1}" type="presOf" srcId="{99B23923-00FA-4619-B3B5-88F277E71271}" destId="{AF945F50-F884-4DBE-8F6D-8568C69962A3}" srcOrd="1" destOrd="0" presId="urn:microsoft.com/office/officeart/2005/8/layout/list1"/>
    <dgm:cxn modelId="{2C959AB6-171A-42A1-99BD-598449D85D14}" srcId="{D2A4BD1B-EFC5-40E3-8632-F33F3414AC86}" destId="{4D179178-AE1A-4D62-A594-754A4ACBAEB0}" srcOrd="5" destOrd="0" parTransId="{CEB9EBA7-0746-49C4-B8CC-AD3CCEF04B6C}" sibTransId="{60572FE1-8AD1-4F14-B46E-8D5707F04534}"/>
    <dgm:cxn modelId="{92057817-0CF9-4574-81F3-D42403199337}" srcId="{D2A4BD1B-EFC5-40E3-8632-F33F3414AC86}" destId="{751D7F53-FAB7-47E3-8656-808EB5490B39}" srcOrd="4" destOrd="0" parTransId="{FF41D8DE-3A11-4276-A658-BFA796DCBD6D}" sibTransId="{2C9D4E59-DD6E-4C7A-B369-78DFDE32E058}"/>
    <dgm:cxn modelId="{E1C38C5F-8C33-4A51-BA6F-0B7269661EEA}" type="presOf" srcId="{8FFBD93E-0A06-4E87-AB4B-FACBE832854C}" destId="{E74F1727-F93E-42B1-95D6-0CAC636B5D4E}" srcOrd="0" destOrd="0" presId="urn:microsoft.com/office/officeart/2005/8/layout/list1"/>
    <dgm:cxn modelId="{624F2DDF-AF12-4CDC-9419-B9DDBE4D125F}" type="presOf" srcId="{99B23923-00FA-4619-B3B5-88F277E71271}" destId="{308D1DE7-6A71-4582-8033-E7B29DCDBC99}" srcOrd="0" destOrd="0" presId="urn:microsoft.com/office/officeart/2005/8/layout/list1"/>
    <dgm:cxn modelId="{176DF92F-A11D-46F8-B51D-ADBBE72D5E28}" type="presOf" srcId="{751D7F53-FAB7-47E3-8656-808EB5490B39}" destId="{C14E2CD5-55A4-42EF-A096-CA1EDD180384}" srcOrd="0" destOrd="0" presId="urn:microsoft.com/office/officeart/2005/8/layout/list1"/>
    <dgm:cxn modelId="{85E18853-1CC5-45C6-8562-569ABA9156EF}" type="presOf" srcId="{602D9428-8B20-415E-A307-59F87BF6F7C7}" destId="{49A27502-4CF8-493F-9C45-0B3DAE8A3D73}" srcOrd="0" destOrd="0" presId="urn:microsoft.com/office/officeart/2005/8/layout/list1"/>
    <dgm:cxn modelId="{A3B9FBA8-6EBD-40E6-ACF5-2659D15BEE8C}" srcId="{D2A4BD1B-EFC5-40E3-8632-F33F3414AC86}" destId="{602D9428-8B20-415E-A307-59F87BF6F7C7}" srcOrd="3" destOrd="0" parTransId="{FCD9ED41-2C0B-484C-920D-6BF48FA7E38B}" sibTransId="{1C624DA9-94CF-452B-8548-AF807B3D9832}"/>
    <dgm:cxn modelId="{BCB221C7-8FA5-4E9D-A804-256BCCAD561E}" type="presOf" srcId="{602D9428-8B20-415E-A307-59F87BF6F7C7}" destId="{64D7EA6B-6350-49F9-97D7-DA82636E992C}" srcOrd="1" destOrd="0" presId="urn:microsoft.com/office/officeart/2005/8/layout/list1"/>
    <dgm:cxn modelId="{549C321C-B153-41B4-8EA1-397C6C2C0C98}" type="presOf" srcId="{751D7F53-FAB7-47E3-8656-808EB5490B39}" destId="{F37AA6F6-60C2-48AA-A11B-944089988525}" srcOrd="1" destOrd="0" presId="urn:microsoft.com/office/officeart/2005/8/layout/list1"/>
    <dgm:cxn modelId="{D5D48D57-5119-4A12-A8FC-B18C1B3A9941}" type="presOf" srcId="{D2A4BD1B-EFC5-40E3-8632-F33F3414AC86}" destId="{0231FE54-674B-4547-9437-F1A7646AE824}" srcOrd="0" destOrd="0" presId="urn:microsoft.com/office/officeart/2005/8/layout/list1"/>
    <dgm:cxn modelId="{E9738D10-CDC7-41E8-964F-AA032E395598}" srcId="{D2A4BD1B-EFC5-40E3-8632-F33F3414AC86}" destId="{99B23923-00FA-4619-B3B5-88F277E71271}" srcOrd="1" destOrd="0" parTransId="{D9119EF5-F3F8-4917-9488-6A6433BB51FD}" sibTransId="{BD56B327-D253-4FB7-A219-5CDCC7DDBB1B}"/>
    <dgm:cxn modelId="{099F3A00-630B-45CC-9171-CB550149EFD9}" srcId="{D2A4BD1B-EFC5-40E3-8632-F33F3414AC86}" destId="{8FFBD93E-0A06-4E87-AB4B-FACBE832854C}" srcOrd="0" destOrd="0" parTransId="{5CE7E6D3-6689-450D-A35F-F75C4E27B239}" sibTransId="{C94803B5-B45E-4C07-9FFD-315686C84934}"/>
    <dgm:cxn modelId="{66F6829A-A46A-4055-8B05-FBF530C75888}" srcId="{D2A4BD1B-EFC5-40E3-8632-F33F3414AC86}" destId="{B11003D6-EE0E-4DC9-AEAA-269B925890D6}" srcOrd="2" destOrd="0" parTransId="{B0BF8B5A-E1F3-4485-A49F-5E6BE75B7F73}" sibTransId="{8A8E8BDE-BE9B-4F21-90EE-8092D0E093EC}"/>
    <dgm:cxn modelId="{FB015AE0-D334-4276-8AE5-387F398940A7}" type="presOf" srcId="{B11003D6-EE0E-4DC9-AEAA-269B925890D6}" destId="{229A2C8F-0726-4AE2-95C8-7A665CEB9CAD}" srcOrd="0" destOrd="0" presId="urn:microsoft.com/office/officeart/2005/8/layout/list1"/>
    <dgm:cxn modelId="{12B04057-E1E6-484C-86EF-D1DF08074FCA}" type="presParOf" srcId="{0231FE54-674B-4547-9437-F1A7646AE824}" destId="{48CEF17C-098E-403D-BF9A-D0B53BCDA2C8}" srcOrd="0" destOrd="0" presId="urn:microsoft.com/office/officeart/2005/8/layout/list1"/>
    <dgm:cxn modelId="{8D730C2B-41CE-425B-8DDF-07862AE0ACBA}" type="presParOf" srcId="{48CEF17C-098E-403D-BF9A-D0B53BCDA2C8}" destId="{E74F1727-F93E-42B1-95D6-0CAC636B5D4E}" srcOrd="0" destOrd="0" presId="urn:microsoft.com/office/officeart/2005/8/layout/list1"/>
    <dgm:cxn modelId="{BD02ED0D-AE3A-470E-B1D8-56748341BAAF}" type="presParOf" srcId="{48CEF17C-098E-403D-BF9A-D0B53BCDA2C8}" destId="{F665A1C3-852A-495E-A36F-5B4A901F9782}" srcOrd="1" destOrd="0" presId="urn:microsoft.com/office/officeart/2005/8/layout/list1"/>
    <dgm:cxn modelId="{BEA03610-BA4A-4C07-B1B7-D3D767ECF4AC}" type="presParOf" srcId="{0231FE54-674B-4547-9437-F1A7646AE824}" destId="{37503CDA-AB90-471D-8227-DF328BC49A4C}" srcOrd="1" destOrd="0" presId="urn:microsoft.com/office/officeart/2005/8/layout/list1"/>
    <dgm:cxn modelId="{73E45A51-1DD2-4E7E-894F-D5D320237746}" type="presParOf" srcId="{0231FE54-674B-4547-9437-F1A7646AE824}" destId="{F3ABECFF-A881-4446-95FF-B51419DBEA53}" srcOrd="2" destOrd="0" presId="urn:microsoft.com/office/officeart/2005/8/layout/list1"/>
    <dgm:cxn modelId="{BB7AA476-351C-4E82-AE90-3BDCC148BF46}" type="presParOf" srcId="{0231FE54-674B-4547-9437-F1A7646AE824}" destId="{ABDADB95-16E5-4454-9443-73D42BB22436}" srcOrd="3" destOrd="0" presId="urn:microsoft.com/office/officeart/2005/8/layout/list1"/>
    <dgm:cxn modelId="{34CF9F84-6F22-461D-BB77-2E4B5AB4B821}" type="presParOf" srcId="{0231FE54-674B-4547-9437-F1A7646AE824}" destId="{C1C06BD3-62DF-44A5-96BA-4413B43BDFE8}" srcOrd="4" destOrd="0" presId="urn:microsoft.com/office/officeart/2005/8/layout/list1"/>
    <dgm:cxn modelId="{F0107192-D098-41AA-A3FE-BB22E30EF7B0}" type="presParOf" srcId="{C1C06BD3-62DF-44A5-96BA-4413B43BDFE8}" destId="{308D1DE7-6A71-4582-8033-E7B29DCDBC99}" srcOrd="0" destOrd="0" presId="urn:microsoft.com/office/officeart/2005/8/layout/list1"/>
    <dgm:cxn modelId="{23A7DC7F-5AA3-4249-9189-88EAC97A4833}" type="presParOf" srcId="{C1C06BD3-62DF-44A5-96BA-4413B43BDFE8}" destId="{AF945F50-F884-4DBE-8F6D-8568C69962A3}" srcOrd="1" destOrd="0" presId="urn:microsoft.com/office/officeart/2005/8/layout/list1"/>
    <dgm:cxn modelId="{CBB218BB-E799-42C5-B26B-A981BE5A7DA8}" type="presParOf" srcId="{0231FE54-674B-4547-9437-F1A7646AE824}" destId="{8BE3394E-044A-4AB5-8C3E-BEDA8B07BB1D}" srcOrd="5" destOrd="0" presId="urn:microsoft.com/office/officeart/2005/8/layout/list1"/>
    <dgm:cxn modelId="{DBFEE071-4F3C-4983-81DF-55F85E23AE12}" type="presParOf" srcId="{0231FE54-674B-4547-9437-F1A7646AE824}" destId="{6D3B2F84-6114-4C76-85FD-56AA99B18FC9}" srcOrd="6" destOrd="0" presId="urn:microsoft.com/office/officeart/2005/8/layout/list1"/>
    <dgm:cxn modelId="{068BEC57-37FE-4B22-AB49-EA8F422285DC}" type="presParOf" srcId="{0231FE54-674B-4547-9437-F1A7646AE824}" destId="{94B04039-2AEB-4002-BC2C-27B459B57A7A}" srcOrd="7" destOrd="0" presId="urn:microsoft.com/office/officeart/2005/8/layout/list1"/>
    <dgm:cxn modelId="{DD7BE1C9-6F66-417D-A701-E4DA76D43BAC}" type="presParOf" srcId="{0231FE54-674B-4547-9437-F1A7646AE824}" destId="{F3C6E2B5-25AD-467F-A1A8-F324A0467E2F}" srcOrd="8" destOrd="0" presId="urn:microsoft.com/office/officeart/2005/8/layout/list1"/>
    <dgm:cxn modelId="{318CBAA4-74E9-4C28-B91E-E891E454C190}" type="presParOf" srcId="{F3C6E2B5-25AD-467F-A1A8-F324A0467E2F}" destId="{229A2C8F-0726-4AE2-95C8-7A665CEB9CAD}" srcOrd="0" destOrd="0" presId="urn:microsoft.com/office/officeart/2005/8/layout/list1"/>
    <dgm:cxn modelId="{535EB085-7C6F-4720-AF1B-64FDF0411E7C}" type="presParOf" srcId="{F3C6E2B5-25AD-467F-A1A8-F324A0467E2F}" destId="{955B4A5D-4FE5-4025-BFB6-730466B3FF99}" srcOrd="1" destOrd="0" presId="urn:microsoft.com/office/officeart/2005/8/layout/list1"/>
    <dgm:cxn modelId="{AA01C450-E06C-4B28-8A4A-47C80BE68598}" type="presParOf" srcId="{0231FE54-674B-4547-9437-F1A7646AE824}" destId="{24DC3D0F-D52A-4E2E-8A18-6DF10AA038C2}" srcOrd="9" destOrd="0" presId="urn:microsoft.com/office/officeart/2005/8/layout/list1"/>
    <dgm:cxn modelId="{3D253985-2899-4AC5-B410-E3AFE57E25A8}" type="presParOf" srcId="{0231FE54-674B-4547-9437-F1A7646AE824}" destId="{AD44337D-97AB-4F94-942A-9CA81E740DDF}" srcOrd="10" destOrd="0" presId="urn:microsoft.com/office/officeart/2005/8/layout/list1"/>
    <dgm:cxn modelId="{D99A2CD6-536D-4E5F-A9EB-E90A5AB98977}" type="presParOf" srcId="{0231FE54-674B-4547-9437-F1A7646AE824}" destId="{A9F0790D-532C-4219-BBF9-71FD1D6B12FB}" srcOrd="11" destOrd="0" presId="urn:microsoft.com/office/officeart/2005/8/layout/list1"/>
    <dgm:cxn modelId="{8537BC62-E8EF-474D-8ADF-8D9FB5BFBFCC}" type="presParOf" srcId="{0231FE54-674B-4547-9437-F1A7646AE824}" destId="{877A51B5-338C-4CE7-8E36-A92C6396C2B9}" srcOrd="12" destOrd="0" presId="urn:microsoft.com/office/officeart/2005/8/layout/list1"/>
    <dgm:cxn modelId="{20AC78E0-511B-42EC-890E-229F5ED6CF59}" type="presParOf" srcId="{877A51B5-338C-4CE7-8E36-A92C6396C2B9}" destId="{49A27502-4CF8-493F-9C45-0B3DAE8A3D73}" srcOrd="0" destOrd="0" presId="urn:microsoft.com/office/officeart/2005/8/layout/list1"/>
    <dgm:cxn modelId="{140A063E-3437-40A6-A46B-D8D561487082}" type="presParOf" srcId="{877A51B5-338C-4CE7-8E36-A92C6396C2B9}" destId="{64D7EA6B-6350-49F9-97D7-DA82636E992C}" srcOrd="1" destOrd="0" presId="urn:microsoft.com/office/officeart/2005/8/layout/list1"/>
    <dgm:cxn modelId="{F2E84D63-6E15-40A2-A807-EA4F53DA65AC}" type="presParOf" srcId="{0231FE54-674B-4547-9437-F1A7646AE824}" destId="{261E5F9C-A50E-406B-8CBD-5F557116460E}" srcOrd="13" destOrd="0" presId="urn:microsoft.com/office/officeart/2005/8/layout/list1"/>
    <dgm:cxn modelId="{D6BAEF08-24A6-49AE-B61E-68BCB84627A9}" type="presParOf" srcId="{0231FE54-674B-4547-9437-F1A7646AE824}" destId="{10BB02E6-93A4-4135-A402-F006F202358B}" srcOrd="14" destOrd="0" presId="urn:microsoft.com/office/officeart/2005/8/layout/list1"/>
    <dgm:cxn modelId="{5916D2D5-DEC8-467C-8BEE-E77A789CE695}" type="presParOf" srcId="{0231FE54-674B-4547-9437-F1A7646AE824}" destId="{C6400DFD-E461-4C13-B340-D5D5A495ACE3}" srcOrd="15" destOrd="0" presId="urn:microsoft.com/office/officeart/2005/8/layout/list1"/>
    <dgm:cxn modelId="{D7F04359-AD48-47B7-82FD-B76AD51FE6B7}" type="presParOf" srcId="{0231FE54-674B-4547-9437-F1A7646AE824}" destId="{6FB9741D-9768-4112-90BE-98B3D88FF48D}" srcOrd="16" destOrd="0" presId="urn:microsoft.com/office/officeart/2005/8/layout/list1"/>
    <dgm:cxn modelId="{1C04AAEC-F3CA-4EFA-B812-B01BD53660BB}" type="presParOf" srcId="{6FB9741D-9768-4112-90BE-98B3D88FF48D}" destId="{C14E2CD5-55A4-42EF-A096-CA1EDD180384}" srcOrd="0" destOrd="0" presId="urn:microsoft.com/office/officeart/2005/8/layout/list1"/>
    <dgm:cxn modelId="{34432404-E27E-4852-8129-25F512FFE146}" type="presParOf" srcId="{6FB9741D-9768-4112-90BE-98B3D88FF48D}" destId="{F37AA6F6-60C2-48AA-A11B-944089988525}" srcOrd="1" destOrd="0" presId="urn:microsoft.com/office/officeart/2005/8/layout/list1"/>
    <dgm:cxn modelId="{D2982E26-5181-4AEF-B512-4694FF113002}" type="presParOf" srcId="{0231FE54-674B-4547-9437-F1A7646AE824}" destId="{A13F25E2-2220-409B-B595-ED939795A9E2}" srcOrd="17" destOrd="0" presId="urn:microsoft.com/office/officeart/2005/8/layout/list1"/>
    <dgm:cxn modelId="{87253050-817D-4113-A683-AA5EAA48475C}" type="presParOf" srcId="{0231FE54-674B-4547-9437-F1A7646AE824}" destId="{B561B108-7DBD-4C4C-B49D-490C1749764B}" srcOrd="18" destOrd="0" presId="urn:microsoft.com/office/officeart/2005/8/layout/list1"/>
    <dgm:cxn modelId="{44CFCC5F-8E62-408A-9A5A-658B9BB5BD94}" type="presParOf" srcId="{0231FE54-674B-4547-9437-F1A7646AE824}" destId="{D148E17E-6F31-4697-936C-2A45AA105479}" srcOrd="19" destOrd="0" presId="urn:microsoft.com/office/officeart/2005/8/layout/list1"/>
    <dgm:cxn modelId="{809B8BF1-2BAB-4037-ADE0-9F0909F92C48}" type="presParOf" srcId="{0231FE54-674B-4547-9437-F1A7646AE824}" destId="{8A98910E-A4F6-4CE1-9D89-905A0E955331}" srcOrd="20" destOrd="0" presId="urn:microsoft.com/office/officeart/2005/8/layout/list1"/>
    <dgm:cxn modelId="{585538BC-B741-46DA-B2AB-62C83999D91F}" type="presParOf" srcId="{8A98910E-A4F6-4CE1-9D89-905A0E955331}" destId="{7DC31E7F-1CC9-4670-9274-7874CB6F158C}" srcOrd="0" destOrd="0" presId="urn:microsoft.com/office/officeart/2005/8/layout/list1"/>
    <dgm:cxn modelId="{0AD1D2BF-72A3-4ECE-9F30-BB89AD447546}" type="presParOf" srcId="{8A98910E-A4F6-4CE1-9D89-905A0E955331}" destId="{FFEC0D29-FEE5-4A7C-886A-B42542F9220B}" srcOrd="1" destOrd="0" presId="urn:microsoft.com/office/officeart/2005/8/layout/list1"/>
    <dgm:cxn modelId="{3CF76E86-E0BD-4C3D-8BD0-ACCFF8915D8D}" type="presParOf" srcId="{0231FE54-674B-4547-9437-F1A7646AE824}" destId="{6B617074-3387-46FC-B576-7D769E0E1E9D}" srcOrd="21" destOrd="0" presId="urn:microsoft.com/office/officeart/2005/8/layout/list1"/>
    <dgm:cxn modelId="{2600BF06-D45E-4FB5-AA2D-F8591CB4050E}" type="presParOf" srcId="{0231FE54-674B-4547-9437-F1A7646AE824}" destId="{0AE62602-F9FA-4BA6-A4BC-37E80688E85F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D9357B-9096-4AB9-9873-9CBE0695E84D}" type="doc">
      <dgm:prSet loTypeId="urn:microsoft.com/office/officeart/2005/8/layout/chart3" loCatId="relationship" qsTypeId="urn:microsoft.com/office/officeart/2005/8/quickstyle/3d1" qsCatId="3D" csTypeId="urn:microsoft.com/office/officeart/2005/8/colors/accent5_5" csCatId="accent5" phldr="1"/>
      <dgm:spPr/>
    </dgm:pt>
    <dgm:pt modelId="{B0FA032F-69B3-461D-9944-8F73D5CFFEA9}">
      <dgm:prSet phldrT="[Текст]" custT="1"/>
      <dgm:spPr/>
      <dgm:t>
        <a:bodyPr/>
        <a:lstStyle/>
        <a:p>
          <a:r>
            <a:rPr lang="uk-UA" sz="2000" b="1" baseline="0" dirty="0" smtClean="0">
              <a:solidFill>
                <a:schemeClr val="tx1"/>
              </a:solidFill>
              <a:latin typeface="Georgia" pitchFamily="18" charset="0"/>
            </a:rPr>
            <a:t>Вступ</a:t>
          </a:r>
          <a:endParaRPr lang="ru-RU" sz="2000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5119C1A7-7F8D-4059-8A58-176EB7F01BA2}" type="parTrans" cxnId="{56307D4C-08EA-4F65-81DA-1B5D087FE930}">
      <dgm:prSet/>
      <dgm:spPr/>
      <dgm:t>
        <a:bodyPr/>
        <a:lstStyle/>
        <a:p>
          <a:endParaRPr lang="ru-RU"/>
        </a:p>
      </dgm:t>
    </dgm:pt>
    <dgm:pt modelId="{FD75C476-7356-41AE-B274-1E824424C281}" type="sibTrans" cxnId="{56307D4C-08EA-4F65-81DA-1B5D087FE930}">
      <dgm:prSet/>
      <dgm:spPr/>
      <dgm:t>
        <a:bodyPr/>
        <a:lstStyle/>
        <a:p>
          <a:endParaRPr lang="ru-RU"/>
        </a:p>
      </dgm:t>
    </dgm:pt>
    <dgm:pt modelId="{5A671420-11F8-4399-8890-D566A7BF9E2E}">
      <dgm:prSet phldrT="[Текст]" custT="1"/>
      <dgm:spPr/>
      <dgm:t>
        <a:bodyPr/>
        <a:lstStyle/>
        <a:p>
          <a:r>
            <a:rPr lang="uk-UA" sz="2000" b="1" baseline="0" dirty="0" smtClean="0">
              <a:solidFill>
                <a:schemeClr val="tx1"/>
              </a:solidFill>
              <a:latin typeface="Georgia" pitchFamily="18" charset="0"/>
            </a:rPr>
            <a:t>Основна частина</a:t>
          </a:r>
          <a:endParaRPr lang="ru-RU" sz="2000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6FBE3DDA-6842-4255-8E1D-E87057B5EE9D}" type="parTrans" cxnId="{BF87F42F-C92D-414A-AD94-8FB3C20A57F9}">
      <dgm:prSet/>
      <dgm:spPr/>
      <dgm:t>
        <a:bodyPr/>
        <a:lstStyle/>
        <a:p>
          <a:endParaRPr lang="ru-RU"/>
        </a:p>
      </dgm:t>
    </dgm:pt>
    <dgm:pt modelId="{BEA61432-77EB-4C68-997B-0E562318BA61}" type="sibTrans" cxnId="{BF87F42F-C92D-414A-AD94-8FB3C20A57F9}">
      <dgm:prSet/>
      <dgm:spPr/>
      <dgm:t>
        <a:bodyPr/>
        <a:lstStyle/>
        <a:p>
          <a:endParaRPr lang="ru-RU"/>
        </a:p>
      </dgm:t>
    </dgm:pt>
    <dgm:pt modelId="{1C7CFBD0-2D9E-4346-8A90-6E8D1D2C2106}">
      <dgm:prSet phldrT="[Текст]" custT="1"/>
      <dgm:spPr/>
      <dgm:t>
        <a:bodyPr/>
        <a:lstStyle/>
        <a:p>
          <a:r>
            <a:rPr lang="uk-UA" sz="2000" b="1" baseline="0" dirty="0" smtClean="0">
              <a:solidFill>
                <a:schemeClr val="tx1"/>
              </a:solidFill>
              <a:latin typeface="Georgia" pitchFamily="18" charset="0"/>
            </a:rPr>
            <a:t>Заключна частина</a:t>
          </a:r>
          <a:endParaRPr lang="ru-RU" sz="2000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FB4B66BC-FBC1-4A08-988B-9248F322B2E0}" type="parTrans" cxnId="{43CF3ECD-4AD5-47EF-9E52-D8CE3C0E7484}">
      <dgm:prSet/>
      <dgm:spPr/>
      <dgm:t>
        <a:bodyPr/>
        <a:lstStyle/>
        <a:p>
          <a:endParaRPr lang="ru-RU"/>
        </a:p>
      </dgm:t>
    </dgm:pt>
    <dgm:pt modelId="{674F6E69-B30B-45F2-9281-0DF83A4E7779}" type="sibTrans" cxnId="{43CF3ECD-4AD5-47EF-9E52-D8CE3C0E7484}">
      <dgm:prSet/>
      <dgm:spPr/>
      <dgm:t>
        <a:bodyPr/>
        <a:lstStyle/>
        <a:p>
          <a:endParaRPr lang="ru-RU"/>
        </a:p>
      </dgm:t>
    </dgm:pt>
    <dgm:pt modelId="{7C879462-2A5B-433A-9354-579FC63C74F6}" type="pres">
      <dgm:prSet presAssocID="{C8D9357B-9096-4AB9-9873-9CBE0695E84D}" presName="compositeShape" presStyleCnt="0">
        <dgm:presLayoutVars>
          <dgm:chMax val="7"/>
          <dgm:dir/>
          <dgm:resizeHandles val="exact"/>
        </dgm:presLayoutVars>
      </dgm:prSet>
      <dgm:spPr/>
    </dgm:pt>
    <dgm:pt modelId="{B0CDDF5F-C262-4BBA-AAF1-A86B3B9E0E3F}" type="pres">
      <dgm:prSet presAssocID="{C8D9357B-9096-4AB9-9873-9CBE0695E84D}" presName="wedge1" presStyleLbl="node1" presStyleIdx="0" presStyleCnt="3"/>
      <dgm:spPr/>
    </dgm:pt>
    <dgm:pt modelId="{0F6FA151-28BB-4C3A-9005-97D862D046DC}" type="pres">
      <dgm:prSet presAssocID="{C8D9357B-9096-4AB9-9873-9CBE0695E84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7368068-C4D8-418F-808F-33EA558B0E63}" type="pres">
      <dgm:prSet presAssocID="{C8D9357B-9096-4AB9-9873-9CBE0695E84D}" presName="wedge2" presStyleLbl="node1" presStyleIdx="1" presStyleCnt="3"/>
      <dgm:spPr/>
      <dgm:t>
        <a:bodyPr/>
        <a:lstStyle/>
        <a:p>
          <a:endParaRPr lang="ru-RU"/>
        </a:p>
      </dgm:t>
    </dgm:pt>
    <dgm:pt modelId="{04D6C976-A51D-4FFB-AC29-F3AAE3E6CA95}" type="pres">
      <dgm:prSet presAssocID="{C8D9357B-9096-4AB9-9873-9CBE0695E84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E2E3E8-E3A3-4E74-83F8-64A1B9C91E9A}" type="pres">
      <dgm:prSet presAssocID="{C8D9357B-9096-4AB9-9873-9CBE0695E84D}" presName="wedge3" presStyleLbl="node1" presStyleIdx="2" presStyleCnt="3"/>
      <dgm:spPr/>
      <dgm:t>
        <a:bodyPr/>
        <a:lstStyle/>
        <a:p>
          <a:endParaRPr lang="ru-RU"/>
        </a:p>
      </dgm:t>
    </dgm:pt>
    <dgm:pt modelId="{09E76102-6AD0-4268-9646-1251A84A2802}" type="pres">
      <dgm:prSet presAssocID="{C8D9357B-9096-4AB9-9873-9CBE0695E84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95CC57-3D70-4DD8-B04F-4EA33BE96A9A}" type="presOf" srcId="{B0FA032F-69B3-461D-9944-8F73D5CFFEA9}" destId="{B0CDDF5F-C262-4BBA-AAF1-A86B3B9E0E3F}" srcOrd="0" destOrd="0" presId="urn:microsoft.com/office/officeart/2005/8/layout/chart3"/>
    <dgm:cxn modelId="{CFD6E1B7-B436-4617-9B8C-10F18802AB6D}" type="presOf" srcId="{C8D9357B-9096-4AB9-9873-9CBE0695E84D}" destId="{7C879462-2A5B-433A-9354-579FC63C74F6}" srcOrd="0" destOrd="0" presId="urn:microsoft.com/office/officeart/2005/8/layout/chart3"/>
    <dgm:cxn modelId="{7300049B-2B64-458D-BE1C-B65CFD516309}" type="presOf" srcId="{5A671420-11F8-4399-8890-D566A7BF9E2E}" destId="{04D6C976-A51D-4FFB-AC29-F3AAE3E6CA95}" srcOrd="1" destOrd="0" presId="urn:microsoft.com/office/officeart/2005/8/layout/chart3"/>
    <dgm:cxn modelId="{56307D4C-08EA-4F65-81DA-1B5D087FE930}" srcId="{C8D9357B-9096-4AB9-9873-9CBE0695E84D}" destId="{B0FA032F-69B3-461D-9944-8F73D5CFFEA9}" srcOrd="0" destOrd="0" parTransId="{5119C1A7-7F8D-4059-8A58-176EB7F01BA2}" sibTransId="{FD75C476-7356-41AE-B274-1E824424C281}"/>
    <dgm:cxn modelId="{9B4CA338-1189-494D-8A4C-FD4CC39BF525}" type="presOf" srcId="{B0FA032F-69B3-461D-9944-8F73D5CFFEA9}" destId="{0F6FA151-28BB-4C3A-9005-97D862D046DC}" srcOrd="1" destOrd="0" presId="urn:microsoft.com/office/officeart/2005/8/layout/chart3"/>
    <dgm:cxn modelId="{43CF3ECD-4AD5-47EF-9E52-D8CE3C0E7484}" srcId="{C8D9357B-9096-4AB9-9873-9CBE0695E84D}" destId="{1C7CFBD0-2D9E-4346-8A90-6E8D1D2C2106}" srcOrd="2" destOrd="0" parTransId="{FB4B66BC-FBC1-4A08-988B-9248F322B2E0}" sibTransId="{674F6E69-B30B-45F2-9281-0DF83A4E7779}"/>
    <dgm:cxn modelId="{BD0513DA-FDA1-4A06-98D5-7B23C7F44ED4}" type="presOf" srcId="{1C7CFBD0-2D9E-4346-8A90-6E8D1D2C2106}" destId="{09E76102-6AD0-4268-9646-1251A84A2802}" srcOrd="1" destOrd="0" presId="urn:microsoft.com/office/officeart/2005/8/layout/chart3"/>
    <dgm:cxn modelId="{BF87F42F-C92D-414A-AD94-8FB3C20A57F9}" srcId="{C8D9357B-9096-4AB9-9873-9CBE0695E84D}" destId="{5A671420-11F8-4399-8890-D566A7BF9E2E}" srcOrd="1" destOrd="0" parTransId="{6FBE3DDA-6842-4255-8E1D-E87057B5EE9D}" sibTransId="{BEA61432-77EB-4C68-997B-0E562318BA61}"/>
    <dgm:cxn modelId="{4727F5EE-90C7-44CA-9AAD-EA6FD2B57057}" type="presOf" srcId="{1C7CFBD0-2D9E-4346-8A90-6E8D1D2C2106}" destId="{4DE2E3E8-E3A3-4E74-83F8-64A1B9C91E9A}" srcOrd="0" destOrd="0" presId="urn:microsoft.com/office/officeart/2005/8/layout/chart3"/>
    <dgm:cxn modelId="{5BF63966-6891-49D6-8E0F-2007609DF8E8}" type="presOf" srcId="{5A671420-11F8-4399-8890-D566A7BF9E2E}" destId="{47368068-C4D8-418F-808F-33EA558B0E63}" srcOrd="0" destOrd="0" presId="urn:microsoft.com/office/officeart/2005/8/layout/chart3"/>
    <dgm:cxn modelId="{53B67FDE-4922-47B0-9070-FD72E2F973BE}" type="presParOf" srcId="{7C879462-2A5B-433A-9354-579FC63C74F6}" destId="{B0CDDF5F-C262-4BBA-AAF1-A86B3B9E0E3F}" srcOrd="0" destOrd="0" presId="urn:microsoft.com/office/officeart/2005/8/layout/chart3"/>
    <dgm:cxn modelId="{42E188BD-262A-46AF-9D65-AD93F25ACDA4}" type="presParOf" srcId="{7C879462-2A5B-433A-9354-579FC63C74F6}" destId="{0F6FA151-28BB-4C3A-9005-97D862D046DC}" srcOrd="1" destOrd="0" presId="urn:microsoft.com/office/officeart/2005/8/layout/chart3"/>
    <dgm:cxn modelId="{40B20A6A-EEB0-4EB6-A152-A28E8CE82F13}" type="presParOf" srcId="{7C879462-2A5B-433A-9354-579FC63C74F6}" destId="{47368068-C4D8-418F-808F-33EA558B0E63}" srcOrd="2" destOrd="0" presId="urn:microsoft.com/office/officeart/2005/8/layout/chart3"/>
    <dgm:cxn modelId="{EFC0367C-37D8-419D-A993-4D3AE1EA12E2}" type="presParOf" srcId="{7C879462-2A5B-433A-9354-579FC63C74F6}" destId="{04D6C976-A51D-4FFB-AC29-F3AAE3E6CA95}" srcOrd="3" destOrd="0" presId="urn:microsoft.com/office/officeart/2005/8/layout/chart3"/>
    <dgm:cxn modelId="{0FD8DFB3-B2BF-4906-9C43-578498E5EB8F}" type="presParOf" srcId="{7C879462-2A5B-433A-9354-579FC63C74F6}" destId="{4DE2E3E8-E3A3-4E74-83F8-64A1B9C91E9A}" srcOrd="4" destOrd="0" presId="urn:microsoft.com/office/officeart/2005/8/layout/chart3"/>
    <dgm:cxn modelId="{B0D4E27E-B1FA-40E9-8A57-EEBAD27956A3}" type="presParOf" srcId="{7C879462-2A5B-433A-9354-579FC63C74F6}" destId="{09E76102-6AD0-4268-9646-1251A84A2802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878A4F-0971-466A-915C-45E6EDF1797B}" type="doc">
      <dgm:prSet loTypeId="urn:microsoft.com/office/officeart/2005/8/layout/vList6" loCatId="list" qsTypeId="urn:microsoft.com/office/officeart/2005/8/quickstyle/3d1" qsCatId="3D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40FED3DE-7DFA-413E-9B23-234E2BC7E16B}">
      <dgm:prSet phldrT="[Текст]"/>
      <dgm:spPr/>
      <dgm:t>
        <a:bodyPr/>
        <a:lstStyle/>
        <a:p>
          <a:r>
            <a:rPr lang="uk-UA" baseline="0" dirty="0" smtClean="0">
              <a:solidFill>
                <a:schemeClr val="tx1"/>
              </a:solidFill>
              <a:latin typeface="Georgia" pitchFamily="18" charset="0"/>
            </a:rPr>
            <a:t>Факти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10C5C9F9-89A6-47E9-BD53-8D05A943F0D4}" type="parTrans" cxnId="{5847063B-74ED-448B-BFAE-4C0E5B26F84C}">
      <dgm:prSet/>
      <dgm:spPr/>
      <dgm:t>
        <a:bodyPr/>
        <a:lstStyle/>
        <a:p>
          <a:endParaRPr lang="ru-RU"/>
        </a:p>
      </dgm:t>
    </dgm:pt>
    <dgm:pt modelId="{F58E4D85-A090-4446-AE9B-9EEC1C1CEC44}" type="sibTrans" cxnId="{5847063B-74ED-448B-BFAE-4C0E5B26F84C}">
      <dgm:prSet/>
      <dgm:spPr/>
      <dgm:t>
        <a:bodyPr/>
        <a:lstStyle/>
        <a:p>
          <a:endParaRPr lang="ru-RU"/>
        </a:p>
      </dgm:t>
    </dgm:pt>
    <dgm:pt modelId="{98526398-D3E1-49F0-9DC1-052C6185C281}">
      <dgm:prSet phldrT="[Текст]" custT="1"/>
      <dgm:spPr/>
      <dgm:t>
        <a:bodyPr anchor="ctr"/>
        <a:lstStyle/>
        <a:p>
          <a:r>
            <a:rPr lang="uk-UA" sz="3200" i="1" baseline="0" dirty="0" smtClean="0">
              <a:solidFill>
                <a:schemeClr val="tx1"/>
              </a:solidFill>
              <a:latin typeface="Georgia" pitchFamily="18" charset="0"/>
            </a:rPr>
            <a:t>основні</a:t>
          </a:r>
          <a:endParaRPr lang="ru-RU" sz="32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A0B07E3D-0865-4370-B3A2-BD2F7458676C}" type="parTrans" cxnId="{4A8FFD95-746F-4D11-AB55-D2144DE3E964}">
      <dgm:prSet/>
      <dgm:spPr/>
      <dgm:t>
        <a:bodyPr/>
        <a:lstStyle/>
        <a:p>
          <a:endParaRPr lang="ru-RU"/>
        </a:p>
      </dgm:t>
    </dgm:pt>
    <dgm:pt modelId="{665A0D9F-6776-4A92-B270-80D247DE11C1}" type="sibTrans" cxnId="{4A8FFD95-746F-4D11-AB55-D2144DE3E964}">
      <dgm:prSet/>
      <dgm:spPr/>
      <dgm:t>
        <a:bodyPr/>
        <a:lstStyle/>
        <a:p>
          <a:endParaRPr lang="ru-RU"/>
        </a:p>
      </dgm:t>
    </dgm:pt>
    <dgm:pt modelId="{F67ADA9B-9EE9-4CF4-91D6-B146E4FABA73}">
      <dgm:prSet phldrT="[Текст]" custT="1"/>
      <dgm:spPr/>
      <dgm:t>
        <a:bodyPr anchor="ctr"/>
        <a:lstStyle/>
        <a:p>
          <a:r>
            <a:rPr lang="uk-UA" sz="3200" i="1" baseline="0" dirty="0" smtClean="0">
              <a:solidFill>
                <a:schemeClr val="tx1"/>
              </a:solidFill>
              <a:latin typeface="Georgia" pitchFamily="18" charset="0"/>
            </a:rPr>
            <a:t>додаткові</a:t>
          </a:r>
          <a:endParaRPr lang="ru-RU" sz="32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A90BAFA7-3A48-4E5F-9253-0EEEAC675824}" type="parTrans" cxnId="{C4E41B0A-2336-4F0F-B07E-E01375F361AE}">
      <dgm:prSet/>
      <dgm:spPr/>
      <dgm:t>
        <a:bodyPr/>
        <a:lstStyle/>
        <a:p>
          <a:endParaRPr lang="ru-RU"/>
        </a:p>
      </dgm:t>
    </dgm:pt>
    <dgm:pt modelId="{1C0A94E1-F399-4AA3-B676-F5E263F010A3}" type="sibTrans" cxnId="{C4E41B0A-2336-4F0F-B07E-E01375F361AE}">
      <dgm:prSet/>
      <dgm:spPr/>
      <dgm:t>
        <a:bodyPr/>
        <a:lstStyle/>
        <a:p>
          <a:endParaRPr lang="ru-RU"/>
        </a:p>
      </dgm:t>
    </dgm:pt>
    <dgm:pt modelId="{0878ECAF-47B2-4A42-9944-C60B94FDD1EE}">
      <dgm:prSet phldrT="[Текст]"/>
      <dgm:spPr/>
      <dgm:t>
        <a:bodyPr/>
        <a:lstStyle/>
        <a:p>
          <a:r>
            <a:rPr lang="uk-UA" baseline="0" dirty="0" smtClean="0">
              <a:solidFill>
                <a:schemeClr val="tx1"/>
              </a:solidFill>
              <a:latin typeface="Georgia" pitchFamily="18" charset="0"/>
            </a:rPr>
            <a:t>Програмний матеріал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9BB45C9C-4AA0-46FB-9043-13307D1A09D9}" type="parTrans" cxnId="{F06F5052-4A8C-402B-A91B-03645041E73B}">
      <dgm:prSet/>
      <dgm:spPr/>
      <dgm:t>
        <a:bodyPr/>
        <a:lstStyle/>
        <a:p>
          <a:endParaRPr lang="ru-RU"/>
        </a:p>
      </dgm:t>
    </dgm:pt>
    <dgm:pt modelId="{82B12F8C-A1EE-4B09-AAC6-B086572C57F9}" type="sibTrans" cxnId="{F06F5052-4A8C-402B-A91B-03645041E73B}">
      <dgm:prSet/>
      <dgm:spPr/>
      <dgm:t>
        <a:bodyPr/>
        <a:lstStyle/>
        <a:p>
          <a:endParaRPr lang="ru-RU"/>
        </a:p>
      </dgm:t>
    </dgm:pt>
    <dgm:pt modelId="{F2671463-50DC-4E76-B851-39011D6FCFAE}">
      <dgm:prSet phldrT="[Текст]" custT="1"/>
      <dgm:spPr/>
      <dgm:t>
        <a:bodyPr anchor="ctr"/>
        <a:lstStyle/>
        <a:p>
          <a:r>
            <a:rPr lang="uk-UA" sz="3200" i="1" baseline="0" dirty="0" smtClean="0">
              <a:solidFill>
                <a:schemeClr val="tx1"/>
              </a:solidFill>
              <a:latin typeface="Georgia" pitchFamily="18" charset="0"/>
            </a:rPr>
            <a:t>відкритий</a:t>
          </a:r>
          <a:endParaRPr lang="ru-RU" sz="32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2F95CA06-8E72-4729-B8ED-29CD5E4EF66C}" type="parTrans" cxnId="{F6B98863-351D-4382-9AAF-28601E350CD0}">
      <dgm:prSet/>
      <dgm:spPr/>
      <dgm:t>
        <a:bodyPr/>
        <a:lstStyle/>
        <a:p>
          <a:endParaRPr lang="ru-RU"/>
        </a:p>
      </dgm:t>
    </dgm:pt>
    <dgm:pt modelId="{97EC8AD4-962E-4B81-B1B1-8C7856E85259}" type="sibTrans" cxnId="{F6B98863-351D-4382-9AAF-28601E350CD0}">
      <dgm:prSet/>
      <dgm:spPr/>
      <dgm:t>
        <a:bodyPr/>
        <a:lstStyle/>
        <a:p>
          <a:endParaRPr lang="ru-RU"/>
        </a:p>
      </dgm:t>
    </dgm:pt>
    <dgm:pt modelId="{11BC7096-B048-4169-BA6A-B69DC2827243}">
      <dgm:prSet phldrT="[Текст]" custT="1"/>
      <dgm:spPr/>
      <dgm:t>
        <a:bodyPr anchor="ctr"/>
        <a:lstStyle/>
        <a:p>
          <a:r>
            <a:rPr lang="uk-UA" sz="3200" i="1" baseline="0" dirty="0" smtClean="0">
              <a:solidFill>
                <a:schemeClr val="tx1"/>
              </a:solidFill>
              <a:latin typeface="Georgia" pitchFamily="18" charset="0"/>
            </a:rPr>
            <a:t>закритий</a:t>
          </a:r>
          <a:endParaRPr lang="ru-RU" sz="32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0EB91857-7898-4767-9558-D8EC7E661EC8}" type="parTrans" cxnId="{6BCE0100-3DC4-4265-A8FB-87BA25C513EE}">
      <dgm:prSet/>
      <dgm:spPr/>
      <dgm:t>
        <a:bodyPr/>
        <a:lstStyle/>
        <a:p>
          <a:endParaRPr lang="ru-RU"/>
        </a:p>
      </dgm:t>
    </dgm:pt>
    <dgm:pt modelId="{91F7095B-90F1-4C42-A848-2CA940F19C41}" type="sibTrans" cxnId="{6BCE0100-3DC4-4265-A8FB-87BA25C513EE}">
      <dgm:prSet/>
      <dgm:spPr/>
      <dgm:t>
        <a:bodyPr/>
        <a:lstStyle/>
        <a:p>
          <a:endParaRPr lang="ru-RU"/>
        </a:p>
      </dgm:t>
    </dgm:pt>
    <dgm:pt modelId="{4206DB66-81C0-452C-8720-758851CA7A87}" type="pres">
      <dgm:prSet presAssocID="{52878A4F-0971-466A-915C-45E6EDF1797B}" presName="Name0" presStyleCnt="0">
        <dgm:presLayoutVars>
          <dgm:dir/>
          <dgm:animLvl val="lvl"/>
          <dgm:resizeHandles/>
        </dgm:presLayoutVars>
      </dgm:prSet>
      <dgm:spPr/>
    </dgm:pt>
    <dgm:pt modelId="{AC8F7A1A-B145-462A-ACB0-253695B77BCD}" type="pres">
      <dgm:prSet presAssocID="{40FED3DE-7DFA-413E-9B23-234E2BC7E16B}" presName="linNode" presStyleCnt="0"/>
      <dgm:spPr/>
    </dgm:pt>
    <dgm:pt modelId="{A10E6455-0146-4CC9-9CA7-6688AD003AB8}" type="pres">
      <dgm:prSet presAssocID="{40FED3DE-7DFA-413E-9B23-234E2BC7E16B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B905FF-484A-4A16-A576-806FC9AEB889}" type="pres">
      <dgm:prSet presAssocID="{40FED3DE-7DFA-413E-9B23-234E2BC7E16B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9A0A67-109E-4357-9638-634862C13935}" type="pres">
      <dgm:prSet presAssocID="{F58E4D85-A090-4446-AE9B-9EEC1C1CEC44}" presName="spacing" presStyleCnt="0"/>
      <dgm:spPr/>
    </dgm:pt>
    <dgm:pt modelId="{517978E7-D6E3-40CF-BBEA-E4A851D9CD5C}" type="pres">
      <dgm:prSet presAssocID="{0878ECAF-47B2-4A42-9944-C60B94FDD1EE}" presName="linNode" presStyleCnt="0"/>
      <dgm:spPr/>
    </dgm:pt>
    <dgm:pt modelId="{807F859A-A63E-4C7F-A466-F9F36D432B0C}" type="pres">
      <dgm:prSet presAssocID="{0878ECAF-47B2-4A42-9944-C60B94FDD1EE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DB6A9-C4C4-40B5-816F-76060553910B}" type="pres">
      <dgm:prSet presAssocID="{0878ECAF-47B2-4A42-9944-C60B94FDD1E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2D3356-97C2-4C2B-815F-3323D743707E}" type="presOf" srcId="{40FED3DE-7DFA-413E-9B23-234E2BC7E16B}" destId="{A10E6455-0146-4CC9-9CA7-6688AD003AB8}" srcOrd="0" destOrd="0" presId="urn:microsoft.com/office/officeart/2005/8/layout/vList6"/>
    <dgm:cxn modelId="{F06F5052-4A8C-402B-A91B-03645041E73B}" srcId="{52878A4F-0971-466A-915C-45E6EDF1797B}" destId="{0878ECAF-47B2-4A42-9944-C60B94FDD1EE}" srcOrd="1" destOrd="0" parTransId="{9BB45C9C-4AA0-46FB-9043-13307D1A09D9}" sibTransId="{82B12F8C-A1EE-4B09-AAC6-B086572C57F9}"/>
    <dgm:cxn modelId="{9BB7C024-FD40-423E-BC4A-C8359A396DD3}" type="presOf" srcId="{11BC7096-B048-4169-BA6A-B69DC2827243}" destId="{A92DB6A9-C4C4-40B5-816F-76060553910B}" srcOrd="0" destOrd="1" presId="urn:microsoft.com/office/officeart/2005/8/layout/vList6"/>
    <dgm:cxn modelId="{F6B98863-351D-4382-9AAF-28601E350CD0}" srcId="{0878ECAF-47B2-4A42-9944-C60B94FDD1EE}" destId="{F2671463-50DC-4E76-B851-39011D6FCFAE}" srcOrd="0" destOrd="0" parTransId="{2F95CA06-8E72-4729-B8ED-29CD5E4EF66C}" sibTransId="{97EC8AD4-962E-4B81-B1B1-8C7856E85259}"/>
    <dgm:cxn modelId="{C4E41B0A-2336-4F0F-B07E-E01375F361AE}" srcId="{40FED3DE-7DFA-413E-9B23-234E2BC7E16B}" destId="{F67ADA9B-9EE9-4CF4-91D6-B146E4FABA73}" srcOrd="1" destOrd="0" parTransId="{A90BAFA7-3A48-4E5F-9253-0EEEAC675824}" sibTransId="{1C0A94E1-F399-4AA3-B676-F5E263F010A3}"/>
    <dgm:cxn modelId="{4A8FFD95-746F-4D11-AB55-D2144DE3E964}" srcId="{40FED3DE-7DFA-413E-9B23-234E2BC7E16B}" destId="{98526398-D3E1-49F0-9DC1-052C6185C281}" srcOrd="0" destOrd="0" parTransId="{A0B07E3D-0865-4370-B3A2-BD2F7458676C}" sibTransId="{665A0D9F-6776-4A92-B270-80D247DE11C1}"/>
    <dgm:cxn modelId="{6BCE0100-3DC4-4265-A8FB-87BA25C513EE}" srcId="{0878ECAF-47B2-4A42-9944-C60B94FDD1EE}" destId="{11BC7096-B048-4169-BA6A-B69DC2827243}" srcOrd="1" destOrd="0" parTransId="{0EB91857-7898-4767-9558-D8EC7E661EC8}" sibTransId="{91F7095B-90F1-4C42-A848-2CA940F19C41}"/>
    <dgm:cxn modelId="{4936D300-B682-4AC4-B951-BA54FF6A4E1E}" type="presOf" srcId="{98526398-D3E1-49F0-9DC1-052C6185C281}" destId="{2DB905FF-484A-4A16-A576-806FC9AEB889}" srcOrd="0" destOrd="0" presId="urn:microsoft.com/office/officeart/2005/8/layout/vList6"/>
    <dgm:cxn modelId="{5847063B-74ED-448B-BFAE-4C0E5B26F84C}" srcId="{52878A4F-0971-466A-915C-45E6EDF1797B}" destId="{40FED3DE-7DFA-413E-9B23-234E2BC7E16B}" srcOrd="0" destOrd="0" parTransId="{10C5C9F9-89A6-47E9-BD53-8D05A943F0D4}" sibTransId="{F58E4D85-A090-4446-AE9B-9EEC1C1CEC44}"/>
    <dgm:cxn modelId="{C42F4E59-1B35-4B5D-AAD5-2DCBFB10662A}" type="presOf" srcId="{F67ADA9B-9EE9-4CF4-91D6-B146E4FABA73}" destId="{2DB905FF-484A-4A16-A576-806FC9AEB889}" srcOrd="0" destOrd="1" presId="urn:microsoft.com/office/officeart/2005/8/layout/vList6"/>
    <dgm:cxn modelId="{3115912D-E6E5-4A4B-90A4-0E891F2D5C37}" type="presOf" srcId="{52878A4F-0971-466A-915C-45E6EDF1797B}" destId="{4206DB66-81C0-452C-8720-758851CA7A87}" srcOrd="0" destOrd="0" presId="urn:microsoft.com/office/officeart/2005/8/layout/vList6"/>
    <dgm:cxn modelId="{AA098B7D-7D1C-4CA5-B04B-F0996C0080CD}" type="presOf" srcId="{0878ECAF-47B2-4A42-9944-C60B94FDD1EE}" destId="{807F859A-A63E-4C7F-A466-F9F36D432B0C}" srcOrd="0" destOrd="0" presId="urn:microsoft.com/office/officeart/2005/8/layout/vList6"/>
    <dgm:cxn modelId="{798FD5A0-BFF1-4E7E-810D-4CB5F7B602EB}" type="presOf" srcId="{F2671463-50DC-4E76-B851-39011D6FCFAE}" destId="{A92DB6A9-C4C4-40B5-816F-76060553910B}" srcOrd="0" destOrd="0" presId="urn:microsoft.com/office/officeart/2005/8/layout/vList6"/>
    <dgm:cxn modelId="{2AFE0F5C-0CBB-4332-86DD-0DFA6FFCBF39}" type="presParOf" srcId="{4206DB66-81C0-452C-8720-758851CA7A87}" destId="{AC8F7A1A-B145-462A-ACB0-253695B77BCD}" srcOrd="0" destOrd="0" presId="urn:microsoft.com/office/officeart/2005/8/layout/vList6"/>
    <dgm:cxn modelId="{8890D861-CD05-4067-961F-2E65BDE56C35}" type="presParOf" srcId="{AC8F7A1A-B145-462A-ACB0-253695B77BCD}" destId="{A10E6455-0146-4CC9-9CA7-6688AD003AB8}" srcOrd="0" destOrd="0" presId="urn:microsoft.com/office/officeart/2005/8/layout/vList6"/>
    <dgm:cxn modelId="{31C27FD0-93F6-4E4E-B3A0-F8C2BD83A8D5}" type="presParOf" srcId="{AC8F7A1A-B145-462A-ACB0-253695B77BCD}" destId="{2DB905FF-484A-4A16-A576-806FC9AEB889}" srcOrd="1" destOrd="0" presId="urn:microsoft.com/office/officeart/2005/8/layout/vList6"/>
    <dgm:cxn modelId="{8EEEC068-14EA-4898-9156-B4C1D0B06F8E}" type="presParOf" srcId="{4206DB66-81C0-452C-8720-758851CA7A87}" destId="{EF9A0A67-109E-4357-9638-634862C13935}" srcOrd="1" destOrd="0" presId="urn:microsoft.com/office/officeart/2005/8/layout/vList6"/>
    <dgm:cxn modelId="{85201E0F-5789-4B38-8C71-073F70059B8E}" type="presParOf" srcId="{4206DB66-81C0-452C-8720-758851CA7A87}" destId="{517978E7-D6E3-40CF-BBEA-E4A851D9CD5C}" srcOrd="2" destOrd="0" presId="urn:microsoft.com/office/officeart/2005/8/layout/vList6"/>
    <dgm:cxn modelId="{4E56DA19-CA37-4CE7-A56E-33A8EC11600F}" type="presParOf" srcId="{517978E7-D6E3-40CF-BBEA-E4A851D9CD5C}" destId="{807F859A-A63E-4C7F-A466-F9F36D432B0C}" srcOrd="0" destOrd="0" presId="urn:microsoft.com/office/officeart/2005/8/layout/vList6"/>
    <dgm:cxn modelId="{47A7EE67-C375-4835-8B34-59CBAEF37A13}" type="presParOf" srcId="{517978E7-D6E3-40CF-BBEA-E4A851D9CD5C}" destId="{A92DB6A9-C4C4-40B5-816F-76060553910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3F2B40-43D7-4002-BE6E-3FB4D2C2D952}" type="doc">
      <dgm:prSet loTypeId="urn:microsoft.com/office/officeart/2005/8/layout/hProcess11" loCatId="process" qsTypeId="urn:microsoft.com/office/officeart/2005/8/quickstyle/3d1" qsCatId="3D" csTypeId="urn:microsoft.com/office/officeart/2005/8/colors/colorful5" csCatId="colorful" phldr="1"/>
      <dgm:spPr/>
    </dgm:pt>
    <dgm:pt modelId="{5DB07E59-B76B-4B7F-A438-994C073B23F6}">
      <dgm:prSet phldrT="[Текст]" custT="1"/>
      <dgm:spPr/>
      <dgm:t>
        <a:bodyPr/>
        <a:lstStyle/>
        <a:p>
          <a:r>
            <a:rPr lang="ru-RU" sz="1800" b="1" baseline="0" dirty="0" smtClean="0">
              <a:solidFill>
                <a:schemeClr val="tx1"/>
              </a:solidFill>
              <a:latin typeface="Georgia" pitchFamily="18" charset="0"/>
            </a:rPr>
            <a:t>початок сприйман-ня – </a:t>
          </a:r>
          <a:r>
            <a:rPr lang="ru-RU" sz="1800" b="1" i="1" baseline="0" dirty="0" smtClean="0">
              <a:solidFill>
                <a:schemeClr val="tx1"/>
              </a:solidFill>
              <a:latin typeface="Georgia" pitchFamily="18" charset="0"/>
            </a:rPr>
            <a:t>5-10 хвилин</a:t>
          </a:r>
          <a:endParaRPr lang="ru-RU" sz="1800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06E2CFCA-D1EA-44FC-BD76-98491E5A13B3}" type="parTrans" cxnId="{D1EA054E-BFD6-4817-8D49-5F018C51B5EC}">
      <dgm:prSet/>
      <dgm:spPr/>
      <dgm:t>
        <a:bodyPr/>
        <a:lstStyle/>
        <a:p>
          <a:endParaRPr lang="ru-RU"/>
        </a:p>
      </dgm:t>
    </dgm:pt>
    <dgm:pt modelId="{F4315DB6-A090-4CEC-AD5A-FF6BEA38D473}" type="sibTrans" cxnId="{D1EA054E-BFD6-4817-8D49-5F018C51B5EC}">
      <dgm:prSet/>
      <dgm:spPr/>
      <dgm:t>
        <a:bodyPr/>
        <a:lstStyle/>
        <a:p>
          <a:endParaRPr lang="ru-RU"/>
        </a:p>
      </dgm:t>
    </dgm:pt>
    <dgm:pt modelId="{03FF38A2-DE82-4A50-A295-E0E1E951DCD2}">
      <dgm:prSet phldrT="[Текст]" custT="1"/>
      <dgm:spPr/>
      <dgm:t>
        <a:bodyPr/>
        <a:lstStyle/>
        <a:p>
          <a:r>
            <a:rPr lang="ru-RU" sz="1800" b="1" baseline="0" dirty="0" smtClean="0">
              <a:solidFill>
                <a:schemeClr val="tx1"/>
              </a:solidFill>
              <a:latin typeface="Georgia" pitchFamily="18" charset="0"/>
            </a:rPr>
            <a:t>оптимальна активність сприйняття – </a:t>
          </a:r>
          <a:r>
            <a:rPr lang="ru-RU" sz="1800" b="1" i="1" baseline="0" dirty="0" smtClean="0">
              <a:solidFill>
                <a:schemeClr val="tx1"/>
              </a:solidFill>
              <a:latin typeface="Georgia" pitchFamily="18" charset="0"/>
            </a:rPr>
            <a:t>30-40 хвилин</a:t>
          </a:r>
          <a:endParaRPr lang="ru-RU" sz="1800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68FE8997-E1C8-4DA8-84F0-D4FFB89F5BA8}" type="parTrans" cxnId="{FE97C794-E399-40E6-9648-78634D8EF328}">
      <dgm:prSet/>
      <dgm:spPr/>
      <dgm:t>
        <a:bodyPr/>
        <a:lstStyle/>
        <a:p>
          <a:endParaRPr lang="ru-RU"/>
        </a:p>
      </dgm:t>
    </dgm:pt>
    <dgm:pt modelId="{D46E8E74-4B78-4324-B208-0FE2361472C4}" type="sibTrans" cxnId="{FE97C794-E399-40E6-9648-78634D8EF328}">
      <dgm:prSet/>
      <dgm:spPr/>
      <dgm:t>
        <a:bodyPr/>
        <a:lstStyle/>
        <a:p>
          <a:endParaRPr lang="ru-RU"/>
        </a:p>
      </dgm:t>
    </dgm:pt>
    <dgm:pt modelId="{342ADD5C-FC30-442A-9C99-378C00376DCE}">
      <dgm:prSet phldrT="[Текст]" custT="1"/>
      <dgm:spPr/>
      <dgm:t>
        <a:bodyPr/>
        <a:lstStyle/>
        <a:p>
          <a:r>
            <a:rPr lang="ru-RU" sz="1800" b="1" baseline="0" dirty="0" smtClean="0">
              <a:solidFill>
                <a:schemeClr val="tx1"/>
              </a:solidFill>
              <a:latin typeface="Georgia" pitchFamily="18" charset="0"/>
            </a:rPr>
            <a:t>фаза зусиль – </a:t>
          </a:r>
          <a:r>
            <a:rPr lang="ru-RU" sz="1800" b="1" i="1" baseline="0" dirty="0" smtClean="0">
              <a:solidFill>
                <a:schemeClr val="tx1"/>
              </a:solidFill>
              <a:latin typeface="Georgia" pitchFamily="18" charset="0"/>
            </a:rPr>
            <a:t>10-15 хвилин</a:t>
          </a:r>
          <a:endParaRPr lang="ru-RU" sz="1800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1A05B6C0-246B-4A56-B9C8-3E04AA120727}" type="parTrans" cxnId="{09156455-EAA6-4917-AD1D-3116E0EC26FA}">
      <dgm:prSet/>
      <dgm:spPr/>
      <dgm:t>
        <a:bodyPr/>
        <a:lstStyle/>
        <a:p>
          <a:endParaRPr lang="ru-RU"/>
        </a:p>
      </dgm:t>
    </dgm:pt>
    <dgm:pt modelId="{D8F902E2-3D75-44D7-9D45-3DFE7C6F33ED}" type="sibTrans" cxnId="{09156455-EAA6-4917-AD1D-3116E0EC26FA}">
      <dgm:prSet/>
      <dgm:spPr/>
      <dgm:t>
        <a:bodyPr/>
        <a:lstStyle/>
        <a:p>
          <a:endParaRPr lang="ru-RU"/>
        </a:p>
      </dgm:t>
    </dgm:pt>
    <dgm:pt modelId="{76E70120-197E-4F95-BD9E-4E66DA005A48}">
      <dgm:prSet phldrT="[Текст]" custT="1"/>
      <dgm:spPr/>
      <dgm:t>
        <a:bodyPr/>
        <a:lstStyle/>
        <a:p>
          <a:r>
            <a:rPr lang="ru-RU" sz="1800" b="1" baseline="0" dirty="0" smtClean="0">
              <a:solidFill>
                <a:schemeClr val="tx1"/>
              </a:solidFill>
              <a:latin typeface="Georgia" pitchFamily="18" charset="0"/>
            </a:rPr>
            <a:t>фаза стомлення – </a:t>
          </a:r>
          <a:r>
            <a:rPr lang="ru-RU" sz="1800" b="1" i="1" baseline="0" dirty="0" smtClean="0">
              <a:solidFill>
                <a:schemeClr val="tx1"/>
              </a:solidFill>
              <a:latin typeface="Georgia" pitchFamily="18" charset="0"/>
            </a:rPr>
            <a:t>10-15 хвилин</a:t>
          </a:r>
          <a:endParaRPr lang="ru-RU" sz="1800" b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67723A6B-C404-46BB-8C22-BC2932B014F5}" type="parTrans" cxnId="{EF264DB8-99E3-4C32-8701-4B36FA278C4A}">
      <dgm:prSet/>
      <dgm:spPr/>
      <dgm:t>
        <a:bodyPr/>
        <a:lstStyle/>
        <a:p>
          <a:endParaRPr lang="ru-RU"/>
        </a:p>
      </dgm:t>
    </dgm:pt>
    <dgm:pt modelId="{CDFA979B-1AA5-4242-AC7E-37072CB1422D}" type="sibTrans" cxnId="{EF264DB8-99E3-4C32-8701-4B36FA278C4A}">
      <dgm:prSet/>
      <dgm:spPr/>
      <dgm:t>
        <a:bodyPr/>
        <a:lstStyle/>
        <a:p>
          <a:endParaRPr lang="ru-RU"/>
        </a:p>
      </dgm:t>
    </dgm:pt>
    <dgm:pt modelId="{98910170-2C0D-4610-AE31-2BA5C3218A89}" type="pres">
      <dgm:prSet presAssocID="{AA3F2B40-43D7-4002-BE6E-3FB4D2C2D952}" presName="Name0" presStyleCnt="0">
        <dgm:presLayoutVars>
          <dgm:dir/>
          <dgm:resizeHandles val="exact"/>
        </dgm:presLayoutVars>
      </dgm:prSet>
      <dgm:spPr/>
    </dgm:pt>
    <dgm:pt modelId="{2930BDCD-8AD0-46C2-A5C0-E76B23F24C02}" type="pres">
      <dgm:prSet presAssocID="{AA3F2B40-43D7-4002-BE6E-3FB4D2C2D952}" presName="arrow" presStyleLbl="bgShp" presStyleIdx="0" presStyleCnt="1"/>
      <dgm:spPr>
        <a:ln>
          <a:solidFill>
            <a:srgbClr val="002060"/>
          </a:solidFill>
        </a:ln>
      </dgm:spPr>
    </dgm:pt>
    <dgm:pt modelId="{464F389E-65C2-4C37-A561-CEA92036E7BA}" type="pres">
      <dgm:prSet presAssocID="{AA3F2B40-43D7-4002-BE6E-3FB4D2C2D952}" presName="points" presStyleCnt="0"/>
      <dgm:spPr/>
    </dgm:pt>
    <dgm:pt modelId="{5543E564-661C-4949-B786-16330E1D8CDA}" type="pres">
      <dgm:prSet presAssocID="{5DB07E59-B76B-4B7F-A438-994C073B23F6}" presName="compositeA" presStyleCnt="0"/>
      <dgm:spPr/>
    </dgm:pt>
    <dgm:pt modelId="{A2F79AAF-A559-482A-8191-B90622F152B8}" type="pres">
      <dgm:prSet presAssocID="{5DB07E59-B76B-4B7F-A438-994C073B23F6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A70781-7D4B-42EF-9C66-711A2E5394F5}" type="pres">
      <dgm:prSet presAssocID="{5DB07E59-B76B-4B7F-A438-994C073B23F6}" presName="circleA" presStyleLbl="node1" presStyleIdx="0" presStyleCnt="4"/>
      <dgm:spPr/>
    </dgm:pt>
    <dgm:pt modelId="{FBF57F74-EBEF-4084-8C9D-89FED20ADD1B}" type="pres">
      <dgm:prSet presAssocID="{5DB07E59-B76B-4B7F-A438-994C073B23F6}" presName="spaceA" presStyleCnt="0"/>
      <dgm:spPr/>
    </dgm:pt>
    <dgm:pt modelId="{504E3144-A4CB-4F4A-8976-B5C9526C483F}" type="pres">
      <dgm:prSet presAssocID="{F4315DB6-A090-4CEC-AD5A-FF6BEA38D473}" presName="space" presStyleCnt="0"/>
      <dgm:spPr/>
    </dgm:pt>
    <dgm:pt modelId="{DAE8BC55-D138-4757-A381-6AC8AC9031DC}" type="pres">
      <dgm:prSet presAssocID="{03FF38A2-DE82-4A50-A295-E0E1E951DCD2}" presName="compositeB" presStyleCnt="0"/>
      <dgm:spPr/>
    </dgm:pt>
    <dgm:pt modelId="{04B9CB8C-9984-47AC-9496-EB882BC73983}" type="pres">
      <dgm:prSet presAssocID="{03FF38A2-DE82-4A50-A295-E0E1E951DCD2}" presName="textB" presStyleLbl="revTx" presStyleIdx="1" presStyleCnt="4">
        <dgm:presLayoutVars>
          <dgm:bulletEnabled val="1"/>
        </dgm:presLayoutVars>
      </dgm:prSet>
      <dgm:spPr/>
    </dgm:pt>
    <dgm:pt modelId="{C9993250-2A17-4850-9518-0E264B00112D}" type="pres">
      <dgm:prSet presAssocID="{03FF38A2-DE82-4A50-A295-E0E1E951DCD2}" presName="circleB" presStyleLbl="node1" presStyleIdx="1" presStyleCnt="4"/>
      <dgm:spPr/>
    </dgm:pt>
    <dgm:pt modelId="{8D2998BF-A975-4DF6-9C5E-475BBF3BEE94}" type="pres">
      <dgm:prSet presAssocID="{03FF38A2-DE82-4A50-A295-E0E1E951DCD2}" presName="spaceB" presStyleCnt="0"/>
      <dgm:spPr/>
    </dgm:pt>
    <dgm:pt modelId="{56368E16-1B2E-450A-9A8B-6AB5AE7C5445}" type="pres">
      <dgm:prSet presAssocID="{D46E8E74-4B78-4324-B208-0FE2361472C4}" presName="space" presStyleCnt="0"/>
      <dgm:spPr/>
    </dgm:pt>
    <dgm:pt modelId="{250A3055-3410-4D58-AD72-3DA0397B5BF8}" type="pres">
      <dgm:prSet presAssocID="{342ADD5C-FC30-442A-9C99-378C00376DCE}" presName="compositeA" presStyleCnt="0"/>
      <dgm:spPr/>
    </dgm:pt>
    <dgm:pt modelId="{D9DAD788-D015-4FCD-B6FE-49DFACF0BA53}" type="pres">
      <dgm:prSet presAssocID="{342ADD5C-FC30-442A-9C99-378C00376DCE}" presName="textA" presStyleLbl="revTx" presStyleIdx="2" presStyleCnt="4">
        <dgm:presLayoutVars>
          <dgm:bulletEnabled val="1"/>
        </dgm:presLayoutVars>
      </dgm:prSet>
      <dgm:spPr/>
    </dgm:pt>
    <dgm:pt modelId="{5D8F35FE-70D5-46CC-BB7B-0BD3F2873967}" type="pres">
      <dgm:prSet presAssocID="{342ADD5C-FC30-442A-9C99-378C00376DCE}" presName="circleA" presStyleLbl="node1" presStyleIdx="2" presStyleCnt="4"/>
      <dgm:spPr/>
    </dgm:pt>
    <dgm:pt modelId="{489AA4BB-5279-42CF-95A0-1D158FEBF623}" type="pres">
      <dgm:prSet presAssocID="{342ADD5C-FC30-442A-9C99-378C00376DCE}" presName="spaceA" presStyleCnt="0"/>
      <dgm:spPr/>
    </dgm:pt>
    <dgm:pt modelId="{AFA58E7B-0652-407A-9918-DB3014A9A882}" type="pres">
      <dgm:prSet presAssocID="{D8F902E2-3D75-44D7-9D45-3DFE7C6F33ED}" presName="space" presStyleCnt="0"/>
      <dgm:spPr/>
    </dgm:pt>
    <dgm:pt modelId="{C44524C1-4F53-467D-93F2-D6B583343DF0}" type="pres">
      <dgm:prSet presAssocID="{76E70120-197E-4F95-BD9E-4E66DA005A48}" presName="compositeB" presStyleCnt="0"/>
      <dgm:spPr/>
    </dgm:pt>
    <dgm:pt modelId="{605C90AE-48B2-46C1-92BE-28535CA732C0}" type="pres">
      <dgm:prSet presAssocID="{76E70120-197E-4F95-BD9E-4E66DA005A48}" presName="textB" presStyleLbl="revTx" presStyleIdx="3" presStyleCnt="4">
        <dgm:presLayoutVars>
          <dgm:bulletEnabled val="1"/>
        </dgm:presLayoutVars>
      </dgm:prSet>
      <dgm:spPr/>
    </dgm:pt>
    <dgm:pt modelId="{B1E96A8F-8AC9-4A8A-8728-6A14A81BE39A}" type="pres">
      <dgm:prSet presAssocID="{76E70120-197E-4F95-BD9E-4E66DA005A48}" presName="circleB" presStyleLbl="node1" presStyleIdx="3" presStyleCnt="4"/>
      <dgm:spPr/>
    </dgm:pt>
    <dgm:pt modelId="{AB2B0065-BAA2-463D-A8AB-68643DE0494B}" type="pres">
      <dgm:prSet presAssocID="{76E70120-197E-4F95-BD9E-4E66DA005A48}" presName="spaceB" presStyleCnt="0"/>
      <dgm:spPr/>
    </dgm:pt>
  </dgm:ptLst>
  <dgm:cxnLst>
    <dgm:cxn modelId="{09156455-EAA6-4917-AD1D-3116E0EC26FA}" srcId="{AA3F2B40-43D7-4002-BE6E-3FB4D2C2D952}" destId="{342ADD5C-FC30-442A-9C99-378C00376DCE}" srcOrd="2" destOrd="0" parTransId="{1A05B6C0-246B-4A56-B9C8-3E04AA120727}" sibTransId="{D8F902E2-3D75-44D7-9D45-3DFE7C6F33ED}"/>
    <dgm:cxn modelId="{5291C1FE-AB75-47E5-8274-E583B6CCF718}" type="presOf" srcId="{5DB07E59-B76B-4B7F-A438-994C073B23F6}" destId="{A2F79AAF-A559-482A-8191-B90622F152B8}" srcOrd="0" destOrd="0" presId="urn:microsoft.com/office/officeart/2005/8/layout/hProcess11"/>
    <dgm:cxn modelId="{212A4F4F-DC26-4112-95CA-07E427D5FDC1}" type="presOf" srcId="{03FF38A2-DE82-4A50-A295-E0E1E951DCD2}" destId="{04B9CB8C-9984-47AC-9496-EB882BC73983}" srcOrd="0" destOrd="0" presId="urn:microsoft.com/office/officeart/2005/8/layout/hProcess11"/>
    <dgm:cxn modelId="{FE97C794-E399-40E6-9648-78634D8EF328}" srcId="{AA3F2B40-43D7-4002-BE6E-3FB4D2C2D952}" destId="{03FF38A2-DE82-4A50-A295-E0E1E951DCD2}" srcOrd="1" destOrd="0" parTransId="{68FE8997-E1C8-4DA8-84F0-D4FFB89F5BA8}" sibTransId="{D46E8E74-4B78-4324-B208-0FE2361472C4}"/>
    <dgm:cxn modelId="{82ED2341-D716-4684-BC99-D1ED84B85814}" type="presOf" srcId="{AA3F2B40-43D7-4002-BE6E-3FB4D2C2D952}" destId="{98910170-2C0D-4610-AE31-2BA5C3218A89}" srcOrd="0" destOrd="0" presId="urn:microsoft.com/office/officeart/2005/8/layout/hProcess11"/>
    <dgm:cxn modelId="{9CB608D5-CD8A-4480-B210-534B37B8EA28}" type="presOf" srcId="{76E70120-197E-4F95-BD9E-4E66DA005A48}" destId="{605C90AE-48B2-46C1-92BE-28535CA732C0}" srcOrd="0" destOrd="0" presId="urn:microsoft.com/office/officeart/2005/8/layout/hProcess11"/>
    <dgm:cxn modelId="{2FB2222F-29F7-4E77-9C1F-37E87FE697A9}" type="presOf" srcId="{342ADD5C-FC30-442A-9C99-378C00376DCE}" destId="{D9DAD788-D015-4FCD-B6FE-49DFACF0BA53}" srcOrd="0" destOrd="0" presId="urn:microsoft.com/office/officeart/2005/8/layout/hProcess11"/>
    <dgm:cxn modelId="{EF264DB8-99E3-4C32-8701-4B36FA278C4A}" srcId="{AA3F2B40-43D7-4002-BE6E-3FB4D2C2D952}" destId="{76E70120-197E-4F95-BD9E-4E66DA005A48}" srcOrd="3" destOrd="0" parTransId="{67723A6B-C404-46BB-8C22-BC2932B014F5}" sibTransId="{CDFA979B-1AA5-4242-AC7E-37072CB1422D}"/>
    <dgm:cxn modelId="{D1EA054E-BFD6-4817-8D49-5F018C51B5EC}" srcId="{AA3F2B40-43D7-4002-BE6E-3FB4D2C2D952}" destId="{5DB07E59-B76B-4B7F-A438-994C073B23F6}" srcOrd="0" destOrd="0" parTransId="{06E2CFCA-D1EA-44FC-BD76-98491E5A13B3}" sibTransId="{F4315DB6-A090-4CEC-AD5A-FF6BEA38D473}"/>
    <dgm:cxn modelId="{65143D0B-CF7F-423A-8AB9-CEA802DDDA25}" type="presParOf" srcId="{98910170-2C0D-4610-AE31-2BA5C3218A89}" destId="{2930BDCD-8AD0-46C2-A5C0-E76B23F24C02}" srcOrd="0" destOrd="0" presId="urn:microsoft.com/office/officeart/2005/8/layout/hProcess11"/>
    <dgm:cxn modelId="{59A26F31-EFA2-46E5-BD01-A6BEBF0F8171}" type="presParOf" srcId="{98910170-2C0D-4610-AE31-2BA5C3218A89}" destId="{464F389E-65C2-4C37-A561-CEA92036E7BA}" srcOrd="1" destOrd="0" presId="urn:microsoft.com/office/officeart/2005/8/layout/hProcess11"/>
    <dgm:cxn modelId="{BB8CE3A3-4019-440D-9B06-5A10CA0970B4}" type="presParOf" srcId="{464F389E-65C2-4C37-A561-CEA92036E7BA}" destId="{5543E564-661C-4949-B786-16330E1D8CDA}" srcOrd="0" destOrd="0" presId="urn:microsoft.com/office/officeart/2005/8/layout/hProcess11"/>
    <dgm:cxn modelId="{EE931E2F-1943-45C0-885F-71AAE894E77B}" type="presParOf" srcId="{5543E564-661C-4949-B786-16330E1D8CDA}" destId="{A2F79AAF-A559-482A-8191-B90622F152B8}" srcOrd="0" destOrd="0" presId="urn:microsoft.com/office/officeart/2005/8/layout/hProcess11"/>
    <dgm:cxn modelId="{FA60D8C7-4224-49B1-BD55-9E9989A49E9B}" type="presParOf" srcId="{5543E564-661C-4949-B786-16330E1D8CDA}" destId="{0CA70781-7D4B-42EF-9C66-711A2E5394F5}" srcOrd="1" destOrd="0" presId="urn:microsoft.com/office/officeart/2005/8/layout/hProcess11"/>
    <dgm:cxn modelId="{0885625C-A41D-49CA-87AA-06DFE1F2857E}" type="presParOf" srcId="{5543E564-661C-4949-B786-16330E1D8CDA}" destId="{FBF57F74-EBEF-4084-8C9D-89FED20ADD1B}" srcOrd="2" destOrd="0" presId="urn:microsoft.com/office/officeart/2005/8/layout/hProcess11"/>
    <dgm:cxn modelId="{CE7AEFBB-C49E-4CA3-96BE-165FF03F0A08}" type="presParOf" srcId="{464F389E-65C2-4C37-A561-CEA92036E7BA}" destId="{504E3144-A4CB-4F4A-8976-B5C9526C483F}" srcOrd="1" destOrd="0" presId="urn:microsoft.com/office/officeart/2005/8/layout/hProcess11"/>
    <dgm:cxn modelId="{66A3DB0D-632F-46CA-AF1A-D4FBB4C14BA2}" type="presParOf" srcId="{464F389E-65C2-4C37-A561-CEA92036E7BA}" destId="{DAE8BC55-D138-4757-A381-6AC8AC9031DC}" srcOrd="2" destOrd="0" presId="urn:microsoft.com/office/officeart/2005/8/layout/hProcess11"/>
    <dgm:cxn modelId="{624FBB22-627B-4A7C-8E6E-F0E1D9C056BB}" type="presParOf" srcId="{DAE8BC55-D138-4757-A381-6AC8AC9031DC}" destId="{04B9CB8C-9984-47AC-9496-EB882BC73983}" srcOrd="0" destOrd="0" presId="urn:microsoft.com/office/officeart/2005/8/layout/hProcess11"/>
    <dgm:cxn modelId="{745A71B7-68C9-4E36-9FD6-8A635AC189FF}" type="presParOf" srcId="{DAE8BC55-D138-4757-A381-6AC8AC9031DC}" destId="{C9993250-2A17-4850-9518-0E264B00112D}" srcOrd="1" destOrd="0" presId="urn:microsoft.com/office/officeart/2005/8/layout/hProcess11"/>
    <dgm:cxn modelId="{4FF886CF-4B5C-4056-AD18-0A6A986C72BB}" type="presParOf" srcId="{DAE8BC55-D138-4757-A381-6AC8AC9031DC}" destId="{8D2998BF-A975-4DF6-9C5E-475BBF3BEE94}" srcOrd="2" destOrd="0" presId="urn:microsoft.com/office/officeart/2005/8/layout/hProcess11"/>
    <dgm:cxn modelId="{C94E9C8D-D52B-4389-AAB8-8B0EDFA95E31}" type="presParOf" srcId="{464F389E-65C2-4C37-A561-CEA92036E7BA}" destId="{56368E16-1B2E-450A-9A8B-6AB5AE7C5445}" srcOrd="3" destOrd="0" presId="urn:microsoft.com/office/officeart/2005/8/layout/hProcess11"/>
    <dgm:cxn modelId="{815EE9E7-D767-49F2-834F-BC5DFCC17DB6}" type="presParOf" srcId="{464F389E-65C2-4C37-A561-CEA92036E7BA}" destId="{250A3055-3410-4D58-AD72-3DA0397B5BF8}" srcOrd="4" destOrd="0" presId="urn:microsoft.com/office/officeart/2005/8/layout/hProcess11"/>
    <dgm:cxn modelId="{508FED33-791F-4B6A-BAD6-308C7027D92B}" type="presParOf" srcId="{250A3055-3410-4D58-AD72-3DA0397B5BF8}" destId="{D9DAD788-D015-4FCD-B6FE-49DFACF0BA53}" srcOrd="0" destOrd="0" presId="urn:microsoft.com/office/officeart/2005/8/layout/hProcess11"/>
    <dgm:cxn modelId="{53B680DE-0D04-49AB-882C-A142707C45E7}" type="presParOf" srcId="{250A3055-3410-4D58-AD72-3DA0397B5BF8}" destId="{5D8F35FE-70D5-46CC-BB7B-0BD3F2873967}" srcOrd="1" destOrd="0" presId="urn:microsoft.com/office/officeart/2005/8/layout/hProcess11"/>
    <dgm:cxn modelId="{C65136A7-1CBE-4838-829D-1DC37E0B8747}" type="presParOf" srcId="{250A3055-3410-4D58-AD72-3DA0397B5BF8}" destId="{489AA4BB-5279-42CF-95A0-1D158FEBF623}" srcOrd="2" destOrd="0" presId="urn:microsoft.com/office/officeart/2005/8/layout/hProcess11"/>
    <dgm:cxn modelId="{4A4742E1-8863-4B5E-853B-26CB9147744F}" type="presParOf" srcId="{464F389E-65C2-4C37-A561-CEA92036E7BA}" destId="{AFA58E7B-0652-407A-9918-DB3014A9A882}" srcOrd="5" destOrd="0" presId="urn:microsoft.com/office/officeart/2005/8/layout/hProcess11"/>
    <dgm:cxn modelId="{3D5A2EBC-1B5B-4B08-A17C-E84DA7BA0896}" type="presParOf" srcId="{464F389E-65C2-4C37-A561-CEA92036E7BA}" destId="{C44524C1-4F53-467D-93F2-D6B583343DF0}" srcOrd="6" destOrd="0" presId="urn:microsoft.com/office/officeart/2005/8/layout/hProcess11"/>
    <dgm:cxn modelId="{46011C8B-D9EB-49D9-A7A3-6AAC7419D2DD}" type="presParOf" srcId="{C44524C1-4F53-467D-93F2-D6B583343DF0}" destId="{605C90AE-48B2-46C1-92BE-28535CA732C0}" srcOrd="0" destOrd="0" presId="urn:microsoft.com/office/officeart/2005/8/layout/hProcess11"/>
    <dgm:cxn modelId="{53EE9375-5ED4-4758-ACC2-8AA14B03353A}" type="presParOf" srcId="{C44524C1-4F53-467D-93F2-D6B583343DF0}" destId="{B1E96A8F-8AC9-4A8A-8728-6A14A81BE39A}" srcOrd="1" destOrd="0" presId="urn:microsoft.com/office/officeart/2005/8/layout/hProcess11"/>
    <dgm:cxn modelId="{F5410B12-E373-4B83-9138-F49CE02774BE}" type="presParOf" srcId="{C44524C1-4F53-467D-93F2-D6B583343DF0}" destId="{AB2B0065-BAA2-463D-A8AB-68643DE0494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CD367D-0F22-412F-A073-35D8542244D0}" type="doc">
      <dgm:prSet loTypeId="urn:microsoft.com/office/officeart/2005/8/layout/hierarchy4" loCatId="list" qsTypeId="urn:microsoft.com/office/officeart/2005/8/quickstyle/3d1" qsCatId="3D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740AADB2-3A2C-4937-B5F5-3756E53384FC}">
      <dgm:prSet phldrT="[Текст]" custT="1"/>
      <dgm:spPr/>
      <dgm:t>
        <a:bodyPr/>
        <a:lstStyle/>
        <a:p>
          <a:r>
            <a:rPr lang="ru-RU" sz="3200" i="0" baseline="0" dirty="0" smtClean="0">
              <a:solidFill>
                <a:schemeClr val="tx1"/>
              </a:solidFill>
              <a:latin typeface="Georgia" pitchFamily="18" charset="0"/>
            </a:rPr>
            <a:t>логіко-композиційні</a:t>
          </a:r>
          <a:endParaRPr lang="ru-RU" sz="3200" i="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D178D18C-4C0D-4DBF-8FCF-DAC83DB3D7BD}" type="parTrans" cxnId="{86DB6A6A-5EEC-4C3B-96C2-2F067D05F7F0}">
      <dgm:prSet/>
      <dgm:spPr/>
      <dgm:t>
        <a:bodyPr/>
        <a:lstStyle/>
        <a:p>
          <a:endParaRPr lang="ru-RU"/>
        </a:p>
      </dgm:t>
    </dgm:pt>
    <dgm:pt modelId="{E11F09A2-0500-41C5-AC66-20A373A47FC8}" type="sibTrans" cxnId="{86DB6A6A-5EEC-4C3B-96C2-2F067D05F7F0}">
      <dgm:prSet/>
      <dgm:spPr/>
      <dgm:t>
        <a:bodyPr/>
        <a:lstStyle/>
        <a:p>
          <a:endParaRPr lang="ru-RU"/>
        </a:p>
      </dgm:t>
    </dgm:pt>
    <dgm:pt modelId="{84EDD639-E844-44A2-8219-9281D22D3B00}">
      <dgm:prSet phldrT="[Текст]" custT="1"/>
      <dgm:spPr/>
      <dgm:t>
        <a:bodyPr/>
        <a:lstStyle/>
        <a:p>
          <a:r>
            <a:rPr lang="ru-RU" sz="3200" i="0" baseline="0" dirty="0" smtClean="0">
              <a:solidFill>
                <a:schemeClr val="tx1"/>
              </a:solidFill>
              <a:latin typeface="Georgia" pitchFamily="18" charset="0"/>
            </a:rPr>
            <a:t>психолого-педагогічні</a:t>
          </a:r>
          <a:endParaRPr lang="ru-RU" sz="3200" i="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8A615528-C3A8-42D3-9760-D98CB703C852}" type="parTrans" cxnId="{DACBE1DB-D9DA-4E0C-B870-29F07976BAA4}">
      <dgm:prSet/>
      <dgm:spPr/>
      <dgm:t>
        <a:bodyPr/>
        <a:lstStyle/>
        <a:p>
          <a:endParaRPr lang="ru-RU"/>
        </a:p>
      </dgm:t>
    </dgm:pt>
    <dgm:pt modelId="{1103A37E-89F8-4A1E-B722-D42A9DA23219}" type="sibTrans" cxnId="{DACBE1DB-D9DA-4E0C-B870-29F07976BAA4}">
      <dgm:prSet/>
      <dgm:spPr/>
      <dgm:t>
        <a:bodyPr/>
        <a:lstStyle/>
        <a:p>
          <a:endParaRPr lang="ru-RU"/>
        </a:p>
      </dgm:t>
    </dgm:pt>
    <dgm:pt modelId="{426C9E04-7D4B-4BE4-B6A9-5CC35DC25C7F}">
      <dgm:prSet phldrT="[Текст]" custT="1"/>
      <dgm:spPr/>
      <dgm:t>
        <a:bodyPr/>
        <a:lstStyle/>
        <a:p>
          <a:r>
            <a:rPr lang="ru-RU" sz="3200" i="0" baseline="0" smtClean="0">
              <a:solidFill>
                <a:schemeClr val="tx1"/>
              </a:solidFill>
              <a:latin typeface="Georgia" pitchFamily="18" charset="0"/>
            </a:rPr>
            <a:t>мовні</a:t>
          </a:r>
          <a:endParaRPr lang="ru-RU" sz="3200" i="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A724F0D7-779F-476D-91BA-D80EC3B3753E}" type="parTrans" cxnId="{2703A6EE-C89F-4F2C-A2A8-7A924BB1BC50}">
      <dgm:prSet/>
      <dgm:spPr/>
      <dgm:t>
        <a:bodyPr/>
        <a:lstStyle/>
        <a:p>
          <a:endParaRPr lang="ru-RU"/>
        </a:p>
      </dgm:t>
    </dgm:pt>
    <dgm:pt modelId="{B9254E4E-FEC8-4F79-A68F-160198A3B8D1}" type="sibTrans" cxnId="{2703A6EE-C89F-4F2C-A2A8-7A924BB1BC50}">
      <dgm:prSet/>
      <dgm:spPr/>
      <dgm:t>
        <a:bodyPr/>
        <a:lstStyle/>
        <a:p>
          <a:endParaRPr lang="ru-RU"/>
        </a:p>
      </dgm:t>
    </dgm:pt>
    <dgm:pt modelId="{D9FCB551-20D4-47D3-8457-5C3958ECB80C}">
      <dgm:prSet phldrT="[Текст]" custT="1"/>
      <dgm:spPr/>
      <dgm:t>
        <a:bodyPr/>
        <a:lstStyle/>
        <a:p>
          <a:r>
            <a:rPr lang="ru-RU" sz="3200" i="0" baseline="0" dirty="0" smtClean="0">
              <a:solidFill>
                <a:schemeClr val="tx1"/>
              </a:solidFill>
              <a:latin typeface="Georgia" pitchFamily="18" charset="0"/>
            </a:rPr>
            <a:t>аудіовізуальн</a:t>
          </a:r>
          <a:r>
            <a:rPr lang="ru-RU" sz="4100" i="0" baseline="0" dirty="0" smtClean="0">
              <a:solidFill>
                <a:schemeClr val="tx1"/>
              </a:solidFill>
            </a:rPr>
            <a:t>і</a:t>
          </a:r>
          <a:endParaRPr lang="ru-RU" sz="4100" i="0" baseline="0" dirty="0">
            <a:solidFill>
              <a:schemeClr val="tx1"/>
            </a:solidFill>
          </a:endParaRPr>
        </a:p>
      </dgm:t>
    </dgm:pt>
    <dgm:pt modelId="{AEC6B004-C57D-4D59-803F-606980020EBE}" type="parTrans" cxnId="{269AB737-0337-4CF1-A41D-2CDBB4FB54CB}">
      <dgm:prSet/>
      <dgm:spPr/>
      <dgm:t>
        <a:bodyPr/>
        <a:lstStyle/>
        <a:p>
          <a:endParaRPr lang="ru-RU"/>
        </a:p>
      </dgm:t>
    </dgm:pt>
    <dgm:pt modelId="{E93B8A3E-3E6C-43BB-8F2A-0D025E68ADA9}" type="sibTrans" cxnId="{269AB737-0337-4CF1-A41D-2CDBB4FB54CB}">
      <dgm:prSet/>
      <dgm:spPr/>
      <dgm:t>
        <a:bodyPr/>
        <a:lstStyle/>
        <a:p>
          <a:endParaRPr lang="ru-RU"/>
        </a:p>
      </dgm:t>
    </dgm:pt>
    <dgm:pt modelId="{C63C5E33-01DB-45A9-90EA-0BB746879CB8}" type="pres">
      <dgm:prSet presAssocID="{99CD367D-0F22-412F-A073-35D8542244D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012E20E-0867-4A18-B362-44812DCA6ED1}" type="pres">
      <dgm:prSet presAssocID="{740AADB2-3A2C-4937-B5F5-3756E53384FC}" presName="vertOne" presStyleCnt="0"/>
      <dgm:spPr/>
    </dgm:pt>
    <dgm:pt modelId="{7BA93CB3-FF4E-4AA5-A9D9-0B3308C27984}" type="pres">
      <dgm:prSet presAssocID="{740AADB2-3A2C-4937-B5F5-3756E53384F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E41666-898D-4503-A885-E21288F9D476}" type="pres">
      <dgm:prSet presAssocID="{740AADB2-3A2C-4937-B5F5-3756E53384FC}" presName="parTransOne" presStyleCnt="0"/>
      <dgm:spPr/>
    </dgm:pt>
    <dgm:pt modelId="{32D4BD23-725A-403E-9FB7-5239F049BAE7}" type="pres">
      <dgm:prSet presAssocID="{740AADB2-3A2C-4937-B5F5-3756E53384FC}" presName="horzOne" presStyleCnt="0"/>
      <dgm:spPr/>
    </dgm:pt>
    <dgm:pt modelId="{8FE11830-04FD-4142-829B-0EA8A97317F7}" type="pres">
      <dgm:prSet presAssocID="{84EDD639-E844-44A2-8219-9281D22D3B00}" presName="vertTwo" presStyleCnt="0"/>
      <dgm:spPr/>
    </dgm:pt>
    <dgm:pt modelId="{E7FAD410-D60C-45B3-BACE-DD4801EF914D}" type="pres">
      <dgm:prSet presAssocID="{84EDD639-E844-44A2-8219-9281D22D3B00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092293-DBCB-4B9A-B0D2-189E4F40D7D4}" type="pres">
      <dgm:prSet presAssocID="{84EDD639-E844-44A2-8219-9281D22D3B00}" presName="parTransTwo" presStyleCnt="0"/>
      <dgm:spPr/>
    </dgm:pt>
    <dgm:pt modelId="{E6D66A68-70C2-4B0B-AD20-F10B0EEF8BA2}" type="pres">
      <dgm:prSet presAssocID="{84EDD639-E844-44A2-8219-9281D22D3B00}" presName="horzTwo" presStyleCnt="0"/>
      <dgm:spPr/>
    </dgm:pt>
    <dgm:pt modelId="{B734F8DE-4652-47B1-AF7E-ECBADEE49E07}" type="pres">
      <dgm:prSet presAssocID="{426C9E04-7D4B-4BE4-B6A9-5CC35DC25C7F}" presName="vertThree" presStyleCnt="0"/>
      <dgm:spPr/>
    </dgm:pt>
    <dgm:pt modelId="{1E1DF7DF-2788-4D7C-8690-3E68BF9D6563}" type="pres">
      <dgm:prSet presAssocID="{426C9E04-7D4B-4BE4-B6A9-5CC35DC25C7F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DCC6B7-BEDA-489A-9D0C-EC6E1864E5E0}" type="pres">
      <dgm:prSet presAssocID="{426C9E04-7D4B-4BE4-B6A9-5CC35DC25C7F}" presName="horzThree" presStyleCnt="0"/>
      <dgm:spPr/>
    </dgm:pt>
    <dgm:pt modelId="{C952793D-5F92-4401-A7D1-312A21DD024B}" type="pres">
      <dgm:prSet presAssocID="{B9254E4E-FEC8-4F79-A68F-160198A3B8D1}" presName="sibSpaceThree" presStyleCnt="0"/>
      <dgm:spPr/>
    </dgm:pt>
    <dgm:pt modelId="{4869EC56-093F-40C9-8A7A-679457E56030}" type="pres">
      <dgm:prSet presAssocID="{D9FCB551-20D4-47D3-8457-5C3958ECB80C}" presName="vertThree" presStyleCnt="0"/>
      <dgm:spPr/>
    </dgm:pt>
    <dgm:pt modelId="{2EF4688D-2B86-42F5-BCFB-20D7E5886399}" type="pres">
      <dgm:prSet presAssocID="{D9FCB551-20D4-47D3-8457-5C3958ECB80C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F9C06B-EA69-4A26-BCE9-5D4B2A27EF6B}" type="pres">
      <dgm:prSet presAssocID="{D9FCB551-20D4-47D3-8457-5C3958ECB80C}" presName="horzThree" presStyleCnt="0"/>
      <dgm:spPr/>
    </dgm:pt>
  </dgm:ptLst>
  <dgm:cxnLst>
    <dgm:cxn modelId="{AABDA09D-993F-446D-83BD-253B0995BB79}" type="presOf" srcId="{426C9E04-7D4B-4BE4-B6A9-5CC35DC25C7F}" destId="{1E1DF7DF-2788-4D7C-8690-3E68BF9D6563}" srcOrd="0" destOrd="0" presId="urn:microsoft.com/office/officeart/2005/8/layout/hierarchy4"/>
    <dgm:cxn modelId="{2703A6EE-C89F-4F2C-A2A8-7A924BB1BC50}" srcId="{84EDD639-E844-44A2-8219-9281D22D3B00}" destId="{426C9E04-7D4B-4BE4-B6A9-5CC35DC25C7F}" srcOrd="0" destOrd="0" parTransId="{A724F0D7-779F-476D-91BA-D80EC3B3753E}" sibTransId="{B9254E4E-FEC8-4F79-A68F-160198A3B8D1}"/>
    <dgm:cxn modelId="{DACBE1DB-D9DA-4E0C-B870-29F07976BAA4}" srcId="{740AADB2-3A2C-4937-B5F5-3756E53384FC}" destId="{84EDD639-E844-44A2-8219-9281D22D3B00}" srcOrd="0" destOrd="0" parTransId="{8A615528-C3A8-42D3-9760-D98CB703C852}" sibTransId="{1103A37E-89F8-4A1E-B722-D42A9DA23219}"/>
    <dgm:cxn modelId="{269AB737-0337-4CF1-A41D-2CDBB4FB54CB}" srcId="{84EDD639-E844-44A2-8219-9281D22D3B00}" destId="{D9FCB551-20D4-47D3-8457-5C3958ECB80C}" srcOrd="1" destOrd="0" parTransId="{AEC6B004-C57D-4D59-803F-606980020EBE}" sibTransId="{E93B8A3E-3E6C-43BB-8F2A-0D025E68ADA9}"/>
    <dgm:cxn modelId="{DA67B1C8-F94B-4066-BA3B-1CC14F0B8CAB}" type="presOf" srcId="{740AADB2-3A2C-4937-B5F5-3756E53384FC}" destId="{7BA93CB3-FF4E-4AA5-A9D9-0B3308C27984}" srcOrd="0" destOrd="0" presId="urn:microsoft.com/office/officeart/2005/8/layout/hierarchy4"/>
    <dgm:cxn modelId="{86DB6A6A-5EEC-4C3B-96C2-2F067D05F7F0}" srcId="{99CD367D-0F22-412F-A073-35D8542244D0}" destId="{740AADB2-3A2C-4937-B5F5-3756E53384FC}" srcOrd="0" destOrd="0" parTransId="{D178D18C-4C0D-4DBF-8FCF-DAC83DB3D7BD}" sibTransId="{E11F09A2-0500-41C5-AC66-20A373A47FC8}"/>
    <dgm:cxn modelId="{466E9A3D-E22D-421B-8FE6-71D64228A890}" type="presOf" srcId="{84EDD639-E844-44A2-8219-9281D22D3B00}" destId="{E7FAD410-D60C-45B3-BACE-DD4801EF914D}" srcOrd="0" destOrd="0" presId="urn:microsoft.com/office/officeart/2005/8/layout/hierarchy4"/>
    <dgm:cxn modelId="{B8766201-71DA-481D-9F35-769D4EA41B8F}" type="presOf" srcId="{D9FCB551-20D4-47D3-8457-5C3958ECB80C}" destId="{2EF4688D-2B86-42F5-BCFB-20D7E5886399}" srcOrd="0" destOrd="0" presId="urn:microsoft.com/office/officeart/2005/8/layout/hierarchy4"/>
    <dgm:cxn modelId="{609E75F9-F614-4174-80ED-E7C579C686A6}" type="presOf" srcId="{99CD367D-0F22-412F-A073-35D8542244D0}" destId="{C63C5E33-01DB-45A9-90EA-0BB746879CB8}" srcOrd="0" destOrd="0" presId="urn:microsoft.com/office/officeart/2005/8/layout/hierarchy4"/>
    <dgm:cxn modelId="{1C6375C9-2AF9-4791-B9CA-F9C3C4E2AB25}" type="presParOf" srcId="{C63C5E33-01DB-45A9-90EA-0BB746879CB8}" destId="{6012E20E-0867-4A18-B362-44812DCA6ED1}" srcOrd="0" destOrd="0" presId="urn:microsoft.com/office/officeart/2005/8/layout/hierarchy4"/>
    <dgm:cxn modelId="{11EA1B19-5FF0-4C7C-A437-AAC67F0F24B2}" type="presParOf" srcId="{6012E20E-0867-4A18-B362-44812DCA6ED1}" destId="{7BA93CB3-FF4E-4AA5-A9D9-0B3308C27984}" srcOrd="0" destOrd="0" presId="urn:microsoft.com/office/officeart/2005/8/layout/hierarchy4"/>
    <dgm:cxn modelId="{D6AC7466-FA66-43E3-8757-FC2D5C3B1AAC}" type="presParOf" srcId="{6012E20E-0867-4A18-B362-44812DCA6ED1}" destId="{1AE41666-898D-4503-A885-E21288F9D476}" srcOrd="1" destOrd="0" presId="urn:microsoft.com/office/officeart/2005/8/layout/hierarchy4"/>
    <dgm:cxn modelId="{D73B782F-85F8-42BF-A450-38DCA7762662}" type="presParOf" srcId="{6012E20E-0867-4A18-B362-44812DCA6ED1}" destId="{32D4BD23-725A-403E-9FB7-5239F049BAE7}" srcOrd="2" destOrd="0" presId="urn:microsoft.com/office/officeart/2005/8/layout/hierarchy4"/>
    <dgm:cxn modelId="{4EEC5267-5ADA-4C74-985D-B596A8B722EC}" type="presParOf" srcId="{32D4BD23-725A-403E-9FB7-5239F049BAE7}" destId="{8FE11830-04FD-4142-829B-0EA8A97317F7}" srcOrd="0" destOrd="0" presId="urn:microsoft.com/office/officeart/2005/8/layout/hierarchy4"/>
    <dgm:cxn modelId="{3AE60555-415F-4ED2-B980-CB39686633AB}" type="presParOf" srcId="{8FE11830-04FD-4142-829B-0EA8A97317F7}" destId="{E7FAD410-D60C-45B3-BACE-DD4801EF914D}" srcOrd="0" destOrd="0" presId="urn:microsoft.com/office/officeart/2005/8/layout/hierarchy4"/>
    <dgm:cxn modelId="{A8E9C034-6679-41D3-9D7D-0DB7C1D2B539}" type="presParOf" srcId="{8FE11830-04FD-4142-829B-0EA8A97317F7}" destId="{B4092293-DBCB-4B9A-B0D2-189E4F40D7D4}" srcOrd="1" destOrd="0" presId="urn:microsoft.com/office/officeart/2005/8/layout/hierarchy4"/>
    <dgm:cxn modelId="{BC6A80C5-5B09-4326-9D2A-CBB296DE2494}" type="presParOf" srcId="{8FE11830-04FD-4142-829B-0EA8A97317F7}" destId="{E6D66A68-70C2-4B0B-AD20-F10B0EEF8BA2}" srcOrd="2" destOrd="0" presId="urn:microsoft.com/office/officeart/2005/8/layout/hierarchy4"/>
    <dgm:cxn modelId="{F1CE4B92-E2D9-4A43-8EB7-6E06FD181BE1}" type="presParOf" srcId="{E6D66A68-70C2-4B0B-AD20-F10B0EEF8BA2}" destId="{B734F8DE-4652-47B1-AF7E-ECBADEE49E07}" srcOrd="0" destOrd="0" presId="urn:microsoft.com/office/officeart/2005/8/layout/hierarchy4"/>
    <dgm:cxn modelId="{B4F42479-EA3B-4733-91D6-4D39045D088E}" type="presParOf" srcId="{B734F8DE-4652-47B1-AF7E-ECBADEE49E07}" destId="{1E1DF7DF-2788-4D7C-8690-3E68BF9D6563}" srcOrd="0" destOrd="0" presId="urn:microsoft.com/office/officeart/2005/8/layout/hierarchy4"/>
    <dgm:cxn modelId="{292FC01C-457F-4CB8-B164-B5B710B548EF}" type="presParOf" srcId="{B734F8DE-4652-47B1-AF7E-ECBADEE49E07}" destId="{29DCC6B7-BEDA-489A-9D0C-EC6E1864E5E0}" srcOrd="1" destOrd="0" presId="urn:microsoft.com/office/officeart/2005/8/layout/hierarchy4"/>
    <dgm:cxn modelId="{8D65127C-A1A0-41B6-814E-322BF4D8750C}" type="presParOf" srcId="{E6D66A68-70C2-4B0B-AD20-F10B0EEF8BA2}" destId="{C952793D-5F92-4401-A7D1-312A21DD024B}" srcOrd="1" destOrd="0" presId="urn:microsoft.com/office/officeart/2005/8/layout/hierarchy4"/>
    <dgm:cxn modelId="{75CEE103-7D2D-4AE0-B845-C84DDCA0E4B8}" type="presParOf" srcId="{E6D66A68-70C2-4B0B-AD20-F10B0EEF8BA2}" destId="{4869EC56-093F-40C9-8A7A-679457E56030}" srcOrd="2" destOrd="0" presId="urn:microsoft.com/office/officeart/2005/8/layout/hierarchy4"/>
    <dgm:cxn modelId="{45CDBCEF-0E5F-491E-98F7-EC23077BD195}" type="presParOf" srcId="{4869EC56-093F-40C9-8A7A-679457E56030}" destId="{2EF4688D-2B86-42F5-BCFB-20D7E5886399}" srcOrd="0" destOrd="0" presId="urn:microsoft.com/office/officeart/2005/8/layout/hierarchy4"/>
    <dgm:cxn modelId="{6E2AB3DD-2C02-4328-BE5C-4C5DB8A76DB7}" type="presParOf" srcId="{4869EC56-093F-40C9-8A7A-679457E56030}" destId="{D2F9C06B-EA69-4A26-BCE9-5D4B2A27EF6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29F491-0799-4CB3-B635-07A3F5A5076A}" type="doc">
      <dgm:prSet loTypeId="urn:microsoft.com/office/officeart/2005/8/layout/hierarchy4" loCatId="list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23DAEEB6-33BD-4473-B310-155B18C874EE}">
      <dgm:prSet phldrT="[Текст]" custT="1"/>
      <dgm:spPr/>
      <dgm:t>
        <a:bodyPr/>
        <a:lstStyle/>
        <a:p>
          <a:r>
            <a:rPr lang="ru-RU" sz="3200" baseline="0" dirty="0" smtClean="0">
              <a:solidFill>
                <a:schemeClr val="tx1"/>
              </a:solidFill>
              <a:latin typeface="Georgia" pitchFamily="18" charset="0"/>
            </a:rPr>
            <a:t>бути на сучасному рівні науки і техніки</a:t>
          </a:r>
          <a:endParaRPr lang="ru-RU" sz="32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772A021A-85FD-4B9C-B664-F846EA97B740}" type="parTrans" cxnId="{B7BA26AD-508D-4583-A5A0-2FE07A3E744B}">
      <dgm:prSet/>
      <dgm:spPr/>
      <dgm:t>
        <a:bodyPr/>
        <a:lstStyle/>
        <a:p>
          <a:endParaRPr lang="ru-RU"/>
        </a:p>
      </dgm:t>
    </dgm:pt>
    <dgm:pt modelId="{706E125C-0370-4167-8630-7B92BCF1902A}" type="sibTrans" cxnId="{B7BA26AD-508D-4583-A5A0-2FE07A3E744B}">
      <dgm:prSet/>
      <dgm:spPr/>
      <dgm:t>
        <a:bodyPr/>
        <a:lstStyle/>
        <a:p>
          <a:endParaRPr lang="ru-RU"/>
        </a:p>
      </dgm:t>
    </dgm:pt>
    <dgm:pt modelId="{9D25BD4B-A48C-498C-9B19-64E8EE420389}">
      <dgm:prSet phldrT="[Текст]"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  <a:latin typeface="Georgia" pitchFamily="18" charset="0"/>
            </a:rPr>
            <a:t>мати завершений характер висвітлення визначеної теми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6E3662F6-5705-4CEA-8E4D-327D353B7A28}" type="parTrans" cxnId="{9A16D0C5-535B-421D-8878-7FD28EE262EE}">
      <dgm:prSet/>
      <dgm:spPr/>
      <dgm:t>
        <a:bodyPr/>
        <a:lstStyle/>
        <a:p>
          <a:endParaRPr lang="ru-RU"/>
        </a:p>
      </dgm:t>
    </dgm:pt>
    <dgm:pt modelId="{FBF30833-93EB-4650-8210-17880E898EF0}" type="sibTrans" cxnId="{9A16D0C5-535B-421D-8878-7FD28EE262EE}">
      <dgm:prSet/>
      <dgm:spPr/>
      <dgm:t>
        <a:bodyPr/>
        <a:lstStyle/>
        <a:p>
          <a:endParaRPr lang="ru-RU"/>
        </a:p>
      </dgm:t>
    </dgm:pt>
    <dgm:pt modelId="{89181D0E-FE16-40A2-97D2-E47AA00D2494}">
      <dgm:prSet phldrT="[Текст]"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  <a:latin typeface="Georgia" pitchFamily="18" charset="0"/>
            </a:rPr>
            <a:t>мати внутрішню переконливість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565DC9EB-D443-401F-8D19-CD5E8A954FB3}" type="parTrans" cxnId="{02B52DEA-E473-4C4B-A9AE-FA7B6EECBC93}">
      <dgm:prSet/>
      <dgm:spPr/>
      <dgm:t>
        <a:bodyPr/>
        <a:lstStyle/>
        <a:p>
          <a:endParaRPr lang="ru-RU"/>
        </a:p>
      </dgm:t>
    </dgm:pt>
    <dgm:pt modelId="{4EB2E32C-7E25-4B68-8CC4-707BBC598D45}" type="sibTrans" cxnId="{02B52DEA-E473-4C4B-A9AE-FA7B6EECBC93}">
      <dgm:prSet/>
      <dgm:spPr/>
      <dgm:t>
        <a:bodyPr/>
        <a:lstStyle/>
        <a:p>
          <a:endParaRPr lang="ru-RU"/>
        </a:p>
      </dgm:t>
    </dgm:pt>
    <dgm:pt modelId="{3AE1BE8D-1EC5-4469-A1AE-921A41A4F8A2}">
      <dgm:prSet phldrT="[Текст]"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  <a:latin typeface="Georgia" pitchFamily="18" charset="0"/>
            </a:rPr>
            <a:t>містити добре продумані ілюстровані приклади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42CB9AF1-A0B4-488D-8E08-02B84161FCCF}" type="parTrans" cxnId="{F5BE02BA-3EA7-473F-AD3D-21B0D4693FEE}">
      <dgm:prSet/>
      <dgm:spPr/>
      <dgm:t>
        <a:bodyPr/>
        <a:lstStyle/>
        <a:p>
          <a:endParaRPr lang="ru-RU"/>
        </a:p>
      </dgm:t>
    </dgm:pt>
    <dgm:pt modelId="{729B3CD4-A5C7-4274-800D-5BA53464AE56}" type="sibTrans" cxnId="{F5BE02BA-3EA7-473F-AD3D-21B0D4693FEE}">
      <dgm:prSet/>
      <dgm:spPr/>
      <dgm:t>
        <a:bodyPr/>
        <a:lstStyle/>
        <a:p>
          <a:endParaRPr lang="ru-RU"/>
        </a:p>
      </dgm:t>
    </dgm:pt>
    <dgm:pt modelId="{26D89F1E-2CEB-4BE1-AFCC-4C18E1B7247D}">
      <dgm:prSet phldrT="[Текст]"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  <a:latin typeface="Georgia" pitchFamily="18" charset="0"/>
            </a:rPr>
            <a:t>мати необхідну ідейну спрямованість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CEB0751F-6BA6-4728-B636-E715C70A5E2C}" type="parTrans" cxnId="{CBDF2074-EF7B-415A-AF73-F59525F3ADD2}">
      <dgm:prSet/>
      <dgm:spPr/>
      <dgm:t>
        <a:bodyPr/>
        <a:lstStyle/>
        <a:p>
          <a:endParaRPr lang="ru-RU"/>
        </a:p>
      </dgm:t>
    </dgm:pt>
    <dgm:pt modelId="{16DF0561-611D-4643-B29F-12726B31FF03}" type="sibTrans" cxnId="{CBDF2074-EF7B-415A-AF73-F59525F3ADD2}">
      <dgm:prSet/>
      <dgm:spPr/>
      <dgm:t>
        <a:bodyPr/>
        <a:lstStyle/>
        <a:p>
          <a:endParaRPr lang="ru-RU"/>
        </a:p>
      </dgm:t>
    </dgm:pt>
    <dgm:pt modelId="{45629566-06F9-455F-941D-22643EE95D10}">
      <dgm:prSet phldrT="[Текст]"/>
      <dgm:spPr/>
      <dgm:t>
        <a:bodyPr/>
        <a:lstStyle/>
        <a:p>
          <a:r>
            <a:rPr lang="uk-UA" baseline="0" dirty="0" smtClean="0">
              <a:solidFill>
                <a:schemeClr val="tx1"/>
              </a:solidFill>
              <a:latin typeface="Georgia" pitchFamily="18" charset="0"/>
            </a:rPr>
            <a:t>бути доступною та зрозумілою для сприйняття відповідною аудиторією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116D158A-0CB1-4BF3-8922-9A4C8AE90F7F}" type="parTrans" cxnId="{63279536-85E4-47F6-ADE2-75FBFCADD2A3}">
      <dgm:prSet/>
      <dgm:spPr/>
      <dgm:t>
        <a:bodyPr/>
        <a:lstStyle/>
        <a:p>
          <a:endParaRPr lang="ru-RU"/>
        </a:p>
      </dgm:t>
    </dgm:pt>
    <dgm:pt modelId="{EE974867-8866-453C-B2F5-1AB3FEEC6CC7}" type="sibTrans" cxnId="{63279536-85E4-47F6-ADE2-75FBFCADD2A3}">
      <dgm:prSet/>
      <dgm:spPr/>
      <dgm:t>
        <a:bodyPr/>
        <a:lstStyle/>
        <a:p>
          <a:endParaRPr lang="ru-RU"/>
        </a:p>
      </dgm:t>
    </dgm:pt>
    <dgm:pt modelId="{735FD0B0-647B-41F9-B958-D7EFD5553071}">
      <dgm:prSet phldrT="[Текст]" custT="1"/>
      <dgm:spPr/>
      <dgm:t>
        <a:bodyPr/>
        <a:lstStyle/>
        <a:p>
          <a:r>
            <a:rPr lang="ru-RU" sz="2000" baseline="0" dirty="0" smtClean="0">
              <a:solidFill>
                <a:schemeClr val="tx1"/>
              </a:solidFill>
              <a:latin typeface="Georgia" pitchFamily="18" charset="0"/>
            </a:rPr>
            <a:t>спрямувати СРС</a:t>
          </a:r>
          <a:endParaRPr lang="ru-RU" sz="20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14518127-6A30-4075-81AB-FE5DA0EF697C}" type="parTrans" cxnId="{FDBF7036-9903-4ED3-8DC1-7AC250A494B0}">
      <dgm:prSet/>
      <dgm:spPr/>
    </dgm:pt>
    <dgm:pt modelId="{24EC87A0-6750-4BFE-948C-9C5A2A9FA7BF}" type="sibTrans" cxnId="{FDBF7036-9903-4ED3-8DC1-7AC250A494B0}">
      <dgm:prSet/>
      <dgm:spPr/>
    </dgm:pt>
    <dgm:pt modelId="{62B894F3-A39C-422E-B82C-385BBE8B199A}" type="pres">
      <dgm:prSet presAssocID="{6329F491-0799-4CB3-B635-07A3F5A5076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5D5C164-22FD-4197-9E81-254596527616}" type="pres">
      <dgm:prSet presAssocID="{23DAEEB6-33BD-4473-B310-155B18C874EE}" presName="vertOne" presStyleCnt="0"/>
      <dgm:spPr/>
    </dgm:pt>
    <dgm:pt modelId="{B9F3EED9-684A-4A6B-92B6-CC651CB3A24A}" type="pres">
      <dgm:prSet presAssocID="{23DAEEB6-33BD-4473-B310-155B18C874EE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0B6C79-1517-4C45-8597-3D507C9BF433}" type="pres">
      <dgm:prSet presAssocID="{23DAEEB6-33BD-4473-B310-155B18C874EE}" presName="parTransOne" presStyleCnt="0"/>
      <dgm:spPr/>
    </dgm:pt>
    <dgm:pt modelId="{3FE70E5A-5801-49DD-AF3F-A497E5D1BCF4}" type="pres">
      <dgm:prSet presAssocID="{23DAEEB6-33BD-4473-B310-155B18C874EE}" presName="horzOne" presStyleCnt="0"/>
      <dgm:spPr/>
    </dgm:pt>
    <dgm:pt modelId="{BF6F2D4E-F352-4199-8A7C-2F29356200E6}" type="pres">
      <dgm:prSet presAssocID="{9D25BD4B-A48C-498C-9B19-64E8EE420389}" presName="vertTwo" presStyleCnt="0"/>
      <dgm:spPr/>
    </dgm:pt>
    <dgm:pt modelId="{FF19D1AF-2941-4FEB-8E72-6D7C108910D5}" type="pres">
      <dgm:prSet presAssocID="{9D25BD4B-A48C-498C-9B19-64E8EE420389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F5C87E5-0BE3-4173-9CAB-975D107CE60B}" type="pres">
      <dgm:prSet presAssocID="{9D25BD4B-A48C-498C-9B19-64E8EE420389}" presName="parTransTwo" presStyleCnt="0"/>
      <dgm:spPr/>
    </dgm:pt>
    <dgm:pt modelId="{6F936041-40CE-45F1-BDC8-2BFD14055AD4}" type="pres">
      <dgm:prSet presAssocID="{9D25BD4B-A48C-498C-9B19-64E8EE420389}" presName="horzTwo" presStyleCnt="0"/>
      <dgm:spPr/>
    </dgm:pt>
    <dgm:pt modelId="{75159AB1-A937-4400-846A-213511052778}" type="pres">
      <dgm:prSet presAssocID="{89181D0E-FE16-40A2-97D2-E47AA00D2494}" presName="vertThree" presStyleCnt="0"/>
      <dgm:spPr/>
    </dgm:pt>
    <dgm:pt modelId="{DF07F319-D030-440F-BA38-67C07A707D04}" type="pres">
      <dgm:prSet presAssocID="{89181D0E-FE16-40A2-97D2-E47AA00D2494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37825D-6B93-4460-A28A-4CDEFD576447}" type="pres">
      <dgm:prSet presAssocID="{89181D0E-FE16-40A2-97D2-E47AA00D2494}" presName="horzThree" presStyleCnt="0"/>
      <dgm:spPr/>
    </dgm:pt>
    <dgm:pt modelId="{5844900A-0A78-44DB-959B-99DD41E5BA4B}" type="pres">
      <dgm:prSet presAssocID="{4EB2E32C-7E25-4B68-8CC4-707BBC598D45}" presName="sibSpaceThree" presStyleCnt="0"/>
      <dgm:spPr/>
    </dgm:pt>
    <dgm:pt modelId="{F4A2584D-3F19-4ABA-A019-237C995DEA34}" type="pres">
      <dgm:prSet presAssocID="{3AE1BE8D-1EC5-4469-A1AE-921A41A4F8A2}" presName="vertThree" presStyleCnt="0"/>
      <dgm:spPr/>
    </dgm:pt>
    <dgm:pt modelId="{09D2254D-A1E3-4975-927E-74B60F6A6F70}" type="pres">
      <dgm:prSet presAssocID="{3AE1BE8D-1EC5-4469-A1AE-921A41A4F8A2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071A7B-6A7F-411B-B7ED-FA95B393B0A1}" type="pres">
      <dgm:prSet presAssocID="{3AE1BE8D-1EC5-4469-A1AE-921A41A4F8A2}" presName="horzThree" presStyleCnt="0"/>
      <dgm:spPr/>
    </dgm:pt>
    <dgm:pt modelId="{99C56AF1-9251-4A07-A664-592F4164D6AB}" type="pres">
      <dgm:prSet presAssocID="{FBF30833-93EB-4650-8210-17880E898EF0}" presName="sibSpaceTwo" presStyleCnt="0"/>
      <dgm:spPr/>
    </dgm:pt>
    <dgm:pt modelId="{86CBFDBD-E0AE-44F1-81C0-2D08AB0172A2}" type="pres">
      <dgm:prSet presAssocID="{26D89F1E-2CEB-4BE1-AFCC-4C18E1B7247D}" presName="vertTwo" presStyleCnt="0"/>
      <dgm:spPr/>
    </dgm:pt>
    <dgm:pt modelId="{CC7FEAAA-00EC-47A8-BAC6-5E6CFE39E6AC}" type="pres">
      <dgm:prSet presAssocID="{26D89F1E-2CEB-4BE1-AFCC-4C18E1B7247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4D2115-B06E-48C0-830A-2C1E50C1726B}" type="pres">
      <dgm:prSet presAssocID="{26D89F1E-2CEB-4BE1-AFCC-4C18E1B7247D}" presName="parTransTwo" presStyleCnt="0"/>
      <dgm:spPr/>
    </dgm:pt>
    <dgm:pt modelId="{8D12A0EE-E78C-4261-BE8F-96FA7EF9DCA2}" type="pres">
      <dgm:prSet presAssocID="{26D89F1E-2CEB-4BE1-AFCC-4C18E1B7247D}" presName="horzTwo" presStyleCnt="0"/>
      <dgm:spPr/>
    </dgm:pt>
    <dgm:pt modelId="{0B84EC1E-B72D-465E-AA8D-95C3DD30E3A3}" type="pres">
      <dgm:prSet presAssocID="{45629566-06F9-455F-941D-22643EE95D10}" presName="vertThree" presStyleCnt="0"/>
      <dgm:spPr/>
    </dgm:pt>
    <dgm:pt modelId="{AE326003-F868-40DB-8EE2-E8196D590049}" type="pres">
      <dgm:prSet presAssocID="{45629566-06F9-455F-941D-22643EE95D10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DD90B7-C3B2-47CD-AA6F-867CD2B7CFBC}" type="pres">
      <dgm:prSet presAssocID="{45629566-06F9-455F-941D-22643EE95D10}" presName="horzThree" presStyleCnt="0"/>
      <dgm:spPr/>
    </dgm:pt>
    <dgm:pt modelId="{13B56BFF-85C6-4EA4-92D3-8159BA2BDF4B}" type="pres">
      <dgm:prSet presAssocID="{EE974867-8866-453C-B2F5-1AB3FEEC6CC7}" presName="sibSpaceThree" presStyleCnt="0"/>
      <dgm:spPr/>
    </dgm:pt>
    <dgm:pt modelId="{D9D91D16-7B15-4C5E-B5C4-3C593D012C09}" type="pres">
      <dgm:prSet presAssocID="{735FD0B0-647B-41F9-B958-D7EFD5553071}" presName="vertThree" presStyleCnt="0"/>
      <dgm:spPr/>
    </dgm:pt>
    <dgm:pt modelId="{56B50EA4-019D-4CFE-88D9-7E73170DA9C4}" type="pres">
      <dgm:prSet presAssocID="{735FD0B0-647B-41F9-B958-D7EFD5553071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FC4788-C783-4732-8AED-07E409C87BD3}" type="pres">
      <dgm:prSet presAssocID="{735FD0B0-647B-41F9-B958-D7EFD5553071}" presName="horzThree" presStyleCnt="0"/>
      <dgm:spPr/>
    </dgm:pt>
  </dgm:ptLst>
  <dgm:cxnLst>
    <dgm:cxn modelId="{74A32E7A-222D-4E5F-B13E-DC74202856F4}" type="presOf" srcId="{45629566-06F9-455F-941D-22643EE95D10}" destId="{AE326003-F868-40DB-8EE2-E8196D590049}" srcOrd="0" destOrd="0" presId="urn:microsoft.com/office/officeart/2005/8/layout/hierarchy4"/>
    <dgm:cxn modelId="{F5BE02BA-3EA7-473F-AD3D-21B0D4693FEE}" srcId="{9D25BD4B-A48C-498C-9B19-64E8EE420389}" destId="{3AE1BE8D-1EC5-4469-A1AE-921A41A4F8A2}" srcOrd="1" destOrd="0" parTransId="{42CB9AF1-A0B4-488D-8E08-02B84161FCCF}" sibTransId="{729B3CD4-A5C7-4274-800D-5BA53464AE56}"/>
    <dgm:cxn modelId="{699F70A3-D582-4B89-BC1A-4493053C4F49}" type="presOf" srcId="{23DAEEB6-33BD-4473-B310-155B18C874EE}" destId="{B9F3EED9-684A-4A6B-92B6-CC651CB3A24A}" srcOrd="0" destOrd="0" presId="urn:microsoft.com/office/officeart/2005/8/layout/hierarchy4"/>
    <dgm:cxn modelId="{8E917D3E-DB0D-4E7C-B08C-48B15FD89569}" type="presOf" srcId="{89181D0E-FE16-40A2-97D2-E47AA00D2494}" destId="{DF07F319-D030-440F-BA38-67C07A707D04}" srcOrd="0" destOrd="0" presId="urn:microsoft.com/office/officeart/2005/8/layout/hierarchy4"/>
    <dgm:cxn modelId="{FDBF7036-9903-4ED3-8DC1-7AC250A494B0}" srcId="{26D89F1E-2CEB-4BE1-AFCC-4C18E1B7247D}" destId="{735FD0B0-647B-41F9-B958-D7EFD5553071}" srcOrd="1" destOrd="0" parTransId="{14518127-6A30-4075-81AB-FE5DA0EF697C}" sibTransId="{24EC87A0-6750-4BFE-948C-9C5A2A9FA7BF}"/>
    <dgm:cxn modelId="{9A16D0C5-535B-421D-8878-7FD28EE262EE}" srcId="{23DAEEB6-33BD-4473-B310-155B18C874EE}" destId="{9D25BD4B-A48C-498C-9B19-64E8EE420389}" srcOrd="0" destOrd="0" parTransId="{6E3662F6-5705-4CEA-8E4D-327D353B7A28}" sibTransId="{FBF30833-93EB-4650-8210-17880E898EF0}"/>
    <dgm:cxn modelId="{42023A16-DE21-49CB-BA02-9C1BF8DA0EB5}" type="presOf" srcId="{6329F491-0799-4CB3-B635-07A3F5A5076A}" destId="{62B894F3-A39C-422E-B82C-385BBE8B199A}" srcOrd="0" destOrd="0" presId="urn:microsoft.com/office/officeart/2005/8/layout/hierarchy4"/>
    <dgm:cxn modelId="{63279536-85E4-47F6-ADE2-75FBFCADD2A3}" srcId="{26D89F1E-2CEB-4BE1-AFCC-4C18E1B7247D}" destId="{45629566-06F9-455F-941D-22643EE95D10}" srcOrd="0" destOrd="0" parTransId="{116D158A-0CB1-4BF3-8922-9A4C8AE90F7F}" sibTransId="{EE974867-8866-453C-B2F5-1AB3FEEC6CC7}"/>
    <dgm:cxn modelId="{83F5CD9C-96A1-4B71-A402-4E6B5281EE02}" type="presOf" srcId="{3AE1BE8D-1EC5-4469-A1AE-921A41A4F8A2}" destId="{09D2254D-A1E3-4975-927E-74B60F6A6F70}" srcOrd="0" destOrd="0" presId="urn:microsoft.com/office/officeart/2005/8/layout/hierarchy4"/>
    <dgm:cxn modelId="{D310B9CF-6A79-4C42-A141-F73CCF38AD55}" type="presOf" srcId="{735FD0B0-647B-41F9-B958-D7EFD5553071}" destId="{56B50EA4-019D-4CFE-88D9-7E73170DA9C4}" srcOrd="0" destOrd="0" presId="urn:microsoft.com/office/officeart/2005/8/layout/hierarchy4"/>
    <dgm:cxn modelId="{B7BA26AD-508D-4583-A5A0-2FE07A3E744B}" srcId="{6329F491-0799-4CB3-B635-07A3F5A5076A}" destId="{23DAEEB6-33BD-4473-B310-155B18C874EE}" srcOrd="0" destOrd="0" parTransId="{772A021A-85FD-4B9C-B664-F846EA97B740}" sibTransId="{706E125C-0370-4167-8630-7B92BCF1902A}"/>
    <dgm:cxn modelId="{C39B5AE0-17E5-4B09-BC25-878F123AE6D5}" type="presOf" srcId="{26D89F1E-2CEB-4BE1-AFCC-4C18E1B7247D}" destId="{CC7FEAAA-00EC-47A8-BAC6-5E6CFE39E6AC}" srcOrd="0" destOrd="0" presId="urn:microsoft.com/office/officeart/2005/8/layout/hierarchy4"/>
    <dgm:cxn modelId="{1B3A6392-F1C0-47C2-9981-BA0C3463A701}" type="presOf" srcId="{9D25BD4B-A48C-498C-9B19-64E8EE420389}" destId="{FF19D1AF-2941-4FEB-8E72-6D7C108910D5}" srcOrd="0" destOrd="0" presId="urn:microsoft.com/office/officeart/2005/8/layout/hierarchy4"/>
    <dgm:cxn modelId="{CBDF2074-EF7B-415A-AF73-F59525F3ADD2}" srcId="{23DAEEB6-33BD-4473-B310-155B18C874EE}" destId="{26D89F1E-2CEB-4BE1-AFCC-4C18E1B7247D}" srcOrd="1" destOrd="0" parTransId="{CEB0751F-6BA6-4728-B636-E715C70A5E2C}" sibTransId="{16DF0561-611D-4643-B29F-12726B31FF03}"/>
    <dgm:cxn modelId="{02B52DEA-E473-4C4B-A9AE-FA7B6EECBC93}" srcId="{9D25BD4B-A48C-498C-9B19-64E8EE420389}" destId="{89181D0E-FE16-40A2-97D2-E47AA00D2494}" srcOrd="0" destOrd="0" parTransId="{565DC9EB-D443-401F-8D19-CD5E8A954FB3}" sibTransId="{4EB2E32C-7E25-4B68-8CC4-707BBC598D45}"/>
    <dgm:cxn modelId="{563959E9-FDF0-403D-86D3-880A19D87EFA}" type="presParOf" srcId="{62B894F3-A39C-422E-B82C-385BBE8B199A}" destId="{B5D5C164-22FD-4197-9E81-254596527616}" srcOrd="0" destOrd="0" presId="urn:microsoft.com/office/officeart/2005/8/layout/hierarchy4"/>
    <dgm:cxn modelId="{C1CDAE50-78D5-415E-8A6F-02D1B0E82A53}" type="presParOf" srcId="{B5D5C164-22FD-4197-9E81-254596527616}" destId="{B9F3EED9-684A-4A6B-92B6-CC651CB3A24A}" srcOrd="0" destOrd="0" presId="urn:microsoft.com/office/officeart/2005/8/layout/hierarchy4"/>
    <dgm:cxn modelId="{5F39D151-7AE4-41F8-8914-A43FA47D6894}" type="presParOf" srcId="{B5D5C164-22FD-4197-9E81-254596527616}" destId="{B10B6C79-1517-4C45-8597-3D507C9BF433}" srcOrd="1" destOrd="0" presId="urn:microsoft.com/office/officeart/2005/8/layout/hierarchy4"/>
    <dgm:cxn modelId="{96A113BD-D9D9-488C-AE0F-1BCDD6331220}" type="presParOf" srcId="{B5D5C164-22FD-4197-9E81-254596527616}" destId="{3FE70E5A-5801-49DD-AF3F-A497E5D1BCF4}" srcOrd="2" destOrd="0" presId="urn:microsoft.com/office/officeart/2005/8/layout/hierarchy4"/>
    <dgm:cxn modelId="{EE7BFD9F-6FA6-4B91-BB88-C84DB905AF96}" type="presParOf" srcId="{3FE70E5A-5801-49DD-AF3F-A497E5D1BCF4}" destId="{BF6F2D4E-F352-4199-8A7C-2F29356200E6}" srcOrd="0" destOrd="0" presId="urn:microsoft.com/office/officeart/2005/8/layout/hierarchy4"/>
    <dgm:cxn modelId="{C2957268-C753-4375-9F1B-C0A8CB092718}" type="presParOf" srcId="{BF6F2D4E-F352-4199-8A7C-2F29356200E6}" destId="{FF19D1AF-2941-4FEB-8E72-6D7C108910D5}" srcOrd="0" destOrd="0" presId="urn:microsoft.com/office/officeart/2005/8/layout/hierarchy4"/>
    <dgm:cxn modelId="{6660F565-AE68-4B41-B2E5-A337822C0298}" type="presParOf" srcId="{BF6F2D4E-F352-4199-8A7C-2F29356200E6}" destId="{5F5C87E5-0BE3-4173-9CAB-975D107CE60B}" srcOrd="1" destOrd="0" presId="urn:microsoft.com/office/officeart/2005/8/layout/hierarchy4"/>
    <dgm:cxn modelId="{ED50FF73-5F6B-4AAF-8C84-43DEAD12A223}" type="presParOf" srcId="{BF6F2D4E-F352-4199-8A7C-2F29356200E6}" destId="{6F936041-40CE-45F1-BDC8-2BFD14055AD4}" srcOrd="2" destOrd="0" presId="urn:microsoft.com/office/officeart/2005/8/layout/hierarchy4"/>
    <dgm:cxn modelId="{11C6AA89-D5CC-4822-8D1B-310219C16ACE}" type="presParOf" srcId="{6F936041-40CE-45F1-BDC8-2BFD14055AD4}" destId="{75159AB1-A937-4400-846A-213511052778}" srcOrd="0" destOrd="0" presId="urn:microsoft.com/office/officeart/2005/8/layout/hierarchy4"/>
    <dgm:cxn modelId="{D5C4878C-2281-4884-8DDF-6EA3637D99B9}" type="presParOf" srcId="{75159AB1-A937-4400-846A-213511052778}" destId="{DF07F319-D030-440F-BA38-67C07A707D04}" srcOrd="0" destOrd="0" presId="urn:microsoft.com/office/officeart/2005/8/layout/hierarchy4"/>
    <dgm:cxn modelId="{67F2DD15-461D-4492-B945-5377FB4574F9}" type="presParOf" srcId="{75159AB1-A937-4400-846A-213511052778}" destId="{F637825D-6B93-4460-A28A-4CDEFD576447}" srcOrd="1" destOrd="0" presId="urn:microsoft.com/office/officeart/2005/8/layout/hierarchy4"/>
    <dgm:cxn modelId="{061DAAD9-BD2A-40ED-BB68-DFE9556A0FDD}" type="presParOf" srcId="{6F936041-40CE-45F1-BDC8-2BFD14055AD4}" destId="{5844900A-0A78-44DB-959B-99DD41E5BA4B}" srcOrd="1" destOrd="0" presId="urn:microsoft.com/office/officeart/2005/8/layout/hierarchy4"/>
    <dgm:cxn modelId="{FD8386DE-FD24-42B7-B067-C29C2CDDEFF8}" type="presParOf" srcId="{6F936041-40CE-45F1-BDC8-2BFD14055AD4}" destId="{F4A2584D-3F19-4ABA-A019-237C995DEA34}" srcOrd="2" destOrd="0" presId="urn:microsoft.com/office/officeart/2005/8/layout/hierarchy4"/>
    <dgm:cxn modelId="{ADC94C61-40C3-434B-A91F-B59CB4C93894}" type="presParOf" srcId="{F4A2584D-3F19-4ABA-A019-237C995DEA34}" destId="{09D2254D-A1E3-4975-927E-74B60F6A6F70}" srcOrd="0" destOrd="0" presId="urn:microsoft.com/office/officeart/2005/8/layout/hierarchy4"/>
    <dgm:cxn modelId="{BEC15A07-5D7E-4A48-9D7E-4EFBAD8E1E52}" type="presParOf" srcId="{F4A2584D-3F19-4ABA-A019-237C995DEA34}" destId="{7D071A7B-6A7F-411B-B7ED-FA95B393B0A1}" srcOrd="1" destOrd="0" presId="urn:microsoft.com/office/officeart/2005/8/layout/hierarchy4"/>
    <dgm:cxn modelId="{53F90548-ACA3-4FB7-9692-55F3588B31C1}" type="presParOf" srcId="{3FE70E5A-5801-49DD-AF3F-A497E5D1BCF4}" destId="{99C56AF1-9251-4A07-A664-592F4164D6AB}" srcOrd="1" destOrd="0" presId="urn:microsoft.com/office/officeart/2005/8/layout/hierarchy4"/>
    <dgm:cxn modelId="{2F535B7A-6638-45E7-89A3-5D49309B7491}" type="presParOf" srcId="{3FE70E5A-5801-49DD-AF3F-A497E5D1BCF4}" destId="{86CBFDBD-E0AE-44F1-81C0-2D08AB0172A2}" srcOrd="2" destOrd="0" presId="urn:microsoft.com/office/officeart/2005/8/layout/hierarchy4"/>
    <dgm:cxn modelId="{02ADF3B2-B749-4715-8F3A-6E4BD4E916F2}" type="presParOf" srcId="{86CBFDBD-E0AE-44F1-81C0-2D08AB0172A2}" destId="{CC7FEAAA-00EC-47A8-BAC6-5E6CFE39E6AC}" srcOrd="0" destOrd="0" presId="urn:microsoft.com/office/officeart/2005/8/layout/hierarchy4"/>
    <dgm:cxn modelId="{075D61E9-DD45-4DEA-98B4-D47FA72B61CC}" type="presParOf" srcId="{86CBFDBD-E0AE-44F1-81C0-2D08AB0172A2}" destId="{CB4D2115-B06E-48C0-830A-2C1E50C1726B}" srcOrd="1" destOrd="0" presId="urn:microsoft.com/office/officeart/2005/8/layout/hierarchy4"/>
    <dgm:cxn modelId="{21D0A709-A4CA-42BA-8D9C-E27322D1B797}" type="presParOf" srcId="{86CBFDBD-E0AE-44F1-81C0-2D08AB0172A2}" destId="{8D12A0EE-E78C-4261-BE8F-96FA7EF9DCA2}" srcOrd="2" destOrd="0" presId="urn:microsoft.com/office/officeart/2005/8/layout/hierarchy4"/>
    <dgm:cxn modelId="{7B3CE1F5-DDA1-4B12-B6F1-3167BCD37574}" type="presParOf" srcId="{8D12A0EE-E78C-4261-BE8F-96FA7EF9DCA2}" destId="{0B84EC1E-B72D-465E-AA8D-95C3DD30E3A3}" srcOrd="0" destOrd="0" presId="urn:microsoft.com/office/officeart/2005/8/layout/hierarchy4"/>
    <dgm:cxn modelId="{25228B6C-2A11-4C69-9B2F-97C789E7BE4C}" type="presParOf" srcId="{0B84EC1E-B72D-465E-AA8D-95C3DD30E3A3}" destId="{AE326003-F868-40DB-8EE2-E8196D590049}" srcOrd="0" destOrd="0" presId="urn:microsoft.com/office/officeart/2005/8/layout/hierarchy4"/>
    <dgm:cxn modelId="{1CDFFDD4-0019-4772-AE29-2A91ADB0DFBC}" type="presParOf" srcId="{0B84EC1E-B72D-465E-AA8D-95C3DD30E3A3}" destId="{94DD90B7-C3B2-47CD-AA6F-867CD2B7CFBC}" srcOrd="1" destOrd="0" presId="urn:microsoft.com/office/officeart/2005/8/layout/hierarchy4"/>
    <dgm:cxn modelId="{2C91AB7B-1F9F-4F98-AA2D-792630F05524}" type="presParOf" srcId="{8D12A0EE-E78C-4261-BE8F-96FA7EF9DCA2}" destId="{13B56BFF-85C6-4EA4-92D3-8159BA2BDF4B}" srcOrd="1" destOrd="0" presId="urn:microsoft.com/office/officeart/2005/8/layout/hierarchy4"/>
    <dgm:cxn modelId="{5776DF8D-C44A-49EE-8EBB-C97E8775639E}" type="presParOf" srcId="{8D12A0EE-E78C-4261-BE8F-96FA7EF9DCA2}" destId="{D9D91D16-7B15-4C5E-B5C4-3C593D012C09}" srcOrd="2" destOrd="0" presId="urn:microsoft.com/office/officeart/2005/8/layout/hierarchy4"/>
    <dgm:cxn modelId="{4D1CE28B-9CB9-4EAE-B411-2940AD5DB258}" type="presParOf" srcId="{D9D91D16-7B15-4C5E-B5C4-3C593D012C09}" destId="{56B50EA4-019D-4CFE-88D9-7E73170DA9C4}" srcOrd="0" destOrd="0" presId="urn:microsoft.com/office/officeart/2005/8/layout/hierarchy4"/>
    <dgm:cxn modelId="{4F137AF0-3D4F-41F2-936E-6F2048EB650A}" type="presParOf" srcId="{D9D91D16-7B15-4C5E-B5C4-3C593D012C09}" destId="{D4FC4788-C783-4732-8AED-07E409C87BD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ABECFF-A881-4446-95FF-B51419DBEA53}">
      <dsp:nvSpPr>
        <dsp:cNvPr id="0" name=""/>
        <dsp:cNvSpPr/>
      </dsp:nvSpPr>
      <dsp:spPr>
        <a:xfrm>
          <a:off x="0" y="36506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5A1C3-852A-495E-A36F-5B4A901F9782}">
      <dsp:nvSpPr>
        <dsp:cNvPr id="0" name=""/>
        <dsp:cNvSpPr/>
      </dsp:nvSpPr>
      <dsp:spPr>
        <a:xfrm>
          <a:off x="411480" y="12890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baseline="0" dirty="0" smtClean="0">
              <a:latin typeface="Georgia" pitchFamily="18" charset="0"/>
            </a:rPr>
            <a:t>ідейність</a:t>
          </a:r>
          <a:endParaRPr lang="ru-RU" sz="1600" b="1" kern="1200" baseline="0" dirty="0">
            <a:latin typeface="Georgia" pitchFamily="18" charset="0"/>
          </a:endParaRPr>
        </a:p>
      </dsp:txBody>
      <dsp:txXfrm>
        <a:off x="411480" y="128901"/>
        <a:ext cx="5760720" cy="472320"/>
      </dsp:txXfrm>
    </dsp:sp>
    <dsp:sp modelId="{6D3B2F84-6114-4C76-85FD-56AA99B18FC9}">
      <dsp:nvSpPr>
        <dsp:cNvPr id="0" name=""/>
        <dsp:cNvSpPr/>
      </dsp:nvSpPr>
      <dsp:spPr>
        <a:xfrm>
          <a:off x="0" y="109082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20479"/>
              <a:satOff val="-2520"/>
              <a:lumOff val="140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945F50-F884-4DBE-8F6D-8568C69962A3}">
      <dsp:nvSpPr>
        <dsp:cNvPr id="0" name=""/>
        <dsp:cNvSpPr/>
      </dsp:nvSpPr>
      <dsp:spPr>
        <a:xfrm>
          <a:off x="411480" y="85466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20479"/>
                <a:satOff val="-2520"/>
                <a:lumOff val="14021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20479"/>
                <a:satOff val="-2520"/>
                <a:lumOff val="14021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20479"/>
                <a:satOff val="-2520"/>
                <a:lumOff val="1402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baseline="0" smtClean="0">
              <a:latin typeface="Georgia" pitchFamily="18" charset="0"/>
            </a:rPr>
            <a:t>науковість</a:t>
          </a:r>
          <a:endParaRPr lang="ru-RU" sz="1600" b="1" kern="1200" baseline="0" dirty="0">
            <a:latin typeface="Georgia" pitchFamily="18" charset="0"/>
          </a:endParaRPr>
        </a:p>
      </dsp:txBody>
      <dsp:txXfrm>
        <a:off x="411480" y="854661"/>
        <a:ext cx="5760720" cy="472320"/>
      </dsp:txXfrm>
    </dsp:sp>
    <dsp:sp modelId="{AD44337D-97AB-4F94-942A-9CA81E740DDF}">
      <dsp:nvSpPr>
        <dsp:cNvPr id="0" name=""/>
        <dsp:cNvSpPr/>
      </dsp:nvSpPr>
      <dsp:spPr>
        <a:xfrm>
          <a:off x="0" y="181658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240958"/>
              <a:satOff val="-5040"/>
              <a:lumOff val="2804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5B4A5D-4FE5-4025-BFB6-730466B3FF99}">
      <dsp:nvSpPr>
        <dsp:cNvPr id="0" name=""/>
        <dsp:cNvSpPr/>
      </dsp:nvSpPr>
      <dsp:spPr>
        <a:xfrm>
          <a:off x="411480" y="158042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240958"/>
                <a:satOff val="-5040"/>
                <a:lumOff val="28042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baseline="0" smtClean="0">
              <a:latin typeface="Georgia" pitchFamily="18" charset="0"/>
            </a:rPr>
            <a:t>доступність</a:t>
          </a:r>
          <a:endParaRPr lang="ru-RU" sz="1600" b="1" kern="1200" baseline="0" dirty="0">
            <a:latin typeface="Georgia" pitchFamily="18" charset="0"/>
          </a:endParaRPr>
        </a:p>
      </dsp:txBody>
      <dsp:txXfrm>
        <a:off x="411480" y="1580421"/>
        <a:ext cx="5760720" cy="472320"/>
      </dsp:txXfrm>
    </dsp:sp>
    <dsp:sp modelId="{10BB02E6-93A4-4135-A402-F006F202358B}">
      <dsp:nvSpPr>
        <dsp:cNvPr id="0" name=""/>
        <dsp:cNvSpPr/>
      </dsp:nvSpPr>
      <dsp:spPr>
        <a:xfrm>
          <a:off x="0" y="254234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361437"/>
              <a:satOff val="-7560"/>
              <a:lumOff val="420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D7EA6B-6350-49F9-97D7-DA82636E992C}">
      <dsp:nvSpPr>
        <dsp:cNvPr id="0" name=""/>
        <dsp:cNvSpPr/>
      </dsp:nvSpPr>
      <dsp:spPr>
        <a:xfrm>
          <a:off x="411480" y="230618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361437"/>
                <a:satOff val="-7560"/>
                <a:lumOff val="42063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361437"/>
                <a:satOff val="-7560"/>
                <a:lumOff val="42063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361437"/>
                <a:satOff val="-7560"/>
                <a:lumOff val="4206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baseline="0" smtClean="0">
              <a:latin typeface="Georgia" pitchFamily="18" charset="0"/>
            </a:rPr>
            <a:t>єдність форми і змісту</a:t>
          </a:r>
          <a:endParaRPr lang="ru-RU" sz="1600" b="1" kern="1200" baseline="0" dirty="0">
            <a:latin typeface="Georgia" pitchFamily="18" charset="0"/>
          </a:endParaRPr>
        </a:p>
      </dsp:txBody>
      <dsp:txXfrm>
        <a:off x="411480" y="2306181"/>
        <a:ext cx="5760720" cy="472320"/>
      </dsp:txXfrm>
    </dsp:sp>
    <dsp:sp modelId="{B561B108-7DBD-4C4C-B49D-490C1749764B}">
      <dsp:nvSpPr>
        <dsp:cNvPr id="0" name=""/>
        <dsp:cNvSpPr/>
      </dsp:nvSpPr>
      <dsp:spPr>
        <a:xfrm>
          <a:off x="0" y="326810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240958"/>
              <a:satOff val="-5040"/>
              <a:lumOff val="2804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7AA6F6-60C2-48AA-A11B-944089988525}">
      <dsp:nvSpPr>
        <dsp:cNvPr id="0" name=""/>
        <dsp:cNvSpPr/>
      </dsp:nvSpPr>
      <dsp:spPr>
        <a:xfrm>
          <a:off x="411480" y="303194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240958"/>
                <a:satOff val="-5040"/>
                <a:lumOff val="28042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baseline="0" smtClean="0">
              <a:latin typeface="Georgia" pitchFamily="18" charset="0"/>
            </a:rPr>
            <a:t>емоційність викладання</a:t>
          </a:r>
          <a:endParaRPr lang="ru-RU" sz="1600" b="1" kern="1200" baseline="0" dirty="0">
            <a:latin typeface="Georgia" pitchFamily="18" charset="0"/>
          </a:endParaRPr>
        </a:p>
      </dsp:txBody>
      <dsp:txXfrm>
        <a:off x="411480" y="3031941"/>
        <a:ext cx="5760720" cy="472320"/>
      </dsp:txXfrm>
    </dsp:sp>
    <dsp:sp modelId="{0AE62602-F9FA-4BA6-A4BC-37E80688E85F}">
      <dsp:nvSpPr>
        <dsp:cNvPr id="0" name=""/>
        <dsp:cNvSpPr/>
      </dsp:nvSpPr>
      <dsp:spPr>
        <a:xfrm>
          <a:off x="0" y="399386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20479"/>
              <a:satOff val="-2520"/>
              <a:lumOff val="140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EC0D29-FEE5-4A7C-886A-B42542F9220B}">
      <dsp:nvSpPr>
        <dsp:cNvPr id="0" name=""/>
        <dsp:cNvSpPr/>
      </dsp:nvSpPr>
      <dsp:spPr>
        <a:xfrm>
          <a:off x="411480" y="375770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20479"/>
                <a:satOff val="-2520"/>
                <a:lumOff val="14021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20479"/>
                <a:satOff val="-2520"/>
                <a:lumOff val="14021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20479"/>
                <a:satOff val="-2520"/>
                <a:lumOff val="1402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baseline="0" dirty="0" smtClean="0">
              <a:latin typeface="Georgia" pitchFamily="18" charset="0"/>
            </a:rPr>
            <a:t>природний зв’язок з іншими організаційними формами навчання</a:t>
          </a:r>
          <a:endParaRPr lang="ru-RU" sz="1600" b="1" kern="1200" baseline="0" dirty="0">
            <a:latin typeface="Georgia" pitchFamily="18" charset="0"/>
          </a:endParaRPr>
        </a:p>
      </dsp:txBody>
      <dsp:txXfrm>
        <a:off x="411480" y="3757701"/>
        <a:ext cx="5760720" cy="4723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CDDF5F-C262-4BBA-AAF1-A86B3B9E0E3F}">
      <dsp:nvSpPr>
        <dsp:cNvPr id="0" name=""/>
        <dsp:cNvSpPr/>
      </dsp:nvSpPr>
      <dsp:spPr>
        <a:xfrm>
          <a:off x="2311882" y="305502"/>
          <a:ext cx="3801808" cy="3801808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baseline="0" dirty="0" smtClean="0">
              <a:solidFill>
                <a:schemeClr val="tx1"/>
              </a:solidFill>
              <a:latin typeface="Georgia" pitchFamily="18" charset="0"/>
            </a:rPr>
            <a:t>Вступ</a:t>
          </a:r>
          <a:endParaRPr lang="ru-RU" sz="2000" b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378889" y="1007026"/>
        <a:ext cx="1289899" cy="1267269"/>
      </dsp:txXfrm>
    </dsp:sp>
    <dsp:sp modelId="{47368068-C4D8-418F-808F-33EA558B0E63}">
      <dsp:nvSpPr>
        <dsp:cNvPr id="0" name=""/>
        <dsp:cNvSpPr/>
      </dsp:nvSpPr>
      <dsp:spPr>
        <a:xfrm>
          <a:off x="2115908" y="418651"/>
          <a:ext cx="3801808" cy="3801808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baseline="0" dirty="0" smtClean="0">
              <a:solidFill>
                <a:schemeClr val="tx1"/>
              </a:solidFill>
              <a:latin typeface="Georgia" pitchFamily="18" charset="0"/>
            </a:rPr>
            <a:t>Основна частина</a:t>
          </a:r>
          <a:endParaRPr lang="ru-RU" sz="2000" b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156879" y="2817411"/>
        <a:ext cx="1719865" cy="1176750"/>
      </dsp:txXfrm>
    </dsp:sp>
    <dsp:sp modelId="{4DE2E3E8-E3A3-4E74-83F8-64A1B9C91E9A}">
      <dsp:nvSpPr>
        <dsp:cNvPr id="0" name=""/>
        <dsp:cNvSpPr/>
      </dsp:nvSpPr>
      <dsp:spPr>
        <a:xfrm>
          <a:off x="2115908" y="418651"/>
          <a:ext cx="3801808" cy="3801808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baseline="0" dirty="0" smtClean="0">
              <a:solidFill>
                <a:schemeClr val="tx1"/>
              </a:solidFill>
              <a:latin typeface="Georgia" pitchFamily="18" charset="0"/>
            </a:rPr>
            <a:t>Заключна частина</a:t>
          </a:r>
          <a:endParaRPr lang="ru-RU" sz="2000" b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2523245" y="1165435"/>
        <a:ext cx="1289899" cy="126726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B905FF-484A-4A16-A576-806FC9AEB889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i="1" kern="1200" baseline="0" dirty="0" smtClean="0">
              <a:solidFill>
                <a:schemeClr val="tx1"/>
              </a:solidFill>
              <a:latin typeface="Georgia" pitchFamily="18" charset="0"/>
            </a:rPr>
            <a:t>основні</a:t>
          </a:r>
          <a:endParaRPr lang="ru-RU" sz="3200" kern="1200" baseline="0" dirty="0">
            <a:solidFill>
              <a:schemeClr val="tx1"/>
            </a:solidFill>
            <a:latin typeface="Georgia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i="1" kern="1200" baseline="0" dirty="0" smtClean="0">
              <a:solidFill>
                <a:schemeClr val="tx1"/>
              </a:solidFill>
              <a:latin typeface="Georgia" pitchFamily="18" charset="0"/>
            </a:rPr>
            <a:t>додаткові</a:t>
          </a:r>
          <a:endParaRPr lang="ru-RU" sz="32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291839" y="552"/>
        <a:ext cx="4937760" cy="2154694"/>
      </dsp:txXfrm>
    </dsp:sp>
    <dsp:sp modelId="{A10E6455-0146-4CC9-9CA7-6688AD003AB8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baseline="0" dirty="0" smtClean="0">
              <a:solidFill>
                <a:schemeClr val="tx1"/>
              </a:solidFill>
              <a:latin typeface="Georgia" pitchFamily="18" charset="0"/>
            </a:rPr>
            <a:t>Факти</a:t>
          </a:r>
          <a:endParaRPr lang="ru-RU" sz="35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0" y="552"/>
        <a:ext cx="3291840" cy="2154694"/>
      </dsp:txXfrm>
    </dsp:sp>
    <dsp:sp modelId="{A92DB6A9-C4C4-40B5-816F-76060553910B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i="1" kern="1200" baseline="0" dirty="0" smtClean="0">
              <a:solidFill>
                <a:schemeClr val="tx1"/>
              </a:solidFill>
              <a:latin typeface="Georgia" pitchFamily="18" charset="0"/>
            </a:rPr>
            <a:t>відкритий</a:t>
          </a:r>
          <a:endParaRPr lang="ru-RU" sz="3200" kern="1200" baseline="0" dirty="0">
            <a:solidFill>
              <a:schemeClr val="tx1"/>
            </a:solidFill>
            <a:latin typeface="Georgia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200" i="1" kern="1200" baseline="0" dirty="0" smtClean="0">
              <a:solidFill>
                <a:schemeClr val="tx1"/>
              </a:solidFill>
              <a:latin typeface="Georgia" pitchFamily="18" charset="0"/>
            </a:rPr>
            <a:t>закритий</a:t>
          </a:r>
          <a:endParaRPr lang="ru-RU" sz="32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291839" y="2370716"/>
        <a:ext cx="4937760" cy="2154694"/>
      </dsp:txXfrm>
    </dsp:sp>
    <dsp:sp modelId="{807F859A-A63E-4C7F-A466-F9F36D432B0C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baseline="0" dirty="0" smtClean="0">
              <a:solidFill>
                <a:schemeClr val="tx1"/>
              </a:solidFill>
              <a:latin typeface="Georgia" pitchFamily="18" charset="0"/>
            </a:rPr>
            <a:t>Програмний матеріал</a:t>
          </a:r>
          <a:endParaRPr lang="ru-RU" sz="35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0" y="2370716"/>
        <a:ext cx="3291840" cy="215469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30BDCD-8AD0-46C2-A5C0-E76B23F24C02}">
      <dsp:nvSpPr>
        <dsp:cNvPr id="0" name=""/>
        <dsp:cNvSpPr/>
      </dsp:nvSpPr>
      <dsp:spPr>
        <a:xfrm>
          <a:off x="0" y="1357788"/>
          <a:ext cx="8229600" cy="1810385"/>
        </a:xfrm>
        <a:prstGeom prst="notchedRight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002060"/>
          </a:solidFill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A2F79AAF-A559-482A-8191-B90622F152B8}">
      <dsp:nvSpPr>
        <dsp:cNvPr id="0" name=""/>
        <dsp:cNvSpPr/>
      </dsp:nvSpPr>
      <dsp:spPr>
        <a:xfrm>
          <a:off x="3706" y="0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solidFill>
                <a:schemeClr val="tx1"/>
              </a:solidFill>
              <a:latin typeface="Georgia" pitchFamily="18" charset="0"/>
            </a:rPr>
            <a:t>початок сприйман-ня – </a:t>
          </a:r>
          <a:r>
            <a:rPr lang="ru-RU" sz="1800" b="1" i="1" kern="1200" baseline="0" dirty="0" smtClean="0">
              <a:solidFill>
                <a:schemeClr val="tx1"/>
              </a:solidFill>
              <a:latin typeface="Georgia" pitchFamily="18" charset="0"/>
            </a:rPr>
            <a:t>5-10 хвилин</a:t>
          </a:r>
          <a:endParaRPr lang="ru-RU" sz="1800" b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706" y="0"/>
        <a:ext cx="1782946" cy="1810385"/>
      </dsp:txXfrm>
    </dsp:sp>
    <dsp:sp modelId="{0CA70781-7D4B-42EF-9C66-711A2E5394F5}">
      <dsp:nvSpPr>
        <dsp:cNvPr id="0" name=""/>
        <dsp:cNvSpPr/>
      </dsp:nvSpPr>
      <dsp:spPr>
        <a:xfrm>
          <a:off x="668881" y="2036683"/>
          <a:ext cx="452596" cy="45259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B9CB8C-9984-47AC-9496-EB882BC73983}">
      <dsp:nvSpPr>
        <dsp:cNvPr id="0" name=""/>
        <dsp:cNvSpPr/>
      </dsp:nvSpPr>
      <dsp:spPr>
        <a:xfrm>
          <a:off x="1875800" y="2715577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solidFill>
                <a:schemeClr val="tx1"/>
              </a:solidFill>
              <a:latin typeface="Georgia" pitchFamily="18" charset="0"/>
            </a:rPr>
            <a:t>оптимальна активність сприйняття – </a:t>
          </a:r>
          <a:r>
            <a:rPr lang="ru-RU" sz="1800" b="1" i="1" kern="1200" baseline="0" dirty="0" smtClean="0">
              <a:solidFill>
                <a:schemeClr val="tx1"/>
              </a:solidFill>
              <a:latin typeface="Georgia" pitchFamily="18" charset="0"/>
            </a:rPr>
            <a:t>30-40 хвилин</a:t>
          </a:r>
          <a:endParaRPr lang="ru-RU" sz="1800" b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1875800" y="2715577"/>
        <a:ext cx="1782946" cy="1810385"/>
      </dsp:txXfrm>
    </dsp:sp>
    <dsp:sp modelId="{C9993250-2A17-4850-9518-0E264B00112D}">
      <dsp:nvSpPr>
        <dsp:cNvPr id="0" name=""/>
        <dsp:cNvSpPr/>
      </dsp:nvSpPr>
      <dsp:spPr>
        <a:xfrm>
          <a:off x="2540975" y="2036683"/>
          <a:ext cx="452596" cy="452596"/>
        </a:xfrm>
        <a:prstGeom prst="ellips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DAD788-D015-4FCD-B6FE-49DFACF0BA53}">
      <dsp:nvSpPr>
        <dsp:cNvPr id="0" name=""/>
        <dsp:cNvSpPr/>
      </dsp:nvSpPr>
      <dsp:spPr>
        <a:xfrm>
          <a:off x="3747893" y="0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solidFill>
                <a:schemeClr val="tx1"/>
              </a:solidFill>
              <a:latin typeface="Georgia" pitchFamily="18" charset="0"/>
            </a:rPr>
            <a:t>фаза зусиль – </a:t>
          </a:r>
          <a:r>
            <a:rPr lang="ru-RU" sz="1800" b="1" i="1" kern="1200" baseline="0" dirty="0" smtClean="0">
              <a:solidFill>
                <a:schemeClr val="tx1"/>
              </a:solidFill>
              <a:latin typeface="Georgia" pitchFamily="18" charset="0"/>
            </a:rPr>
            <a:t>10-15 хвилин</a:t>
          </a:r>
          <a:endParaRPr lang="ru-RU" sz="1800" b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747893" y="0"/>
        <a:ext cx="1782946" cy="1810385"/>
      </dsp:txXfrm>
    </dsp:sp>
    <dsp:sp modelId="{5D8F35FE-70D5-46CC-BB7B-0BD3F2873967}">
      <dsp:nvSpPr>
        <dsp:cNvPr id="0" name=""/>
        <dsp:cNvSpPr/>
      </dsp:nvSpPr>
      <dsp:spPr>
        <a:xfrm>
          <a:off x="4413068" y="2036683"/>
          <a:ext cx="452596" cy="452596"/>
        </a:xfrm>
        <a:prstGeom prst="ellips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5C90AE-48B2-46C1-92BE-28535CA732C0}">
      <dsp:nvSpPr>
        <dsp:cNvPr id="0" name=""/>
        <dsp:cNvSpPr/>
      </dsp:nvSpPr>
      <dsp:spPr>
        <a:xfrm>
          <a:off x="5619987" y="2715577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solidFill>
                <a:schemeClr val="tx1"/>
              </a:solidFill>
              <a:latin typeface="Georgia" pitchFamily="18" charset="0"/>
            </a:rPr>
            <a:t>фаза стомлення – </a:t>
          </a:r>
          <a:r>
            <a:rPr lang="ru-RU" sz="1800" b="1" i="1" kern="1200" baseline="0" dirty="0" smtClean="0">
              <a:solidFill>
                <a:schemeClr val="tx1"/>
              </a:solidFill>
              <a:latin typeface="Georgia" pitchFamily="18" charset="0"/>
            </a:rPr>
            <a:t>10-15 хвилин</a:t>
          </a:r>
          <a:endParaRPr lang="ru-RU" sz="1800" b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5619987" y="2715577"/>
        <a:ext cx="1782946" cy="1810385"/>
      </dsp:txXfrm>
    </dsp:sp>
    <dsp:sp modelId="{B1E96A8F-8AC9-4A8A-8728-6A14A81BE39A}">
      <dsp:nvSpPr>
        <dsp:cNvPr id="0" name=""/>
        <dsp:cNvSpPr/>
      </dsp:nvSpPr>
      <dsp:spPr>
        <a:xfrm>
          <a:off x="6285161" y="2036683"/>
          <a:ext cx="452596" cy="452596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A93CB3-FF4E-4AA5-A9D9-0B3308C27984}">
      <dsp:nvSpPr>
        <dsp:cNvPr id="0" name=""/>
        <dsp:cNvSpPr/>
      </dsp:nvSpPr>
      <dsp:spPr>
        <a:xfrm>
          <a:off x="3849" y="958"/>
          <a:ext cx="8221900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baseline="0" dirty="0" smtClean="0">
              <a:solidFill>
                <a:schemeClr val="tx1"/>
              </a:solidFill>
              <a:latin typeface="Georgia" pitchFamily="18" charset="0"/>
            </a:rPr>
            <a:t>логіко-композиційні</a:t>
          </a:r>
          <a:endParaRPr lang="ru-RU" sz="3200" i="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849" y="958"/>
        <a:ext cx="8221900" cy="1412153"/>
      </dsp:txXfrm>
    </dsp:sp>
    <dsp:sp modelId="{E7FAD410-D60C-45B3-BACE-DD4801EF914D}">
      <dsp:nvSpPr>
        <dsp:cNvPr id="0" name=""/>
        <dsp:cNvSpPr/>
      </dsp:nvSpPr>
      <dsp:spPr>
        <a:xfrm>
          <a:off x="3849" y="1556904"/>
          <a:ext cx="8221900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baseline="0" dirty="0" smtClean="0">
              <a:solidFill>
                <a:schemeClr val="tx1"/>
              </a:solidFill>
              <a:latin typeface="Georgia" pitchFamily="18" charset="0"/>
            </a:rPr>
            <a:t>психолого-педагогічні</a:t>
          </a:r>
          <a:endParaRPr lang="ru-RU" sz="3200" i="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849" y="1556904"/>
        <a:ext cx="8221900" cy="1412153"/>
      </dsp:txXfrm>
    </dsp:sp>
    <dsp:sp modelId="{1E1DF7DF-2788-4D7C-8690-3E68BF9D6563}">
      <dsp:nvSpPr>
        <dsp:cNvPr id="0" name=""/>
        <dsp:cNvSpPr/>
      </dsp:nvSpPr>
      <dsp:spPr>
        <a:xfrm>
          <a:off x="3849" y="3112851"/>
          <a:ext cx="4026396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baseline="0" smtClean="0">
              <a:solidFill>
                <a:schemeClr val="tx1"/>
              </a:solidFill>
              <a:latin typeface="Georgia" pitchFamily="18" charset="0"/>
            </a:rPr>
            <a:t>мовні</a:t>
          </a:r>
          <a:endParaRPr lang="ru-RU" sz="3200" i="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849" y="3112851"/>
        <a:ext cx="4026396" cy="1412153"/>
      </dsp:txXfrm>
    </dsp:sp>
    <dsp:sp modelId="{2EF4688D-2B86-42F5-BCFB-20D7E5886399}">
      <dsp:nvSpPr>
        <dsp:cNvPr id="0" name=""/>
        <dsp:cNvSpPr/>
      </dsp:nvSpPr>
      <dsp:spPr>
        <a:xfrm>
          <a:off x="4199354" y="3112851"/>
          <a:ext cx="4026396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baseline="0" dirty="0" smtClean="0">
              <a:solidFill>
                <a:schemeClr val="tx1"/>
              </a:solidFill>
              <a:latin typeface="Georgia" pitchFamily="18" charset="0"/>
            </a:rPr>
            <a:t>аудіовізуальн</a:t>
          </a:r>
          <a:r>
            <a:rPr lang="ru-RU" sz="4100" i="0" kern="1200" baseline="0" dirty="0" smtClean="0">
              <a:solidFill>
                <a:schemeClr val="tx1"/>
              </a:solidFill>
            </a:rPr>
            <a:t>і</a:t>
          </a:r>
          <a:endParaRPr lang="ru-RU" sz="4100" i="0" kern="1200" baseline="0" dirty="0">
            <a:solidFill>
              <a:schemeClr val="tx1"/>
            </a:solidFill>
          </a:endParaRPr>
        </a:p>
      </dsp:txBody>
      <dsp:txXfrm>
        <a:off x="4199354" y="3112851"/>
        <a:ext cx="4026396" cy="141215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F3EED9-684A-4A6B-92B6-CC651CB3A24A}">
      <dsp:nvSpPr>
        <dsp:cNvPr id="0" name=""/>
        <dsp:cNvSpPr/>
      </dsp:nvSpPr>
      <dsp:spPr>
        <a:xfrm>
          <a:off x="3037" y="958"/>
          <a:ext cx="8223524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baseline="0" dirty="0" smtClean="0">
              <a:solidFill>
                <a:schemeClr val="tx1"/>
              </a:solidFill>
              <a:latin typeface="Georgia" pitchFamily="18" charset="0"/>
            </a:rPr>
            <a:t>бути на сучасному рівні науки і техніки</a:t>
          </a:r>
          <a:endParaRPr lang="ru-RU" sz="32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037" y="958"/>
        <a:ext cx="8223524" cy="1412153"/>
      </dsp:txXfrm>
    </dsp:sp>
    <dsp:sp modelId="{FF19D1AF-2941-4FEB-8E72-6D7C108910D5}">
      <dsp:nvSpPr>
        <dsp:cNvPr id="0" name=""/>
        <dsp:cNvSpPr/>
      </dsp:nvSpPr>
      <dsp:spPr>
        <a:xfrm>
          <a:off x="3037" y="1556904"/>
          <a:ext cx="4028895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dirty="0" smtClean="0">
              <a:solidFill>
                <a:schemeClr val="tx1"/>
              </a:solidFill>
              <a:latin typeface="Georgia" pitchFamily="18" charset="0"/>
            </a:rPr>
            <a:t>мати завершений характер висвітлення визначеної теми</a:t>
          </a:r>
          <a:endParaRPr lang="ru-RU" sz="28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037" y="1556904"/>
        <a:ext cx="4028895" cy="1412153"/>
      </dsp:txXfrm>
    </dsp:sp>
    <dsp:sp modelId="{DF07F319-D030-440F-BA38-67C07A707D04}">
      <dsp:nvSpPr>
        <dsp:cNvPr id="0" name=""/>
        <dsp:cNvSpPr/>
      </dsp:nvSpPr>
      <dsp:spPr>
        <a:xfrm>
          <a:off x="3037" y="3112851"/>
          <a:ext cx="1973014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dirty="0" smtClean="0">
              <a:solidFill>
                <a:schemeClr val="tx1"/>
              </a:solidFill>
              <a:latin typeface="Georgia" pitchFamily="18" charset="0"/>
            </a:rPr>
            <a:t>мати внутрішню переконливість</a:t>
          </a:r>
          <a:endParaRPr lang="ru-RU" sz="18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037" y="3112851"/>
        <a:ext cx="1973014" cy="1412153"/>
      </dsp:txXfrm>
    </dsp:sp>
    <dsp:sp modelId="{09D2254D-A1E3-4975-927E-74B60F6A6F70}">
      <dsp:nvSpPr>
        <dsp:cNvPr id="0" name=""/>
        <dsp:cNvSpPr/>
      </dsp:nvSpPr>
      <dsp:spPr>
        <a:xfrm>
          <a:off x="2058918" y="3112851"/>
          <a:ext cx="1973014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dirty="0" smtClean="0">
              <a:solidFill>
                <a:schemeClr val="tx1"/>
              </a:solidFill>
              <a:latin typeface="Georgia" pitchFamily="18" charset="0"/>
            </a:rPr>
            <a:t>містити добре продумані ілюстровані приклади</a:t>
          </a:r>
          <a:endParaRPr lang="ru-RU" sz="18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2058918" y="3112851"/>
        <a:ext cx="1973014" cy="1412153"/>
      </dsp:txXfrm>
    </dsp:sp>
    <dsp:sp modelId="{CC7FEAAA-00EC-47A8-BAC6-5E6CFE39E6AC}">
      <dsp:nvSpPr>
        <dsp:cNvPr id="0" name=""/>
        <dsp:cNvSpPr/>
      </dsp:nvSpPr>
      <dsp:spPr>
        <a:xfrm>
          <a:off x="4197666" y="1556904"/>
          <a:ext cx="4028895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0" dirty="0" smtClean="0">
              <a:solidFill>
                <a:schemeClr val="tx1"/>
              </a:solidFill>
              <a:latin typeface="Georgia" pitchFamily="18" charset="0"/>
            </a:rPr>
            <a:t>мати необхідну ідейну спрямованість</a:t>
          </a:r>
          <a:endParaRPr lang="ru-RU" sz="28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197666" y="1556904"/>
        <a:ext cx="4028895" cy="1412153"/>
      </dsp:txXfrm>
    </dsp:sp>
    <dsp:sp modelId="{AE326003-F868-40DB-8EE2-E8196D590049}">
      <dsp:nvSpPr>
        <dsp:cNvPr id="0" name=""/>
        <dsp:cNvSpPr/>
      </dsp:nvSpPr>
      <dsp:spPr>
        <a:xfrm>
          <a:off x="4197666" y="3112851"/>
          <a:ext cx="1973014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>
              <a:solidFill>
                <a:schemeClr val="tx1"/>
              </a:solidFill>
              <a:latin typeface="Georgia" pitchFamily="18" charset="0"/>
            </a:rPr>
            <a:t>бути доступною та зрозумілою для сприйняття відповідною аудиторією</a:t>
          </a:r>
          <a:endParaRPr lang="ru-RU" sz="18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197666" y="3112851"/>
        <a:ext cx="1973014" cy="1412153"/>
      </dsp:txXfrm>
    </dsp:sp>
    <dsp:sp modelId="{56B50EA4-019D-4CFE-88D9-7E73170DA9C4}">
      <dsp:nvSpPr>
        <dsp:cNvPr id="0" name=""/>
        <dsp:cNvSpPr/>
      </dsp:nvSpPr>
      <dsp:spPr>
        <a:xfrm>
          <a:off x="6253547" y="3112851"/>
          <a:ext cx="1973014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>
              <a:solidFill>
                <a:schemeClr val="tx1"/>
              </a:solidFill>
              <a:latin typeface="Georgia" pitchFamily="18" charset="0"/>
            </a:rPr>
            <a:t>спрямувати СРС</a:t>
          </a:r>
          <a:endParaRPr lang="ru-RU" sz="20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6253547" y="3112851"/>
        <a:ext cx="1973014" cy="1412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1073-2F3B-4AFF-9D9B-B0B1764991CE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D2F9-02F2-4E2A-8721-2BAAA5DA31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6350" sx="100000" sy="100000" flip="y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21073-2F3B-4AFF-9D9B-B0B1764991CE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2D2F9-02F2-4E2A-8721-2BAAA5DA31D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latin typeface="Georgia" pitchFamily="18" charset="0"/>
              </a:rPr>
              <a:t>ЛЕКЦІЯ ЯК ОРГАНІЗАЦІЙНА ФОРМА І МЕТОД НАВЧАННЯ БІОЛОГІЇ В СПШ ЗЗСО І ЗВО</a:t>
            </a:r>
            <a:endParaRPr lang="ru-RU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Практичні поради лектору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6" name="Содержимое 5" descr="180px-Gamm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1700808"/>
            <a:ext cx="2729458" cy="41093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Урок розбору нового матеріалу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uk-UA" sz="2800" b="1" dirty="0" smtClean="0">
                <a:latin typeface="Georgia" pitchFamily="18" charset="0"/>
              </a:rPr>
              <a:t>	</a:t>
            </a:r>
            <a:r>
              <a:rPr lang="uk-UA" sz="2500" b="1" dirty="0" smtClean="0">
                <a:latin typeface="Georgia" pitchFamily="18" charset="0"/>
              </a:rPr>
              <a:t>Принцип</a:t>
            </a:r>
            <a:r>
              <a:rPr lang="uk-UA" sz="2500" dirty="0" smtClean="0">
                <a:latin typeface="Georgia" pitchFamily="18" charset="0"/>
              </a:rPr>
              <a:t> </a:t>
            </a:r>
            <a:r>
              <a:rPr lang="uk-UA" sz="2500" dirty="0">
                <a:latin typeface="Georgia" pitchFamily="18" charset="0"/>
              </a:rPr>
              <a:t>– </a:t>
            </a:r>
            <a:r>
              <a:rPr lang="uk-UA" sz="2500" i="1" dirty="0">
                <a:latin typeface="Georgia" pitchFamily="18" charset="0"/>
              </a:rPr>
              <a:t>подання матеріалу великими </a:t>
            </a:r>
            <a:r>
              <a:rPr lang="uk-UA" sz="2500" i="1" dirty="0" smtClean="0">
                <a:latin typeface="Georgia" pitchFamily="18" charset="0"/>
              </a:rPr>
              <a:t>порціями</a:t>
            </a:r>
          </a:p>
          <a:p>
            <a:pPr>
              <a:spcBef>
                <a:spcPts val="0"/>
              </a:spcBef>
              <a:buNone/>
            </a:pPr>
            <a:r>
              <a:rPr lang="uk-UA" sz="2500" dirty="0" smtClean="0">
                <a:latin typeface="Georgia" pitchFamily="18" charset="0"/>
              </a:rPr>
              <a:t>	</a:t>
            </a:r>
          </a:p>
          <a:p>
            <a:pPr>
              <a:spcBef>
                <a:spcPts val="0"/>
              </a:spcBef>
              <a:buNone/>
            </a:pPr>
            <a:r>
              <a:rPr lang="uk-UA" sz="2500" b="1" dirty="0">
                <a:latin typeface="Georgia" pitchFamily="18" charset="0"/>
              </a:rPr>
              <a:t>	</a:t>
            </a:r>
            <a:r>
              <a:rPr lang="uk-UA" sz="2500" b="1" dirty="0" smtClean="0">
                <a:latin typeface="Georgia" pitchFamily="18" charset="0"/>
              </a:rPr>
              <a:t>Структура</a:t>
            </a:r>
            <a:r>
              <a:rPr lang="uk-UA" sz="2500" dirty="0" smtClean="0">
                <a:latin typeface="Georgia" pitchFamily="18" charset="0"/>
              </a:rPr>
              <a:t> уроку:</a:t>
            </a:r>
            <a:endParaRPr lang="ru-RU" sz="2500" dirty="0">
              <a:latin typeface="Georgia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500" dirty="0" smtClean="0">
                <a:latin typeface="Georgia" pitchFamily="18" charset="0"/>
              </a:rPr>
              <a:t>Вступна частина </a:t>
            </a:r>
            <a:r>
              <a:rPr lang="uk-UA" sz="2500" dirty="0">
                <a:latin typeface="Georgia" pitchFamily="18" charset="0"/>
              </a:rPr>
              <a:t>– 3 – 5 хвилин;</a:t>
            </a:r>
            <a:endParaRPr lang="ru-RU" sz="2500" dirty="0">
              <a:latin typeface="Georgia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500" dirty="0" smtClean="0">
                <a:latin typeface="Georgia" pitchFamily="18" charset="0"/>
              </a:rPr>
              <a:t>Головна частина </a:t>
            </a:r>
            <a:r>
              <a:rPr lang="uk-UA" sz="2500" dirty="0">
                <a:latin typeface="Georgia" pitchFamily="18" charset="0"/>
              </a:rPr>
              <a:t>– 35 – 37 хвилин;</a:t>
            </a:r>
            <a:endParaRPr lang="ru-RU" sz="2500" dirty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2500" dirty="0" smtClean="0">
                <a:latin typeface="Georgia" pitchFamily="18" charset="0"/>
              </a:rPr>
              <a:t>Заключна частина </a:t>
            </a:r>
            <a:r>
              <a:rPr lang="uk-UA" sz="2500" dirty="0">
                <a:latin typeface="Georgia" pitchFamily="18" charset="0"/>
              </a:rPr>
              <a:t>– 3− 5 </a:t>
            </a:r>
            <a:r>
              <a:rPr lang="uk-UA" sz="2500" dirty="0" smtClean="0">
                <a:latin typeface="Georgia" pitchFamily="18" charset="0"/>
              </a:rPr>
              <a:t>хвилин.</a:t>
            </a:r>
          </a:p>
          <a:p>
            <a:pPr>
              <a:spcBef>
                <a:spcPts val="0"/>
              </a:spcBef>
              <a:buNone/>
            </a:pPr>
            <a:r>
              <a:rPr lang="uk-UA" sz="2500" b="1" dirty="0" smtClean="0">
                <a:latin typeface="Georgia" pitchFamily="18" charset="0"/>
              </a:rPr>
              <a:t>	</a:t>
            </a:r>
          </a:p>
          <a:p>
            <a:pPr>
              <a:spcBef>
                <a:spcPts val="0"/>
              </a:spcBef>
              <a:buNone/>
            </a:pPr>
            <a:r>
              <a:rPr lang="uk-UA" sz="2500" b="1" dirty="0">
                <a:latin typeface="Georgia" pitchFamily="18" charset="0"/>
              </a:rPr>
              <a:t>	</a:t>
            </a:r>
            <a:r>
              <a:rPr lang="uk-UA" sz="2500" b="1" dirty="0" smtClean="0">
                <a:latin typeface="Georgia" pitchFamily="18" charset="0"/>
              </a:rPr>
              <a:t>Головна </a:t>
            </a:r>
            <a:r>
              <a:rPr lang="uk-UA" sz="2500" b="1" dirty="0">
                <a:latin typeface="Georgia" pitchFamily="18" charset="0"/>
              </a:rPr>
              <a:t>частина уроку</a:t>
            </a:r>
            <a:r>
              <a:rPr lang="uk-UA" sz="2500" dirty="0">
                <a:latin typeface="Georgia" pitchFamily="18" charset="0"/>
              </a:rPr>
              <a:t> передбачає неодноразове пояснення матеріалу вчителем і самостійне його вивчення учн</a:t>
            </a:r>
            <a:r>
              <a:rPr lang="uk-UA" sz="2800" dirty="0">
                <a:latin typeface="Georgia" pitchFamily="18" charset="0"/>
              </a:rPr>
              <a:t>ями</a:t>
            </a:r>
            <a:r>
              <a:rPr lang="uk-UA" sz="2800" dirty="0"/>
              <a:t>.</a:t>
            </a:r>
            <a:endParaRPr lang="uk-UA" sz="2800" dirty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endParaRPr lang="ru-RU" sz="28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П</a:t>
            </a:r>
            <a:r>
              <a:rPr lang="uk-UA" sz="3200" b="1" dirty="0" smtClean="0">
                <a:latin typeface="Georgia" pitchFamily="18" charset="0"/>
              </a:rPr>
              <a:t>ервинне пояснення матеріалу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uk-UA" b="1" dirty="0" smtClean="0">
                <a:latin typeface="Georgia" pitchFamily="18" charset="0"/>
              </a:rPr>
              <a:t>Вчитель</a:t>
            </a:r>
            <a:r>
              <a:rPr lang="uk-UA" dirty="0" smtClean="0">
                <a:latin typeface="Georgia" pitchFamily="18" charset="0"/>
              </a:rPr>
              <a:t> </a:t>
            </a:r>
            <a:r>
              <a:rPr lang="uk-UA" dirty="0">
                <a:latin typeface="Georgia" pitchFamily="18" charset="0"/>
              </a:rPr>
              <a:t>коротко викладає </a:t>
            </a:r>
            <a:r>
              <a:rPr lang="uk-UA" b="1" dirty="0">
                <a:latin typeface="Georgia" pitchFamily="18" charset="0"/>
              </a:rPr>
              <a:t>лише найважливіший теоретичний матеріал</a:t>
            </a:r>
            <a:r>
              <a:rPr lang="uk-UA" dirty="0">
                <a:latin typeface="Georgia" pitchFamily="18" charset="0"/>
              </a:rPr>
              <a:t>, пояснює основні закони, поняття, терміни та </a:t>
            </a:r>
            <a:r>
              <a:rPr lang="uk-UA" dirty="0" smtClean="0">
                <a:latin typeface="Georgia" pitchFamily="18" charset="0"/>
              </a:rPr>
              <a:t>позначення.</a:t>
            </a:r>
          </a:p>
          <a:p>
            <a:pPr>
              <a:buFont typeface="Wingdings" pitchFamily="2" charset="2"/>
              <a:buChar char="v"/>
            </a:pPr>
            <a:r>
              <a:rPr lang="uk-UA" b="1" dirty="0">
                <a:latin typeface="Georgia" pitchFamily="18" charset="0"/>
              </a:rPr>
              <a:t>Провідними методами навчання</a:t>
            </a:r>
            <a:r>
              <a:rPr lang="uk-UA" dirty="0">
                <a:latin typeface="Georgia" pitchFamily="18" charset="0"/>
              </a:rPr>
              <a:t> при первинному поясненні є </a:t>
            </a:r>
            <a:r>
              <a:rPr lang="uk-UA" i="1" dirty="0">
                <a:latin typeface="Georgia" pitchFamily="18" charset="0"/>
              </a:rPr>
              <a:t>шкільна</a:t>
            </a:r>
            <a:r>
              <a:rPr lang="uk-UA" dirty="0">
                <a:latin typeface="Georgia" pitchFamily="18" charset="0"/>
              </a:rPr>
              <a:t> </a:t>
            </a:r>
            <a:r>
              <a:rPr lang="uk-UA" i="1" dirty="0">
                <a:latin typeface="Georgia" pitchFamily="18" charset="0"/>
              </a:rPr>
              <a:t>лекція</a:t>
            </a:r>
            <a:r>
              <a:rPr lang="uk-UA" dirty="0">
                <a:latin typeface="Georgia" pitchFamily="18" charset="0"/>
              </a:rPr>
              <a:t>, </a:t>
            </a:r>
            <a:r>
              <a:rPr lang="uk-UA" i="1" dirty="0">
                <a:latin typeface="Georgia" pitchFamily="18" charset="0"/>
              </a:rPr>
              <a:t>розповідь</a:t>
            </a:r>
            <a:r>
              <a:rPr lang="uk-UA" dirty="0">
                <a:latin typeface="Georgia" pitchFamily="18" charset="0"/>
              </a:rPr>
              <a:t> та </a:t>
            </a:r>
            <a:r>
              <a:rPr lang="uk-UA" i="1" dirty="0" smtClean="0">
                <a:latin typeface="Georgia" pitchFamily="18" charset="0"/>
              </a:rPr>
              <a:t>бесіда.</a:t>
            </a:r>
          </a:p>
          <a:p>
            <a:pPr>
              <a:buFont typeface="Wingdings" pitchFamily="2" charset="2"/>
              <a:buChar char="v"/>
            </a:pPr>
            <a:r>
              <a:rPr lang="uk-UA" b="1" dirty="0">
                <a:latin typeface="Georgia" pitchFamily="18" charset="0"/>
              </a:rPr>
              <a:t>Характер навчально-пізнавальної діяльності </a:t>
            </a:r>
            <a:r>
              <a:rPr lang="uk-UA" b="1" dirty="0" smtClean="0">
                <a:latin typeface="Georgia" pitchFamily="18" charset="0"/>
              </a:rPr>
              <a:t>учнів </a:t>
            </a:r>
            <a:r>
              <a:rPr lang="uk-UA" dirty="0" smtClean="0">
                <a:latin typeface="Georgia" pitchFamily="18" charset="0"/>
              </a:rPr>
              <a:t>базується </a:t>
            </a:r>
            <a:r>
              <a:rPr lang="uk-UA" dirty="0">
                <a:latin typeface="Georgia" pitchFamily="18" charset="0"/>
              </a:rPr>
              <a:t>на </a:t>
            </a:r>
            <a:r>
              <a:rPr lang="uk-UA" i="1" dirty="0">
                <a:latin typeface="Georgia" pitchFamily="18" charset="0"/>
              </a:rPr>
              <a:t>дедукції</a:t>
            </a:r>
            <a:r>
              <a:rPr lang="uk-UA" dirty="0">
                <a:latin typeface="Georgia" pitchFamily="18" charset="0"/>
              </a:rPr>
              <a:t>. </a:t>
            </a:r>
            <a:endParaRPr lang="uk-UA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b="1" dirty="0" smtClean="0">
                <a:latin typeface="Georgia" pitchFamily="18" charset="0"/>
              </a:rPr>
              <a:t>Розумова </a:t>
            </a:r>
            <a:r>
              <a:rPr lang="uk-UA" b="1" dirty="0">
                <a:latin typeface="Georgia" pitchFamily="18" charset="0"/>
              </a:rPr>
              <a:t>діяльність </a:t>
            </a:r>
            <a:r>
              <a:rPr lang="uk-UA" dirty="0">
                <a:latin typeface="Georgia" pitchFamily="18" charset="0"/>
              </a:rPr>
              <a:t>учнів в основному спрямована на </a:t>
            </a:r>
            <a:r>
              <a:rPr lang="uk-UA" i="1" dirty="0">
                <a:latin typeface="Georgia" pitchFamily="18" charset="0"/>
              </a:rPr>
              <a:t>репродуктивне засвоєння матеріалу</a:t>
            </a:r>
            <a:r>
              <a:rPr lang="uk-UA" dirty="0">
                <a:latin typeface="Georgia" pitchFamily="18" charset="0"/>
              </a:rPr>
              <a:t> (вивчення на пам’ять визначень, термінів, формул, логічних прийомів при побудові доказів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Вторинне пояснення</a:t>
            </a:r>
            <a:r>
              <a:rPr lang="uk-UA" sz="3200" dirty="0">
                <a:latin typeface="Georgia" pitchFamily="18" charset="0"/>
              </a:rPr>
              <a:t> </a:t>
            </a:r>
            <a:r>
              <a:rPr lang="uk-UA" sz="3200" b="1" dirty="0">
                <a:latin typeface="Georgia" pitchFamily="18" charset="0"/>
              </a:rPr>
              <a:t>матеріалу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500" b="1" dirty="0" smtClean="0">
                <a:latin typeface="Georgia" pitchFamily="18" charset="0"/>
              </a:rPr>
              <a:t>Вчитель</a:t>
            </a:r>
            <a:r>
              <a:rPr lang="uk-UA" sz="2500" dirty="0">
                <a:latin typeface="Georgia" pitchFamily="18" charset="0"/>
              </a:rPr>
              <a:t>, як правило, </a:t>
            </a:r>
            <a:r>
              <a:rPr lang="uk-UA" sz="2500" b="1" dirty="0">
                <a:latin typeface="Georgia" pitchFamily="18" charset="0"/>
              </a:rPr>
              <a:t>вивчає з учнями найважливіший матеріал у цій темі</a:t>
            </a:r>
            <a:r>
              <a:rPr lang="uk-UA" sz="2500" dirty="0">
                <a:latin typeface="Georgia" pitchFamily="18" charset="0"/>
              </a:rPr>
              <a:t>.</a:t>
            </a:r>
            <a:endParaRPr lang="ru-RU" sz="2500" dirty="0"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500" b="1" dirty="0">
                <a:latin typeface="Georgia" pitchFamily="18" charset="0"/>
              </a:rPr>
              <a:t>Провідними методами навчання </a:t>
            </a:r>
            <a:r>
              <a:rPr lang="uk-UA" sz="2500" dirty="0">
                <a:latin typeface="Georgia" pitchFamily="18" charset="0"/>
              </a:rPr>
              <a:t>на цьому етапі є: </a:t>
            </a:r>
            <a:r>
              <a:rPr lang="uk-UA" sz="2500" i="1" dirty="0">
                <a:latin typeface="Georgia" pitchFamily="18" charset="0"/>
              </a:rPr>
              <a:t>розповідь</a:t>
            </a:r>
            <a:r>
              <a:rPr lang="uk-UA" sz="2500" dirty="0">
                <a:latin typeface="Georgia" pitchFamily="18" charset="0"/>
              </a:rPr>
              <a:t> і </a:t>
            </a:r>
            <a:r>
              <a:rPr lang="uk-UA" sz="2500" i="1" dirty="0">
                <a:latin typeface="Georgia" pitchFamily="18" charset="0"/>
              </a:rPr>
              <a:t>бесіда</a:t>
            </a:r>
            <a:r>
              <a:rPr lang="uk-UA" sz="2500" dirty="0">
                <a:latin typeface="Georgia" pitchFamily="18" charset="0"/>
              </a:rPr>
              <a:t>. </a:t>
            </a:r>
            <a:endParaRPr lang="uk-UA" sz="2500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500" dirty="0" smtClean="0">
                <a:latin typeface="Georgia" pitchFamily="18" charset="0"/>
              </a:rPr>
              <a:t>Широко </a:t>
            </a:r>
            <a:r>
              <a:rPr lang="uk-UA" sz="2500" dirty="0">
                <a:latin typeface="Georgia" pitchFamily="18" charset="0"/>
              </a:rPr>
              <a:t>використовуються наочні засоби навчання і демонстрації. </a:t>
            </a:r>
            <a:endParaRPr lang="uk-UA" sz="2500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500" b="1" dirty="0" smtClean="0">
                <a:latin typeface="Georgia" pitchFamily="18" charset="0"/>
              </a:rPr>
              <a:t>Подання </a:t>
            </a:r>
            <a:r>
              <a:rPr lang="uk-UA" sz="2500" b="1" dirty="0">
                <a:latin typeface="Georgia" pitchFamily="18" charset="0"/>
              </a:rPr>
              <a:t>інформації </a:t>
            </a:r>
            <a:r>
              <a:rPr lang="uk-UA" sz="2500" dirty="0">
                <a:latin typeface="Georgia" pitchFamily="18" charset="0"/>
              </a:rPr>
              <a:t>будується за </a:t>
            </a:r>
            <a:r>
              <a:rPr lang="uk-UA" sz="2500" i="1" dirty="0">
                <a:latin typeface="Georgia" pitchFamily="18" charset="0"/>
              </a:rPr>
              <a:t>індуктивним </a:t>
            </a:r>
            <a:r>
              <a:rPr lang="uk-UA" sz="2500" i="1" dirty="0" smtClean="0">
                <a:latin typeface="Georgia" pitchFamily="18" charset="0"/>
              </a:rPr>
              <a:t>підходом</a:t>
            </a:r>
            <a:r>
              <a:rPr lang="uk-UA" sz="2500" dirty="0" smtClean="0">
                <a:latin typeface="Georgia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uk-UA" sz="2500" b="1" dirty="0" smtClean="0">
                <a:latin typeface="Georgia" pitchFamily="18" charset="0"/>
              </a:rPr>
              <a:t>Навчально-пізнавальна діяльність учнів </a:t>
            </a:r>
            <a:r>
              <a:rPr lang="uk-UA" sz="2500" dirty="0">
                <a:latin typeface="Georgia" pitchFamily="18" charset="0"/>
              </a:rPr>
              <a:t>має </a:t>
            </a:r>
            <a:r>
              <a:rPr lang="uk-UA" sz="2500" i="1" dirty="0">
                <a:latin typeface="Georgia" pitchFamily="18" charset="0"/>
              </a:rPr>
              <a:t>репродуктивно-пошуковий характер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«Опорні знання</a:t>
            </a:r>
            <a:r>
              <a:rPr lang="uk-UA" sz="3200" b="1" dirty="0" smtClean="0">
                <a:latin typeface="Georgia" pitchFamily="18" charset="0"/>
              </a:rPr>
              <a:t>»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5240" cy="1162050"/>
          </a:xfrm>
        </p:spPr>
        <p:txBody>
          <a:bodyPr anchor="ctr">
            <a:noAutofit/>
          </a:bodyPr>
          <a:lstStyle/>
          <a:p>
            <a:pPr algn="ctr"/>
            <a:r>
              <a:rPr lang="ru-RU" sz="3000" b="1" dirty="0">
                <a:latin typeface="Georgia" pitchFamily="18" charset="0"/>
              </a:rPr>
              <a:t>Лекція є провідною організаційною формою навчання у ЗВО</a:t>
            </a:r>
            <a:endParaRPr lang="ru-RU" sz="3000" dirty="0">
              <a:latin typeface="Georgia" pitchFamily="18" charset="0"/>
            </a:endParaRPr>
          </a:p>
        </p:txBody>
      </p:sp>
      <p:pic>
        <p:nvPicPr>
          <p:cNvPr id="4" name="Содержимое 3" descr="4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32040" y="2348880"/>
            <a:ext cx="3602162" cy="2397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402832" cy="4691063"/>
          </a:xfrm>
        </p:spPr>
        <p:txBody>
          <a:bodyPr>
            <a:noAutofit/>
          </a:bodyPr>
          <a:lstStyle/>
          <a:p>
            <a:r>
              <a:rPr lang="ru-RU" sz="2400" b="1" i="1" dirty="0">
                <a:latin typeface="Georgia" pitchFamily="18" charset="0"/>
              </a:rPr>
              <a:t>Лекція</a:t>
            </a:r>
            <a:r>
              <a:rPr lang="ru-RU" sz="2400" b="1" dirty="0">
                <a:latin typeface="Georgia" pitchFamily="18" charset="0"/>
              </a:rPr>
              <a:t> </a:t>
            </a:r>
            <a:r>
              <a:rPr lang="ru-RU" sz="2400" dirty="0">
                <a:latin typeface="Georgia" pitchFamily="18" charset="0"/>
              </a:rPr>
              <a:t>– це специфічний спосіб взаємодії викладача і студентів, за яким реалізується різноманітний зміст навчання і застосовуються методи </a:t>
            </a:r>
            <a:r>
              <a:rPr lang="ru-RU" sz="2400" dirty="0" smtClean="0">
                <a:latin typeface="Georgia" pitchFamily="18" charset="0"/>
              </a:rPr>
              <a:t>викладання.</a:t>
            </a:r>
          </a:p>
          <a:p>
            <a:r>
              <a:rPr lang="ru-RU" sz="2400" b="1" i="1" dirty="0" smtClean="0">
                <a:latin typeface="Georgia" pitchFamily="18" charset="0"/>
              </a:rPr>
              <a:t>Лекція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>
                <a:latin typeface="Georgia" pitchFamily="18" charset="0"/>
              </a:rPr>
              <a:t>– це стрункий монологічний, систематичний і послідовний виклад освітнього матеріалу, який розкриває фундаментальні проблеми науки або її частки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Лекція у ЗВО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Georgia" pitchFamily="18" charset="0"/>
              </a:rPr>
              <a:t>Основна функція </a:t>
            </a:r>
            <a:r>
              <a:rPr lang="ru-RU" sz="2800" b="1" dirty="0" smtClean="0">
                <a:latin typeface="Georgia" pitchFamily="18" charset="0"/>
              </a:rPr>
              <a:t>лекції</a:t>
            </a:r>
            <a:r>
              <a:rPr lang="ru-RU" sz="2800" dirty="0">
                <a:latin typeface="Georgia" pitchFamily="18" charset="0"/>
              </a:rPr>
              <a:t> полягає в ознайомленні студентів з основними положеннями певної галузі науки, її прикладною стороною та перспективами розвитку</a:t>
            </a:r>
            <a:r>
              <a:rPr lang="ru-RU" sz="2800" dirty="0" smtClean="0">
                <a:latin typeface="Georgia" pitchFamily="18" charset="0"/>
              </a:rPr>
              <a:t>.</a:t>
            </a:r>
          </a:p>
          <a:p>
            <a:r>
              <a:rPr lang="ru-RU" sz="2800" b="1" dirty="0" smtClean="0">
                <a:latin typeface="Georgia" pitchFamily="18" charset="0"/>
              </a:rPr>
              <a:t>Провідна </a:t>
            </a:r>
            <a:r>
              <a:rPr lang="ru-RU" sz="2800" b="1" dirty="0">
                <a:latin typeface="Georgia" pitchFamily="18" charset="0"/>
              </a:rPr>
              <a:t>дидактична мета лекції у вищій школі</a:t>
            </a:r>
            <a:r>
              <a:rPr lang="ru-RU" sz="2800" dirty="0">
                <a:latin typeface="Georgia" pitchFamily="18" charset="0"/>
              </a:rPr>
              <a:t> – забезпечення орієнтувальної основи для подальшого засвоєння нового </a:t>
            </a:r>
            <a:r>
              <a:rPr lang="ru-RU" sz="2800" dirty="0" smtClean="0">
                <a:latin typeface="Georgia" pitchFamily="18" charset="0"/>
              </a:rPr>
              <a:t>матеріалу</a:t>
            </a:r>
            <a:r>
              <a:rPr lang="ru-RU" sz="2800" dirty="0">
                <a:latin typeface="Georgia" pitchFamily="18" charset="0"/>
              </a:rPr>
              <a:t> на інших організаційних формах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Переваги лекції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4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1484784"/>
            <a:ext cx="3816423" cy="3816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Georgia" pitchFamily="18" charset="0"/>
              </a:rPr>
              <a:t>Вимоги до структури лекційного курсу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uk-UA" sz="2800" dirty="0">
                <a:latin typeface="Georgia" pitchFamily="18" charset="0"/>
              </a:rPr>
              <a:t>виділення як обов’язкових вступної, тематичної, заключної, а також оглядових і установчих лекцій;</a:t>
            </a:r>
            <a:endParaRPr lang="ru-RU" sz="2800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2800" dirty="0">
                <a:latin typeface="Georgia" pitchFamily="18" charset="0"/>
              </a:rPr>
              <a:t>запровадження добре продуманої системи взаємозв’язків викладача і студентів на лекції;</a:t>
            </a:r>
            <a:endParaRPr lang="ru-RU" sz="28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>
                <a:latin typeface="Georgia" pitchFamily="18" charset="0"/>
              </a:rPr>
              <a:t>активізація пізнавальної діяльності студентів на основі принципу проблемності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5240" cy="116205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Georgia" pitchFamily="18" charset="0"/>
              </a:rPr>
              <a:t>Лекція</a:t>
            </a:r>
            <a:r>
              <a:rPr lang="ru-RU" sz="3200" dirty="0">
                <a:latin typeface="Georgia" pitchFamily="18" charset="0"/>
              </a:rPr>
              <a:t> – </a:t>
            </a:r>
            <a:r>
              <a:rPr lang="ru-RU" sz="3200" b="1" dirty="0">
                <a:latin typeface="Georgia" pitchFamily="18" charset="0"/>
              </a:rPr>
              <a:t>найважча форма </a:t>
            </a:r>
            <a:r>
              <a:rPr lang="ru-RU" sz="3200" b="1" dirty="0" smtClean="0">
                <a:latin typeface="Georgia" pitchFamily="18" charset="0"/>
              </a:rPr>
              <a:t>роботи викладача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6" name="Содержимое 5" descr="5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2507856"/>
            <a:ext cx="3850552" cy="2562367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716016" y="1556792"/>
            <a:ext cx="3872409" cy="3888432"/>
          </a:xfrm>
        </p:spPr>
        <p:txBody>
          <a:bodyPr anchor="ctr">
            <a:normAutofit/>
          </a:bodyPr>
          <a:lstStyle/>
          <a:p>
            <a:r>
              <a:rPr lang="ru-RU" sz="2400" dirty="0">
                <a:latin typeface="Georgia" pitchFamily="18" charset="0"/>
              </a:rPr>
              <a:t>лектор завжди виступає одночасно в кількох ролях: </a:t>
            </a:r>
            <a:endParaRPr lang="ru-RU" sz="2400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Georgia" pitchFamily="18" charset="0"/>
              </a:rPr>
              <a:t>оратора, 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Georgia" pitchFamily="18" charset="0"/>
              </a:rPr>
              <a:t>вченого,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Georgia" pitchFamily="18" charset="0"/>
              </a:rPr>
              <a:t> педагога, 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Georgia" pitchFamily="18" charset="0"/>
              </a:rPr>
              <a:t>психолога</a:t>
            </a:r>
            <a:endParaRPr lang="ru-RU" sz="2400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b="1" i="1" dirty="0">
                <a:latin typeface="Georgia" pitchFamily="18" charset="0"/>
              </a:rPr>
              <a:t>План</a:t>
            </a:r>
            <a:endParaRPr lang="ru-RU" b="1" dirty="0">
              <a:latin typeface="Georgia" pitchFamily="18" charset="0"/>
            </a:endParaRPr>
          </a:p>
          <a:p>
            <a:pPr>
              <a:buNone/>
            </a:pPr>
            <a:r>
              <a:rPr lang="uk-UA" dirty="0">
                <a:latin typeface="Georgia" pitchFamily="18" charset="0"/>
              </a:rPr>
              <a:t> 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Лекція в СПШ ЗЗСО, визначення і класифікація. 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Інноваційні лекції в СПШ ЗЗСО.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Лекція в освітньому процесі вищої школи, визначення і класифікація.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Методика і техніка читання лекцій у ЗВО.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Характеристика інноваційних лекцій з біологічних дисциплін у ЗВО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Фази лекції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Прийоми </a:t>
            </a:r>
            <a:r>
              <a:rPr lang="ru-RU" sz="3200" b="1" dirty="0">
                <a:latin typeface="Georgia" pitchFamily="18" charset="0"/>
              </a:rPr>
              <a:t>активізації пізнавальної діяльності студентів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Конспектування </a:t>
            </a:r>
            <a:r>
              <a:rPr lang="ru-RU" sz="3200" b="1" dirty="0">
                <a:latin typeface="Georgia" pitchFamily="18" charset="0"/>
              </a:rPr>
              <a:t>лекційного матеріалу</a:t>
            </a:r>
          </a:p>
        </p:txBody>
      </p:sp>
      <p:pic>
        <p:nvPicPr>
          <p:cNvPr id="4" name="Содержимое 3" descr="5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5275" y="2132856"/>
            <a:ext cx="5400600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Проблемна </a:t>
            </a:r>
            <a:r>
              <a:rPr lang="ru-RU" sz="3200" b="1" dirty="0">
                <a:latin typeface="Georgia" pitchFamily="18" charset="0"/>
              </a:rPr>
              <a:t>лекція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3400" b="1" dirty="0" smtClean="0">
                <a:latin typeface="Georgia" pitchFamily="18" charset="0"/>
              </a:rPr>
              <a:t>Прийоми </a:t>
            </a:r>
            <a:r>
              <a:rPr lang="uk-UA" sz="3400" b="1" dirty="0" smtClean="0">
                <a:latin typeface="Georgia" pitchFamily="18" charset="0"/>
              </a:rPr>
              <a:t>створення </a:t>
            </a:r>
            <a:r>
              <a:rPr lang="uk-UA" sz="3400" b="1" dirty="0">
                <a:latin typeface="Georgia" pitchFamily="18" charset="0"/>
              </a:rPr>
              <a:t>проблемної ситуації </a:t>
            </a:r>
            <a:r>
              <a:rPr lang="uk-UA" sz="3400" dirty="0" smtClean="0">
                <a:latin typeface="Georgia" pitchFamily="18" charset="0"/>
              </a:rPr>
              <a:t>: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uk-UA" sz="3400" dirty="0">
                <a:latin typeface="Georgia" pitchFamily="18" charset="0"/>
              </a:rPr>
              <a:t>пряма постановка проблеми;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uk-UA" sz="3400" dirty="0">
                <a:latin typeface="Georgia" pitchFamily="18" charset="0"/>
              </a:rPr>
              <a:t>проблемне завдання у вигляді питання;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uk-UA" sz="3400" dirty="0">
                <a:latin typeface="Georgia" pitchFamily="18" charset="0"/>
              </a:rPr>
              <a:t>повідомлення інформації, яка містить суперечність, повідомлення протилежних думок з будь-якого питання;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uk-UA" sz="3400" dirty="0">
                <a:latin typeface="Georgia" pitchFamily="18" charset="0"/>
              </a:rPr>
              <a:t>звернення уваги на те чи інше життєве явище, яке потрібно пояснити;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uk-UA" sz="3400" dirty="0">
                <a:latin typeface="Georgia" pitchFamily="18" charset="0"/>
              </a:rPr>
              <a:t>повідомлення фактів, які визивають непорозуміння;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uk-UA" sz="3400" dirty="0">
                <a:latin typeface="Georgia" pitchFamily="18" charset="0"/>
              </a:rPr>
              <a:t>співставлення життєвих знань з науковими;</a:t>
            </a:r>
            <a:endParaRPr lang="ru-RU" sz="3400" dirty="0">
              <a:latin typeface="Georgia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3400" dirty="0">
                <a:latin typeface="Georgia" pitchFamily="18" charset="0"/>
              </a:rPr>
              <a:t>постановка </a:t>
            </a:r>
            <a:r>
              <a:rPr lang="ru-RU" sz="3400" dirty="0" smtClean="0">
                <a:latin typeface="Georgia" pitchFamily="18" charset="0"/>
              </a:rPr>
              <a:t>запитання</a:t>
            </a:r>
            <a:r>
              <a:rPr lang="ru-RU" sz="3400" dirty="0">
                <a:latin typeface="Georgia" pitchFamily="18" charset="0"/>
              </a:rPr>
              <a:t>, на яке повинен студент відповісти, прослухавши частину лекції та зробити висновки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Лекція-візуалізація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5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844824"/>
            <a:ext cx="5012288" cy="3335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Лекція </a:t>
            </a:r>
            <a:r>
              <a:rPr lang="ru-RU" sz="3200" b="1" dirty="0">
                <a:latin typeface="Georgia" pitchFamily="18" charset="0"/>
              </a:rPr>
              <a:t>удвох або бінарна лекція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3600" y="2034381"/>
            <a:ext cx="4876800" cy="365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Лекція-прес-конференція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31150" y="1916832"/>
            <a:ext cx="4515420" cy="30048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Лекція-консультація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5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844824"/>
            <a:ext cx="4690013" cy="3393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Georgia" pitchFamily="18" charset="0"/>
              </a:rPr>
              <a:t>Лекція-провокація</a:t>
            </a:r>
            <a:r>
              <a:rPr lang="ru-RU" sz="3200" dirty="0" smtClean="0">
                <a:latin typeface="Georgia" pitchFamily="18" charset="0"/>
              </a:rPr>
              <a:t> </a:t>
            </a:r>
            <a:r>
              <a:rPr lang="ru-RU" sz="3200" dirty="0">
                <a:latin typeface="Georgia" pitchFamily="18" charset="0"/>
              </a:rPr>
              <a:t>або </a:t>
            </a:r>
            <a:r>
              <a:rPr lang="ru-RU" sz="3200" b="1" dirty="0">
                <a:latin typeface="Georgia" pitchFamily="18" charset="0"/>
              </a:rPr>
              <a:t>лекція з попередньо запланованими помилками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5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2276872"/>
            <a:ext cx="5616624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Лекція-діалог</a:t>
            </a:r>
            <a:r>
              <a:rPr lang="ru-RU" sz="3200" dirty="0" smtClean="0">
                <a:latin typeface="Georgia" pitchFamily="18" charset="0"/>
              </a:rPr>
              <a:t> </a:t>
            </a:r>
            <a:r>
              <a:rPr lang="ru-RU" sz="3200" dirty="0">
                <a:latin typeface="Georgia" pitchFamily="18" charset="0"/>
              </a:rPr>
              <a:t>або </a:t>
            </a:r>
            <a:r>
              <a:rPr lang="ru-RU" sz="3200" b="1" dirty="0">
                <a:latin typeface="Georgia" pitchFamily="18" charset="0"/>
              </a:rPr>
              <a:t>діалог з аудиторією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5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2024260"/>
            <a:ext cx="5040560" cy="3354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latin typeface="Georgia" pitchFamily="18" charset="0"/>
              </a:rPr>
              <a:t>Урок </a:t>
            </a:r>
            <a:r>
              <a:rPr lang="uk-UA" sz="3600" b="1" dirty="0">
                <a:latin typeface="Georgia" pitchFamily="18" charset="0"/>
              </a:rPr>
              <a:t>є основною організаційною формою навчання в </a:t>
            </a:r>
            <a:r>
              <a:rPr lang="uk-UA" sz="3600" b="1" dirty="0" smtClean="0">
                <a:latin typeface="Georgia" pitchFamily="18" charset="0"/>
              </a:rPr>
              <a:t>ЗЗСО</a:t>
            </a:r>
            <a:endParaRPr lang="ru-RU" b="1" dirty="0"/>
          </a:p>
        </p:txBody>
      </p:sp>
      <p:pic>
        <p:nvPicPr>
          <p:cNvPr id="5" name="Содержимое 4" descr="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844824"/>
            <a:ext cx="6119323" cy="3672408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Лекція </a:t>
            </a:r>
            <a:r>
              <a:rPr lang="ru-RU" sz="3200" b="1" dirty="0">
                <a:latin typeface="Georgia" pitchFamily="18" charset="0"/>
              </a:rPr>
              <a:t>з використанням ігрових ситуацій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5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918966"/>
            <a:ext cx="4032447" cy="40324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Ознаки </a:t>
            </a:r>
            <a:r>
              <a:rPr lang="ru-RU" sz="3200" b="1" dirty="0">
                <a:latin typeface="Georgia" pitchFamily="18" charset="0"/>
              </a:rPr>
              <a:t>вдалої лекції для студентів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5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2132856"/>
            <a:ext cx="4561008" cy="3312368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Сучасна </a:t>
            </a:r>
            <a:r>
              <a:rPr lang="ru-RU" sz="3200" b="1" dirty="0">
                <a:latin typeface="Georgia" pitchFamily="18" charset="0"/>
              </a:rPr>
              <a:t>лекція має відповідати таким вимогам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2578298"/>
          </a:xfrm>
        </p:spPr>
        <p:txBody>
          <a:bodyPr/>
          <a:lstStyle/>
          <a:p>
            <a:r>
              <a:rPr lang="uk-UA" dirty="0" smtClean="0">
                <a:latin typeface="Georgia" pitchFamily="18" charset="0"/>
              </a:rPr>
              <a:t>ДЯКУЮ ЗА УВАГУ!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536" y="548680"/>
            <a:ext cx="4040188" cy="639762"/>
          </a:xfrm>
        </p:spPr>
        <p:txBody>
          <a:bodyPr anchor="t">
            <a:normAutofit fontScale="92500" lnSpcReduction="20000"/>
          </a:bodyPr>
          <a:lstStyle/>
          <a:p>
            <a:pPr algn="ctr"/>
            <a:r>
              <a:rPr lang="uk-UA" i="1" dirty="0" smtClean="0">
                <a:latin typeface="Georgia" pitchFamily="18" charset="0"/>
              </a:rPr>
              <a:t>Система навчання хімії Л.В. Мохової </a:t>
            </a:r>
            <a:endParaRPr lang="ru-RU" dirty="0" smtClean="0">
              <a:latin typeface="Georgia" pitchFamily="18" charset="0"/>
            </a:endParaRP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1268760"/>
            <a:ext cx="4040188" cy="5184576"/>
          </a:xfrm>
        </p:spPr>
        <p:txBody>
          <a:bodyPr>
            <a:normAutofit fontScale="85000" lnSpcReduction="20000"/>
          </a:bodyPr>
          <a:lstStyle/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500" dirty="0" smtClean="0">
                <a:latin typeface="Georgia" pitchFamily="18" charset="0"/>
              </a:rPr>
              <a:t>Розповідь оглядового типу», «Погляд на тему з орлиного польоту», «Огляд теми з «гелікоптеру».</a:t>
            </a:r>
            <a:endParaRPr lang="ru-RU" sz="2500" dirty="0" smtClean="0">
              <a:latin typeface="Georgia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500" dirty="0" smtClean="0">
                <a:latin typeface="Georgia" pitchFamily="18" charset="0"/>
              </a:rPr>
              <a:t>Урок запитань до вчителя і додаткових роз’яснень.</a:t>
            </a:r>
            <a:endParaRPr lang="ru-RU" sz="2500" dirty="0" smtClean="0">
              <a:latin typeface="Georgia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500" dirty="0" smtClean="0">
                <a:latin typeface="Georgia" pitchFamily="18" charset="0"/>
              </a:rPr>
              <a:t>Урок практична робота.</a:t>
            </a:r>
            <a:endParaRPr lang="ru-RU" sz="2500" dirty="0" smtClean="0">
              <a:latin typeface="Georgia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500" dirty="0" smtClean="0">
                <a:latin typeface="Georgia" pitchFamily="18" charset="0"/>
              </a:rPr>
              <a:t>Урок узагальнюючого типу з картками завданнями, які орієнтують учня на з’ясування і засвоєння головних елементів теми.</a:t>
            </a:r>
            <a:endParaRPr lang="ru-RU" sz="2500" dirty="0" smtClean="0">
              <a:latin typeface="Georgia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500" dirty="0" smtClean="0">
                <a:latin typeface="Georgia" pitchFamily="18" charset="0"/>
              </a:rPr>
              <a:t>Урок заключного опитування теоретичного матеріалу.</a:t>
            </a:r>
            <a:endParaRPr lang="ru-RU" sz="2500" dirty="0" smtClean="0">
              <a:latin typeface="Georgia" pitchFamily="18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uk-UA" sz="2500" dirty="0" smtClean="0">
                <a:latin typeface="Georgia" pitchFamily="18" charset="0"/>
              </a:rPr>
              <a:t>Урок розв’язування задач з теми.</a:t>
            </a:r>
            <a:endParaRPr lang="ru-RU" sz="2500" dirty="0" smtClean="0">
              <a:latin typeface="Georgia" pitchFamily="18" charset="0"/>
            </a:endParaRP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572000" y="548680"/>
            <a:ext cx="4041775" cy="639762"/>
          </a:xfrm>
        </p:spPr>
        <p:txBody>
          <a:bodyPr anchor="t">
            <a:normAutofit fontScale="92500" lnSpcReduction="20000"/>
          </a:bodyPr>
          <a:lstStyle/>
          <a:p>
            <a:pPr algn="ctr"/>
            <a:r>
              <a:rPr lang="uk-UA" i="1" dirty="0" smtClean="0">
                <a:latin typeface="Georgia" pitchFamily="18" charset="0"/>
              </a:rPr>
              <a:t>Комбінована система М.П.</a:t>
            </a:r>
            <a:r>
              <a:rPr lang="uk-UA" i="1" dirty="0" err="1" smtClean="0">
                <a:latin typeface="Georgia" pitchFamily="18" charset="0"/>
              </a:rPr>
              <a:t>Гузика</a:t>
            </a:r>
            <a:endParaRPr lang="ru-RU" i="1" dirty="0" smtClean="0">
              <a:latin typeface="Georgia" pitchFamily="18" charset="0"/>
            </a:endParaRP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1268760"/>
            <a:ext cx="4041775" cy="4857403"/>
          </a:xfrm>
        </p:spPr>
        <p:txBody>
          <a:bodyPr>
            <a:normAutofit/>
          </a:bodyPr>
          <a:lstStyle/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100" dirty="0" smtClean="0">
                <a:latin typeface="Georgia" pitchFamily="18" charset="0"/>
              </a:rPr>
              <a:t>Уроки розбору нового матеріалу.</a:t>
            </a:r>
            <a:endParaRPr lang="ru-RU" sz="2100" dirty="0" smtClean="0">
              <a:latin typeface="Georgia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100" dirty="0" smtClean="0">
                <a:latin typeface="Georgia" pitchFamily="18" charset="0"/>
              </a:rPr>
              <a:t>Комбіновані семінарські заняття (індивідуальне опрацювання матеріалу).</a:t>
            </a:r>
            <a:endParaRPr lang="ru-RU" sz="2100" dirty="0" smtClean="0">
              <a:latin typeface="Georgia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100" dirty="0" smtClean="0">
                <a:latin typeface="Georgia" pitchFamily="18" charset="0"/>
              </a:rPr>
              <a:t>Уроки узагальнення і систематизації матеріалу (тематичні заліки).</a:t>
            </a:r>
            <a:endParaRPr lang="ru-RU" sz="2100" dirty="0" smtClean="0">
              <a:latin typeface="Georgia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uk-UA" sz="2100" dirty="0" smtClean="0">
                <a:latin typeface="Georgia" pitchFamily="18" charset="0"/>
              </a:rPr>
              <a:t>Уроки міжпредметного узагальнення і систематизації знань (захист тематичних завдань).</a:t>
            </a:r>
            <a:endParaRPr lang="ru-RU" sz="2100" dirty="0" smtClean="0">
              <a:latin typeface="Georgia" pitchFamily="18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uk-UA" sz="2100" dirty="0" smtClean="0">
                <a:latin typeface="Georgia" pitchFamily="18" charset="0"/>
              </a:rPr>
              <a:t>Практичні заняття</a:t>
            </a:r>
            <a:endParaRPr lang="ru-RU" sz="2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Лекція як дидактична категорія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uk-UA" sz="2200" dirty="0" smtClean="0">
                <a:latin typeface="Georgia" pitchFamily="18" charset="0"/>
              </a:rPr>
              <a:t>Метод навчання</a:t>
            </a:r>
            <a:endParaRPr lang="ru-RU" sz="2200" dirty="0">
              <a:latin typeface="Georgia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500" dirty="0" smtClean="0">
                <a:latin typeface="Georgia" pitchFamily="18" charset="0"/>
              </a:rPr>
              <a:t>Під </a:t>
            </a:r>
            <a:r>
              <a:rPr lang="uk-UA" sz="2500" b="1" i="1" dirty="0">
                <a:latin typeface="Georgia" pitchFamily="18" charset="0"/>
              </a:rPr>
              <a:t>шкільною лекцією</a:t>
            </a:r>
            <a:r>
              <a:rPr lang="uk-UA" sz="2500" dirty="0">
                <a:latin typeface="Georgia" pitchFamily="18" charset="0"/>
              </a:rPr>
              <a:t> слід розуміти такий метод навчання, коли вчитель у процесі порівняно тривалого часу усно викладає значний за обсягом навчальний матеріал, використовуючи прийоми активізації пізнавальної діяльності учнів</a:t>
            </a:r>
            <a:endParaRPr lang="ru-RU" sz="2500" dirty="0">
              <a:latin typeface="Georgia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uk-UA" dirty="0" smtClean="0">
                <a:latin typeface="Georgia" pitchFamily="18" charset="0"/>
              </a:rPr>
              <a:t>Організаційна форма навчання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uk-UA" b="1" i="1" dirty="0" smtClean="0"/>
              <a:t>	</a:t>
            </a:r>
            <a:r>
              <a:rPr lang="uk-UA" sz="2300" b="1" i="1" dirty="0" smtClean="0">
                <a:latin typeface="Georgia" pitchFamily="18" charset="0"/>
              </a:rPr>
              <a:t>Навчальна </a:t>
            </a:r>
            <a:r>
              <a:rPr lang="uk-UA" sz="2300" b="1" i="1" dirty="0">
                <a:latin typeface="Georgia" pitchFamily="18" charset="0"/>
              </a:rPr>
              <a:t>лекція</a:t>
            </a:r>
            <a:r>
              <a:rPr lang="uk-UA" sz="2300" dirty="0">
                <a:latin typeface="Georgia" pitchFamily="18" charset="0"/>
              </a:rPr>
              <a:t> – це така організаційна форма навчання, яка будується на основі монологічного методу</a:t>
            </a:r>
            <a:endParaRPr lang="ru-RU" sz="23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>
                <a:latin typeface="Georgia" pitchFamily="18" charset="0"/>
              </a:rPr>
              <a:t>Основні вимоги до шкільної лекцій</a:t>
            </a:r>
            <a:r>
              <a:rPr lang="uk-UA" b="1" dirty="0"/>
              <a:t>: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Структура лекції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Завдання для активізації діяльності </a:t>
            </a:r>
            <a:r>
              <a:rPr lang="uk-UA" sz="3200" b="1" dirty="0">
                <a:latin typeface="Georgia" pitchFamily="18" charset="0"/>
              </a:rPr>
              <a:t>учнів на лекції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6" name="Содержимое 5" descr="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33436" y="2102634"/>
            <a:ext cx="3638764" cy="35586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Конспектування на лекції в </a:t>
            </a:r>
            <a:br>
              <a:rPr lang="uk-UA" sz="3200" b="1" dirty="0" smtClean="0">
                <a:latin typeface="Georgia" pitchFamily="18" charset="0"/>
              </a:rPr>
            </a:br>
            <a:r>
              <a:rPr lang="uk-UA" sz="3200" b="1" dirty="0" smtClean="0">
                <a:latin typeface="Georgia" pitchFamily="18" charset="0"/>
              </a:rPr>
              <a:t>СПШ ЗЗСО</a:t>
            </a:r>
            <a:endParaRPr lang="ru-RU" sz="3200" b="1" dirty="0">
              <a:latin typeface="Georgia" pitchFamily="18" charset="0"/>
            </a:endParaRPr>
          </a:p>
        </p:txBody>
      </p:sp>
      <p:pic>
        <p:nvPicPr>
          <p:cNvPr id="4" name="Содержимое 3" descr="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2406895"/>
            <a:ext cx="3960440" cy="29665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584</Words>
  <Application>Microsoft Office PowerPoint</Application>
  <PresentationFormat>Экран (4:3)</PresentationFormat>
  <Paragraphs>122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ЛЕКЦІЯ ЯК ОРГАНІЗАЦІЙНА ФОРМА І МЕТОД НАВЧАННЯ БІОЛОГІЇ В СПШ ЗЗСО І ЗВО</vt:lpstr>
      <vt:lpstr>Слайд 2</vt:lpstr>
      <vt:lpstr>Урок є основною організаційною формою навчання в ЗЗСО</vt:lpstr>
      <vt:lpstr>Слайд 4</vt:lpstr>
      <vt:lpstr>Лекція як дидактична категорія</vt:lpstr>
      <vt:lpstr>Основні вимоги до шкільної лекцій:</vt:lpstr>
      <vt:lpstr>Структура лекції</vt:lpstr>
      <vt:lpstr>Завдання для активізації діяльності учнів на лекції</vt:lpstr>
      <vt:lpstr>Конспектування на лекції в  СПШ ЗЗСО</vt:lpstr>
      <vt:lpstr>Практичні поради лектору</vt:lpstr>
      <vt:lpstr>Урок розбору нового матеріалу</vt:lpstr>
      <vt:lpstr>Первинне пояснення матеріалу</vt:lpstr>
      <vt:lpstr>Вторинне пояснення матеріалу</vt:lpstr>
      <vt:lpstr>«Опорні знання»</vt:lpstr>
      <vt:lpstr>Лекція є провідною організаційною формою навчання у ЗВО</vt:lpstr>
      <vt:lpstr>Лекція у ЗВО</vt:lpstr>
      <vt:lpstr>Переваги лекції</vt:lpstr>
      <vt:lpstr>Вимоги до структури лекційного курсу</vt:lpstr>
      <vt:lpstr>Лекція – найважча форма роботи викладача</vt:lpstr>
      <vt:lpstr>Фази лекції</vt:lpstr>
      <vt:lpstr>Прийоми активізації пізнавальної діяльності студентів</vt:lpstr>
      <vt:lpstr>Конспектування лекційного матеріалу</vt:lpstr>
      <vt:lpstr>Проблемна лекція</vt:lpstr>
      <vt:lpstr>Лекція-візуалізація</vt:lpstr>
      <vt:lpstr>Лекція удвох або бінарна лекція</vt:lpstr>
      <vt:lpstr>Лекція-прес-конференція</vt:lpstr>
      <vt:lpstr>Лекція-консультація</vt:lpstr>
      <vt:lpstr>Лекція-провокація або лекція з попередньо запланованими помилками</vt:lpstr>
      <vt:lpstr>Лекція-діалог або діалог з аудиторією</vt:lpstr>
      <vt:lpstr>Лекція з використанням ігрових ситуацій</vt:lpstr>
      <vt:lpstr>Ознаки вдалої лекції для студентів</vt:lpstr>
      <vt:lpstr>Сучасна лекція має відповідати таким вимогам</vt:lpstr>
      <vt:lpstr>ДЯКУЮ ЗА УВАГУ!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54</cp:revision>
  <dcterms:created xsi:type="dcterms:W3CDTF">2020-09-21T18:46:49Z</dcterms:created>
  <dcterms:modified xsi:type="dcterms:W3CDTF">2020-09-22T07:43:51Z</dcterms:modified>
</cp:coreProperties>
</file>