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7" r:id="rId2"/>
    <p:sldId id="258" r:id="rId3"/>
    <p:sldId id="259" r:id="rId4"/>
    <p:sldId id="261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579" autoAdjust="0"/>
  </p:normalViewPr>
  <p:slideViewPr>
    <p:cSldViewPr>
      <p:cViewPr varScale="1">
        <p:scale>
          <a:sx n="74" d="100"/>
          <a:sy n="74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680DB9FA-96B3-4632-9154-CE0C30D44120}" type="datetimeFigureOut">
              <a:rPr lang="ru-RU" smtClean="0"/>
              <a:pPr/>
              <a:t>06.09.2020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D7D66222-9071-44FA-B17C-8526461B0E5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6"/>
            <a:ext cx="8262966" cy="1501517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latin typeface="Comic Sans MS" pitchFamily="66" charset="0"/>
              </a:rPr>
              <a:t>ІНОЗЕМНА МОВА ПРОФЕСІЙНО-КОМУНІКАТИВНОЇ  СПРЯМОВАНОСТІ </a:t>
            </a:r>
            <a:br>
              <a:rPr lang="ru-RU" b="1" dirty="0" smtClean="0">
                <a:latin typeface="Comic Sans MS" pitchFamily="66" charset="0"/>
              </a:rPr>
            </a:br>
            <a:r>
              <a:rPr lang="ru-RU" b="1" dirty="0" smtClean="0">
                <a:solidFill>
                  <a:srgbClr val="FF0000"/>
                </a:solidFill>
                <a:latin typeface="Comic Sans MS" pitchFamily="66" charset="0"/>
              </a:rPr>
              <a:t>(АНГЛІЙСЬКА)</a:t>
            </a:r>
            <a:r>
              <a:rPr lang="uk-UA" b="1" dirty="0" smtClean="0">
                <a:solidFill>
                  <a:srgbClr val="FF0000"/>
                </a:solidFill>
                <a:latin typeface="Comic Sans MS" pitchFamily="66" charset="0"/>
              </a:rPr>
              <a:t>»</a:t>
            </a:r>
            <a:endParaRPr lang="ru-RU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3074" name="Picture 2" descr="Картинки по запросу специальность туриз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0100" y="1785926"/>
            <a:ext cx="7128792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987171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orage.russiantraveller.ru/dollarphotoclub_65482539_620x4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151158">
            <a:off x="177912" y="324028"/>
            <a:ext cx="4713927" cy="3041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326177"/>
            <a:ext cx="3486459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s://img02.rl0.ru/27bf14ed071074832bc1046c3b451442/c1920x1200/blissway.by/wp-content/uploads/2016/07/phuket-plyazh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365586">
            <a:off x="4514350" y="293440"/>
            <a:ext cx="449329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brightwallpapers.com.ua/Uploads/11-8-2014/e62a147f-eb74-469b-97d4-db10ee10aee6/thumb2-324603c96866ad872b607bf62c97151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177"/>
            <a:ext cx="4962550" cy="3103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11117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571744"/>
            <a:ext cx="8501122" cy="3429024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uk-UA" sz="4000" dirty="0" smtClean="0"/>
              <a:t>Вивчаючи курс </a:t>
            </a:r>
          </a:p>
          <a:p>
            <a:pPr algn="ctr">
              <a:buNone/>
            </a:pPr>
            <a:r>
              <a:rPr lang="uk-UA" sz="4000" dirty="0" smtClean="0"/>
              <a:t>«Іноземна мова професійно-комунікативної спрямованості (англійська)»  </a:t>
            </a:r>
          </a:p>
          <a:p>
            <a:pPr algn="ctr">
              <a:buNone/>
            </a:pPr>
            <a:r>
              <a:rPr lang="uk-UA" sz="4000" dirty="0" smtClean="0">
                <a:solidFill>
                  <a:srgbClr val="FF0000"/>
                </a:solidFill>
              </a:rPr>
              <a:t>ТИ  </a:t>
            </a:r>
            <a:r>
              <a:rPr lang="uk-UA" sz="4000" dirty="0" err="1" smtClean="0">
                <a:solidFill>
                  <a:srgbClr val="FF0000"/>
                </a:solidFill>
              </a:rPr>
              <a:t>зможешь</a:t>
            </a:r>
            <a:r>
              <a:rPr lang="uk-UA" sz="4000" dirty="0" smtClean="0">
                <a:solidFill>
                  <a:srgbClr val="FF0000"/>
                </a:solidFill>
              </a:rPr>
              <a:t> 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Tourism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138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0999" y="1719070"/>
            <a:ext cx="8477281" cy="4710325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3600" dirty="0" smtClean="0"/>
              <a:t> </a:t>
            </a:r>
            <a:r>
              <a:rPr lang="uk-UA" sz="3600" dirty="0" smtClean="0"/>
              <a:t>перекладати з англійської на українську мову;</a:t>
            </a:r>
            <a:endParaRPr lang="ru-RU" sz="3600" dirty="0" smtClean="0"/>
          </a:p>
          <a:p>
            <a:r>
              <a:rPr lang="en-US" sz="3600" dirty="0" smtClean="0"/>
              <a:t> </a:t>
            </a:r>
            <a:r>
              <a:rPr lang="uk-UA" sz="3600" dirty="0" smtClean="0"/>
              <a:t>складати у письмовій формі відповіді, запрошення, довідкові матеріали;</a:t>
            </a:r>
            <a:endParaRPr lang="en-US" sz="3600" dirty="0" smtClean="0"/>
          </a:p>
          <a:p>
            <a:r>
              <a:rPr lang="en-US" sz="3600" dirty="0" smtClean="0"/>
              <a:t> </a:t>
            </a:r>
            <a:r>
              <a:rPr lang="uk-UA" sz="3600" dirty="0" smtClean="0"/>
              <a:t>вести англомовне комерційне листування, використовуючи   знання про культури різних країн;</a:t>
            </a:r>
            <a:endParaRPr lang="en-US" sz="3600" dirty="0" smtClean="0"/>
          </a:p>
          <a:p>
            <a:pPr lvl="0"/>
            <a:r>
              <a:rPr lang="en-US" sz="3600" dirty="0" smtClean="0"/>
              <a:t> </a:t>
            </a:r>
            <a:r>
              <a:rPr lang="uk-UA" sz="3600" dirty="0" smtClean="0"/>
              <a:t>п</a:t>
            </a:r>
            <a:r>
              <a:rPr lang="ru-RU" sz="3600" dirty="0" err="1" smtClean="0"/>
              <a:t>роводити</a:t>
            </a:r>
            <a:r>
              <a:rPr lang="ru-RU" sz="3600" dirty="0" smtClean="0"/>
              <a:t> переговори, </a:t>
            </a:r>
            <a:r>
              <a:rPr lang="ru-RU" sz="3600" dirty="0" err="1" smtClean="0"/>
              <a:t>презентації</a:t>
            </a:r>
            <a:r>
              <a:rPr lang="ru-RU" sz="3600" dirty="0" smtClean="0"/>
              <a:t> та </a:t>
            </a:r>
            <a:r>
              <a:rPr lang="ru-RU" sz="3600" dirty="0" err="1" smtClean="0"/>
              <a:t>інші</a:t>
            </a:r>
            <a:r>
              <a:rPr lang="ru-RU" sz="3600" dirty="0" smtClean="0"/>
              <a:t> </a:t>
            </a:r>
            <a:r>
              <a:rPr lang="ru-RU" sz="3600" dirty="0" err="1" smtClean="0"/>
              <a:t>види</a:t>
            </a:r>
            <a:r>
              <a:rPr lang="ru-RU" sz="3600" dirty="0" smtClean="0"/>
              <a:t> </a:t>
            </a:r>
            <a:r>
              <a:rPr lang="ru-RU" sz="3600" dirty="0" err="1" smtClean="0"/>
              <a:t>ділових</a:t>
            </a:r>
            <a:r>
              <a:rPr lang="ru-RU" sz="3600" dirty="0" smtClean="0"/>
              <a:t> </a:t>
            </a:r>
            <a:r>
              <a:rPr lang="ru-RU" sz="3600" dirty="0" err="1" smtClean="0"/>
              <a:t>заходів</a:t>
            </a:r>
            <a:r>
              <a:rPr lang="ru-RU" sz="3600" dirty="0" smtClean="0"/>
              <a:t>;</a:t>
            </a:r>
          </a:p>
          <a:p>
            <a:r>
              <a:rPr lang="uk-UA" sz="3600" dirty="0" smtClean="0"/>
              <a:t>Практикувати отримані знання у таких країнах </a:t>
            </a:r>
            <a:endParaRPr lang="en-US" sz="3600" dirty="0" smtClean="0"/>
          </a:p>
          <a:p>
            <a:endParaRPr lang="ru-RU" sz="36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262966" cy="358509"/>
          </a:xfrm>
        </p:spPr>
        <p:txBody>
          <a:bodyPr/>
          <a:lstStyle/>
          <a:p>
            <a:r>
              <a:rPr lang="uk-UA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259763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Turkey</a:t>
            </a:r>
            <a:endParaRPr lang="ru-RU" sz="4800" dirty="0"/>
          </a:p>
        </p:txBody>
      </p:sp>
      <p:pic>
        <p:nvPicPr>
          <p:cNvPr id="1026" name="Picture 2" descr="Картинки по запросу sightseeing in turk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4346848" cy="2897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sightseeing in turke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26360" y="4365104"/>
            <a:ext cx="4438128" cy="2352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sightseeing in turke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29559" y="1628800"/>
            <a:ext cx="3857625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Картинки по запросу sightseeing in turke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3" y="4657104"/>
            <a:ext cx="4346848" cy="2060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9150985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Bulgaria</a:t>
            </a:r>
            <a:r>
              <a:rPr lang="en-US" dirty="0" smtClean="0"/>
              <a:t> </a:t>
            </a:r>
            <a:endParaRPr lang="ru-RU" dirty="0"/>
          </a:p>
        </p:txBody>
      </p:sp>
      <p:pic>
        <p:nvPicPr>
          <p:cNvPr id="2051" name="Picture 3" descr="Картинки по запросу sightseeing in var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28800"/>
            <a:ext cx="4233079" cy="3174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Картинки по запросу sightseeing in bulgar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51" y="4438642"/>
            <a:ext cx="4775289" cy="222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Картинки по запросу sightseeing in bulga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6751" y="1628801"/>
            <a:ext cx="4559265" cy="2731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Картинки по запросу sightseeing in bulgari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1" y="4729062"/>
            <a:ext cx="4017054" cy="189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6084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p.vk.me/c633123/v633123631/530d5/Jn0JCLHNks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349" y="188640"/>
            <a:ext cx="4235275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p.vk.me/c604527/v604527631/e864/NHOW4aWCbe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10374"/>
            <a:ext cx="4223792" cy="3801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pp.vk.me/c619618/v619618812/d127/z5LN-0KHy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8640"/>
            <a:ext cx="4223792" cy="267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pp.vk.me/c617824/v617824812/1270d/bRU2jDgx_7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45024"/>
            <a:ext cx="3999095" cy="3024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0380263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7200" dirty="0" smtClean="0"/>
              <a:t>USA</a:t>
            </a:r>
            <a:endParaRPr lang="ru-RU" sz="7200" dirty="0"/>
          </a:p>
        </p:txBody>
      </p:sp>
      <p:pic>
        <p:nvPicPr>
          <p:cNvPr id="2050" name="Picture 2" descr="https://pp.vk.me/c637818/v637818339/16b2b/67mXIaPhxe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628800"/>
            <a:ext cx="5117941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pp.vk.me/c836327/v836327339/9bd0/R8Cazv8BqN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651640"/>
            <a:ext cx="3514849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pp.vk.me/c637818/v637818339/16842/dMX4okwyyF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1918" y="3883888"/>
            <a:ext cx="511794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786420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Сетка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391</TotalTime>
  <Words>73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Сетка</vt:lpstr>
      <vt:lpstr>«ІНОЗЕМНА МОВА ПРОФЕСІЙНО-КОМУНІКАТИВНОЇ  СПРЯМОВАНОСТІ  (АНГЛІЙСЬКА)»</vt:lpstr>
      <vt:lpstr>Слайд 2</vt:lpstr>
      <vt:lpstr>Tourism</vt:lpstr>
      <vt:lpstr> </vt:lpstr>
      <vt:lpstr>Turkey</vt:lpstr>
      <vt:lpstr>Bulgaria </vt:lpstr>
      <vt:lpstr>Слайд 7</vt:lpstr>
      <vt:lpstr>USA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Specialty «International tourism"</dc:title>
  <dc:creator>Маргаритка</dc:creator>
  <cp:lastModifiedBy>Nata</cp:lastModifiedBy>
  <cp:revision>16</cp:revision>
  <dcterms:created xsi:type="dcterms:W3CDTF">2017-02-20T17:44:34Z</dcterms:created>
  <dcterms:modified xsi:type="dcterms:W3CDTF">2020-09-06T11:49:51Z</dcterms:modified>
</cp:coreProperties>
</file>