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C8F5B-BE7C-45D0-B4D1-788AAB0039FD}" v="161" dt="2021-04-28T23:16:10.817"/>
    <p1510:client id="{3D3AA9AC-23FA-4370-A921-D61A9F4629D3}" v="352" dt="2021-04-28T23:44:15.928"/>
    <p1510:client id="{A2925CCC-4CF3-4385-A66D-982B5A7D720D}" v="57" dt="2021-04-29T00:22:12.610"/>
    <p1510:client id="{C59F2077-B796-439F-8652-D2DDB02F13DA}" v="191" dt="2021-04-29T00:15:07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27E13-6DBC-4F2A-A62D-4A442C4FC0EB}" type="doc">
      <dgm:prSet loTypeId="urn:microsoft.com/office/officeart/2005/8/layout/hierarchy1" loCatId="hierarchy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53438D0-AA58-4BC4-83AA-F25B7F782FF6}">
      <dgm:prSet/>
      <dgm:spPr/>
      <dgm:t>
        <a:bodyPr/>
        <a:lstStyle/>
        <a:p>
          <a:r>
            <a:rPr lang="ru-RU"/>
            <a:t>Столиця - Таллін.</a:t>
          </a:r>
          <a:endParaRPr lang="en-US"/>
        </a:p>
      </dgm:t>
    </dgm:pt>
    <dgm:pt modelId="{456F5F78-6D02-4BE6-81B8-A158F7BC5309}" type="parTrans" cxnId="{D1D470A2-C085-4512-B306-AEF8185C6BB3}">
      <dgm:prSet/>
      <dgm:spPr/>
      <dgm:t>
        <a:bodyPr/>
        <a:lstStyle/>
        <a:p>
          <a:endParaRPr lang="en-US"/>
        </a:p>
      </dgm:t>
    </dgm:pt>
    <dgm:pt modelId="{6F2A198E-DC3D-4077-9E88-2DB02422C41B}" type="sibTrans" cxnId="{D1D470A2-C085-4512-B306-AEF8185C6BB3}">
      <dgm:prSet/>
      <dgm:spPr/>
      <dgm:t>
        <a:bodyPr/>
        <a:lstStyle/>
        <a:p>
          <a:endParaRPr lang="en-US"/>
        </a:p>
      </dgm:t>
    </dgm:pt>
    <dgm:pt modelId="{4209AE95-BB44-45BC-8934-1B64CC307729}">
      <dgm:prSet/>
      <dgm:spPr/>
      <dgm:t>
        <a:bodyPr/>
        <a:lstStyle/>
        <a:p>
          <a:r>
            <a:rPr lang="ru-RU"/>
            <a:t>Населення - 1 315 635 чоловік.</a:t>
          </a:r>
          <a:endParaRPr lang="en-US"/>
        </a:p>
      </dgm:t>
    </dgm:pt>
    <dgm:pt modelId="{95102F34-0151-416A-8317-7292972DF9D8}" type="parTrans" cxnId="{B58BA843-DA3E-4BC0-AF56-2E8822DAA931}">
      <dgm:prSet/>
      <dgm:spPr/>
      <dgm:t>
        <a:bodyPr/>
        <a:lstStyle/>
        <a:p>
          <a:endParaRPr lang="en-US"/>
        </a:p>
      </dgm:t>
    </dgm:pt>
    <dgm:pt modelId="{424A4439-67E5-481E-A54C-FEE922646AD4}" type="sibTrans" cxnId="{B58BA843-DA3E-4BC0-AF56-2E8822DAA931}">
      <dgm:prSet/>
      <dgm:spPr/>
      <dgm:t>
        <a:bodyPr/>
        <a:lstStyle/>
        <a:p>
          <a:endParaRPr lang="en-US"/>
        </a:p>
      </dgm:t>
    </dgm:pt>
    <dgm:pt modelId="{2B2E4B3D-C8C7-406D-93A9-ADEB3A9CC71A}" type="pres">
      <dgm:prSet presAssocID="{2D627E13-6DBC-4F2A-A62D-4A442C4FC0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DA4768-A6C4-431C-9D5D-93950C9DB234}" type="pres">
      <dgm:prSet presAssocID="{953438D0-AA58-4BC4-83AA-F25B7F782FF6}" presName="hierRoot1" presStyleCnt="0"/>
      <dgm:spPr/>
    </dgm:pt>
    <dgm:pt modelId="{2EBADFD7-BAEE-4844-B4AE-6AD8564B62AF}" type="pres">
      <dgm:prSet presAssocID="{953438D0-AA58-4BC4-83AA-F25B7F782FF6}" presName="composite" presStyleCnt="0"/>
      <dgm:spPr/>
    </dgm:pt>
    <dgm:pt modelId="{D8FE3D10-BB62-412D-8054-8871766E9B7F}" type="pres">
      <dgm:prSet presAssocID="{953438D0-AA58-4BC4-83AA-F25B7F782FF6}" presName="background" presStyleLbl="node0" presStyleIdx="0" presStyleCnt="2"/>
      <dgm:spPr/>
    </dgm:pt>
    <dgm:pt modelId="{D4672F9F-BEA7-4F10-BE62-79E5755DF96E}" type="pres">
      <dgm:prSet presAssocID="{953438D0-AA58-4BC4-83AA-F25B7F782FF6}" presName="text" presStyleLbl="fgAcc0" presStyleIdx="0" presStyleCnt="2">
        <dgm:presLayoutVars>
          <dgm:chPref val="3"/>
        </dgm:presLayoutVars>
      </dgm:prSet>
      <dgm:spPr/>
    </dgm:pt>
    <dgm:pt modelId="{DBACB896-DB62-4EC8-BFA4-FECF8C29FD0C}" type="pres">
      <dgm:prSet presAssocID="{953438D0-AA58-4BC4-83AA-F25B7F782FF6}" presName="hierChild2" presStyleCnt="0"/>
      <dgm:spPr/>
    </dgm:pt>
    <dgm:pt modelId="{0A93FE76-DB3F-4F7B-8A82-A794ADAE4F94}" type="pres">
      <dgm:prSet presAssocID="{4209AE95-BB44-45BC-8934-1B64CC307729}" presName="hierRoot1" presStyleCnt="0"/>
      <dgm:spPr/>
    </dgm:pt>
    <dgm:pt modelId="{73616B97-1086-419D-A296-21357F9A409F}" type="pres">
      <dgm:prSet presAssocID="{4209AE95-BB44-45BC-8934-1B64CC307729}" presName="composite" presStyleCnt="0"/>
      <dgm:spPr/>
    </dgm:pt>
    <dgm:pt modelId="{DE7F8F9D-7FB6-47A4-A60F-1E1BAFC1CD73}" type="pres">
      <dgm:prSet presAssocID="{4209AE95-BB44-45BC-8934-1B64CC307729}" presName="background" presStyleLbl="node0" presStyleIdx="1" presStyleCnt="2"/>
      <dgm:spPr/>
    </dgm:pt>
    <dgm:pt modelId="{0C7CFE38-5546-4A71-B972-7293B5C4EBC0}" type="pres">
      <dgm:prSet presAssocID="{4209AE95-BB44-45BC-8934-1B64CC307729}" presName="text" presStyleLbl="fgAcc0" presStyleIdx="1" presStyleCnt="2">
        <dgm:presLayoutVars>
          <dgm:chPref val="3"/>
        </dgm:presLayoutVars>
      </dgm:prSet>
      <dgm:spPr/>
    </dgm:pt>
    <dgm:pt modelId="{94A2C424-7124-4381-95FB-A987D1AF4E5D}" type="pres">
      <dgm:prSet presAssocID="{4209AE95-BB44-45BC-8934-1B64CC307729}" presName="hierChild2" presStyleCnt="0"/>
      <dgm:spPr/>
    </dgm:pt>
  </dgm:ptLst>
  <dgm:cxnLst>
    <dgm:cxn modelId="{9EAA450B-D5FC-4FA4-899F-EE422B60CB6C}" type="presOf" srcId="{2D627E13-6DBC-4F2A-A62D-4A442C4FC0EB}" destId="{2B2E4B3D-C8C7-406D-93A9-ADEB3A9CC71A}" srcOrd="0" destOrd="0" presId="urn:microsoft.com/office/officeart/2005/8/layout/hierarchy1"/>
    <dgm:cxn modelId="{572B2D38-BF78-4559-AE70-F02057C686CA}" type="presOf" srcId="{953438D0-AA58-4BC4-83AA-F25B7F782FF6}" destId="{D4672F9F-BEA7-4F10-BE62-79E5755DF96E}" srcOrd="0" destOrd="0" presId="urn:microsoft.com/office/officeart/2005/8/layout/hierarchy1"/>
    <dgm:cxn modelId="{B58BA843-DA3E-4BC0-AF56-2E8822DAA931}" srcId="{2D627E13-6DBC-4F2A-A62D-4A442C4FC0EB}" destId="{4209AE95-BB44-45BC-8934-1B64CC307729}" srcOrd="1" destOrd="0" parTransId="{95102F34-0151-416A-8317-7292972DF9D8}" sibTransId="{424A4439-67E5-481E-A54C-FEE922646AD4}"/>
    <dgm:cxn modelId="{9D9ADD85-DCB9-45B3-99B1-A81878DCCF32}" type="presOf" srcId="{4209AE95-BB44-45BC-8934-1B64CC307729}" destId="{0C7CFE38-5546-4A71-B972-7293B5C4EBC0}" srcOrd="0" destOrd="0" presId="urn:microsoft.com/office/officeart/2005/8/layout/hierarchy1"/>
    <dgm:cxn modelId="{D1D470A2-C085-4512-B306-AEF8185C6BB3}" srcId="{2D627E13-6DBC-4F2A-A62D-4A442C4FC0EB}" destId="{953438D0-AA58-4BC4-83AA-F25B7F782FF6}" srcOrd="0" destOrd="0" parTransId="{456F5F78-6D02-4BE6-81B8-A158F7BC5309}" sibTransId="{6F2A198E-DC3D-4077-9E88-2DB02422C41B}"/>
    <dgm:cxn modelId="{AB3F5130-C5F3-4C93-9796-668E39D4DBCA}" type="presParOf" srcId="{2B2E4B3D-C8C7-406D-93A9-ADEB3A9CC71A}" destId="{77DA4768-A6C4-431C-9D5D-93950C9DB234}" srcOrd="0" destOrd="0" presId="urn:microsoft.com/office/officeart/2005/8/layout/hierarchy1"/>
    <dgm:cxn modelId="{B6DCB841-3301-41E8-83E1-393CE97BD9C5}" type="presParOf" srcId="{77DA4768-A6C4-431C-9D5D-93950C9DB234}" destId="{2EBADFD7-BAEE-4844-B4AE-6AD8564B62AF}" srcOrd="0" destOrd="0" presId="urn:microsoft.com/office/officeart/2005/8/layout/hierarchy1"/>
    <dgm:cxn modelId="{884C2FFA-DF8B-4981-930A-735195965E13}" type="presParOf" srcId="{2EBADFD7-BAEE-4844-B4AE-6AD8564B62AF}" destId="{D8FE3D10-BB62-412D-8054-8871766E9B7F}" srcOrd="0" destOrd="0" presId="urn:microsoft.com/office/officeart/2005/8/layout/hierarchy1"/>
    <dgm:cxn modelId="{1B6DA138-EF86-4297-A52C-84F1B692D5B7}" type="presParOf" srcId="{2EBADFD7-BAEE-4844-B4AE-6AD8564B62AF}" destId="{D4672F9F-BEA7-4F10-BE62-79E5755DF96E}" srcOrd="1" destOrd="0" presId="urn:microsoft.com/office/officeart/2005/8/layout/hierarchy1"/>
    <dgm:cxn modelId="{7D999078-6E9E-4028-B363-3343F0A0222C}" type="presParOf" srcId="{77DA4768-A6C4-431C-9D5D-93950C9DB234}" destId="{DBACB896-DB62-4EC8-BFA4-FECF8C29FD0C}" srcOrd="1" destOrd="0" presId="urn:microsoft.com/office/officeart/2005/8/layout/hierarchy1"/>
    <dgm:cxn modelId="{3CDF2C44-DC58-4400-8CD1-C7F82F8FAADC}" type="presParOf" srcId="{2B2E4B3D-C8C7-406D-93A9-ADEB3A9CC71A}" destId="{0A93FE76-DB3F-4F7B-8A82-A794ADAE4F94}" srcOrd="1" destOrd="0" presId="urn:microsoft.com/office/officeart/2005/8/layout/hierarchy1"/>
    <dgm:cxn modelId="{412D3D86-40F2-4256-9061-AAE07113B2A8}" type="presParOf" srcId="{0A93FE76-DB3F-4F7B-8A82-A794ADAE4F94}" destId="{73616B97-1086-419D-A296-21357F9A409F}" srcOrd="0" destOrd="0" presId="urn:microsoft.com/office/officeart/2005/8/layout/hierarchy1"/>
    <dgm:cxn modelId="{FC2DEECB-33FD-4ADA-822E-830230F3EC48}" type="presParOf" srcId="{73616B97-1086-419D-A296-21357F9A409F}" destId="{DE7F8F9D-7FB6-47A4-A60F-1E1BAFC1CD73}" srcOrd="0" destOrd="0" presId="urn:microsoft.com/office/officeart/2005/8/layout/hierarchy1"/>
    <dgm:cxn modelId="{2910C7AF-23BA-427E-AECD-9AE463082571}" type="presParOf" srcId="{73616B97-1086-419D-A296-21357F9A409F}" destId="{0C7CFE38-5546-4A71-B972-7293B5C4EBC0}" srcOrd="1" destOrd="0" presId="urn:microsoft.com/office/officeart/2005/8/layout/hierarchy1"/>
    <dgm:cxn modelId="{A632B187-2D58-489F-B800-8A23947FEDA5}" type="presParOf" srcId="{0A93FE76-DB3F-4F7B-8A82-A794ADAE4F94}" destId="{94A2C424-7124-4381-95FB-A987D1AF4E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056E1-DEB8-4707-B84E-A3C230FA00D8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632332-B2C8-4EF3-8BC4-1AF0884A1FC9}">
      <dgm:prSet/>
      <dgm:spPr/>
      <dgm:t>
        <a:bodyPr/>
        <a:lstStyle/>
        <a:p>
          <a:r>
            <a:rPr lang="en-US"/>
            <a:t>Перелік предметів фіксований, діти не обирають, що вчити.</a:t>
          </a:r>
        </a:p>
      </dgm:t>
    </dgm:pt>
    <dgm:pt modelId="{584816DB-AD8A-4A16-8527-C67B4DD48BA2}" type="parTrans" cxnId="{78D357FE-D06E-45BC-82FD-FE2BA767451A}">
      <dgm:prSet/>
      <dgm:spPr/>
      <dgm:t>
        <a:bodyPr/>
        <a:lstStyle/>
        <a:p>
          <a:endParaRPr lang="en-US"/>
        </a:p>
      </dgm:t>
    </dgm:pt>
    <dgm:pt modelId="{2C654160-DDE1-427B-AA71-096EE3110E77}" type="sibTrans" cxnId="{78D357FE-D06E-45BC-82FD-FE2BA767451A}">
      <dgm:prSet/>
      <dgm:spPr/>
      <dgm:t>
        <a:bodyPr/>
        <a:lstStyle/>
        <a:p>
          <a:endParaRPr lang="en-US"/>
        </a:p>
      </dgm:t>
    </dgm:pt>
    <dgm:pt modelId="{1F4AC2EA-1B80-436C-B24A-7A17DA684138}">
      <dgm:prSet/>
      <dgm:spPr/>
      <dgm:t>
        <a:bodyPr/>
        <a:lstStyle/>
        <a:p>
          <a:r>
            <a:rPr lang="en-US"/>
            <a:t>Межі для таких показників визначає держава.</a:t>
          </a:r>
        </a:p>
      </dgm:t>
    </dgm:pt>
    <dgm:pt modelId="{5027F527-92FD-4C47-980F-CF9105343C12}" type="parTrans" cxnId="{11BE945A-BED7-41E3-B8DC-646AA2B2A2C6}">
      <dgm:prSet/>
      <dgm:spPr/>
      <dgm:t>
        <a:bodyPr/>
        <a:lstStyle/>
        <a:p>
          <a:endParaRPr lang="en-US"/>
        </a:p>
      </dgm:t>
    </dgm:pt>
    <dgm:pt modelId="{E333B614-0078-4F48-B7C2-F3E2290EFC14}" type="sibTrans" cxnId="{11BE945A-BED7-41E3-B8DC-646AA2B2A2C6}">
      <dgm:prSet/>
      <dgm:spPr/>
      <dgm:t>
        <a:bodyPr/>
        <a:lstStyle/>
        <a:p>
          <a:endParaRPr lang="en-US"/>
        </a:p>
      </dgm:t>
    </dgm:pt>
    <dgm:pt modelId="{A4589648-054F-4109-BA4B-97FFEB1B9152}">
      <dgm:prSet/>
      <dgm:spPr/>
      <dgm:t>
        <a:bodyPr/>
        <a:lstStyle/>
        <a:p>
          <a:r>
            <a:rPr lang="en-US"/>
            <a:t>Педагоги можуть використовувати різні методики, працювати у власному темпі та підлаштовуватися під потреби дітей. </a:t>
          </a:r>
        </a:p>
      </dgm:t>
    </dgm:pt>
    <dgm:pt modelId="{80B1CB60-3F51-456B-B76D-A9D4B333ABB4}" type="parTrans" cxnId="{272A72C7-BA4D-40BA-B86F-D5C448A4C591}">
      <dgm:prSet/>
      <dgm:spPr/>
      <dgm:t>
        <a:bodyPr/>
        <a:lstStyle/>
        <a:p>
          <a:endParaRPr lang="en-US"/>
        </a:p>
      </dgm:t>
    </dgm:pt>
    <dgm:pt modelId="{154C7441-BA63-4B92-8194-265416D3CEFF}" type="sibTrans" cxnId="{272A72C7-BA4D-40BA-B86F-D5C448A4C591}">
      <dgm:prSet/>
      <dgm:spPr/>
      <dgm:t>
        <a:bodyPr/>
        <a:lstStyle/>
        <a:p>
          <a:endParaRPr lang="en-US"/>
        </a:p>
      </dgm:t>
    </dgm:pt>
    <dgm:pt modelId="{704C0F0C-475C-43F4-9316-BFDF1289804B}" type="pres">
      <dgm:prSet presAssocID="{086056E1-DEB8-4707-B84E-A3C230FA00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49F253-8722-445E-90E0-6CCD2DF5B74D}" type="pres">
      <dgm:prSet presAssocID="{3B632332-B2C8-4EF3-8BC4-1AF0884A1FC9}" presName="hierRoot1" presStyleCnt="0"/>
      <dgm:spPr/>
    </dgm:pt>
    <dgm:pt modelId="{F39B1D49-8599-478F-9D4D-D91CCBF6ED81}" type="pres">
      <dgm:prSet presAssocID="{3B632332-B2C8-4EF3-8BC4-1AF0884A1FC9}" presName="composite" presStyleCnt="0"/>
      <dgm:spPr/>
    </dgm:pt>
    <dgm:pt modelId="{328E31DD-90D1-492A-B2AE-4A4F25507BB6}" type="pres">
      <dgm:prSet presAssocID="{3B632332-B2C8-4EF3-8BC4-1AF0884A1FC9}" presName="background" presStyleLbl="node0" presStyleIdx="0" presStyleCnt="3"/>
      <dgm:spPr/>
    </dgm:pt>
    <dgm:pt modelId="{E3F63BF8-5E45-4F29-B54E-1E51AEA5FB76}" type="pres">
      <dgm:prSet presAssocID="{3B632332-B2C8-4EF3-8BC4-1AF0884A1FC9}" presName="text" presStyleLbl="fgAcc0" presStyleIdx="0" presStyleCnt="3">
        <dgm:presLayoutVars>
          <dgm:chPref val="3"/>
        </dgm:presLayoutVars>
      </dgm:prSet>
      <dgm:spPr/>
    </dgm:pt>
    <dgm:pt modelId="{086F3FAC-85DB-4F52-A81D-F7CA48D70701}" type="pres">
      <dgm:prSet presAssocID="{3B632332-B2C8-4EF3-8BC4-1AF0884A1FC9}" presName="hierChild2" presStyleCnt="0"/>
      <dgm:spPr/>
    </dgm:pt>
    <dgm:pt modelId="{77F9F8D3-AC91-4218-B434-E06DFF58ABD8}" type="pres">
      <dgm:prSet presAssocID="{1F4AC2EA-1B80-436C-B24A-7A17DA684138}" presName="hierRoot1" presStyleCnt="0"/>
      <dgm:spPr/>
    </dgm:pt>
    <dgm:pt modelId="{3E84FF45-DC54-46A2-88B8-244A45B4F066}" type="pres">
      <dgm:prSet presAssocID="{1F4AC2EA-1B80-436C-B24A-7A17DA684138}" presName="composite" presStyleCnt="0"/>
      <dgm:spPr/>
    </dgm:pt>
    <dgm:pt modelId="{915D2CC9-F934-41A7-A8C5-2946E6A29567}" type="pres">
      <dgm:prSet presAssocID="{1F4AC2EA-1B80-436C-B24A-7A17DA684138}" presName="background" presStyleLbl="node0" presStyleIdx="1" presStyleCnt="3"/>
      <dgm:spPr/>
    </dgm:pt>
    <dgm:pt modelId="{87A3B6CE-7E4F-44BC-A759-6DC579990FD7}" type="pres">
      <dgm:prSet presAssocID="{1F4AC2EA-1B80-436C-B24A-7A17DA684138}" presName="text" presStyleLbl="fgAcc0" presStyleIdx="1" presStyleCnt="3">
        <dgm:presLayoutVars>
          <dgm:chPref val="3"/>
        </dgm:presLayoutVars>
      </dgm:prSet>
      <dgm:spPr/>
    </dgm:pt>
    <dgm:pt modelId="{208A7393-843C-4C43-A231-E5DA98A47131}" type="pres">
      <dgm:prSet presAssocID="{1F4AC2EA-1B80-436C-B24A-7A17DA684138}" presName="hierChild2" presStyleCnt="0"/>
      <dgm:spPr/>
    </dgm:pt>
    <dgm:pt modelId="{9118A2D1-3846-4801-B82E-BFDF3285D070}" type="pres">
      <dgm:prSet presAssocID="{A4589648-054F-4109-BA4B-97FFEB1B9152}" presName="hierRoot1" presStyleCnt="0"/>
      <dgm:spPr/>
    </dgm:pt>
    <dgm:pt modelId="{BD75BD5B-8C9A-402E-9354-C7214A6D6140}" type="pres">
      <dgm:prSet presAssocID="{A4589648-054F-4109-BA4B-97FFEB1B9152}" presName="composite" presStyleCnt="0"/>
      <dgm:spPr/>
    </dgm:pt>
    <dgm:pt modelId="{2B57A5F1-9DBE-4DE3-A9FF-96AD38530B75}" type="pres">
      <dgm:prSet presAssocID="{A4589648-054F-4109-BA4B-97FFEB1B9152}" presName="background" presStyleLbl="node0" presStyleIdx="2" presStyleCnt="3"/>
      <dgm:spPr/>
    </dgm:pt>
    <dgm:pt modelId="{3FBC2AE0-6290-4476-B821-A0D93DF9015D}" type="pres">
      <dgm:prSet presAssocID="{A4589648-054F-4109-BA4B-97FFEB1B9152}" presName="text" presStyleLbl="fgAcc0" presStyleIdx="2" presStyleCnt="3">
        <dgm:presLayoutVars>
          <dgm:chPref val="3"/>
        </dgm:presLayoutVars>
      </dgm:prSet>
      <dgm:spPr/>
    </dgm:pt>
    <dgm:pt modelId="{40440CFF-DD19-472B-9697-77DE977CE189}" type="pres">
      <dgm:prSet presAssocID="{A4589648-054F-4109-BA4B-97FFEB1B9152}" presName="hierChild2" presStyleCnt="0"/>
      <dgm:spPr/>
    </dgm:pt>
  </dgm:ptLst>
  <dgm:cxnLst>
    <dgm:cxn modelId="{1E26B25C-B59F-4D95-A493-0C9B984C3A91}" type="presOf" srcId="{3B632332-B2C8-4EF3-8BC4-1AF0884A1FC9}" destId="{E3F63BF8-5E45-4F29-B54E-1E51AEA5FB76}" srcOrd="0" destOrd="0" presId="urn:microsoft.com/office/officeart/2005/8/layout/hierarchy1"/>
    <dgm:cxn modelId="{A8715543-0549-4AB5-9196-20E401C636B3}" type="presOf" srcId="{A4589648-054F-4109-BA4B-97FFEB1B9152}" destId="{3FBC2AE0-6290-4476-B821-A0D93DF9015D}" srcOrd="0" destOrd="0" presId="urn:microsoft.com/office/officeart/2005/8/layout/hierarchy1"/>
    <dgm:cxn modelId="{11BE945A-BED7-41E3-B8DC-646AA2B2A2C6}" srcId="{086056E1-DEB8-4707-B84E-A3C230FA00D8}" destId="{1F4AC2EA-1B80-436C-B24A-7A17DA684138}" srcOrd="1" destOrd="0" parTransId="{5027F527-92FD-4C47-980F-CF9105343C12}" sibTransId="{E333B614-0078-4F48-B7C2-F3E2290EFC14}"/>
    <dgm:cxn modelId="{41037684-6893-4CA6-8DB2-DF0B87C9C32F}" type="presOf" srcId="{086056E1-DEB8-4707-B84E-A3C230FA00D8}" destId="{704C0F0C-475C-43F4-9316-BFDF1289804B}" srcOrd="0" destOrd="0" presId="urn:microsoft.com/office/officeart/2005/8/layout/hierarchy1"/>
    <dgm:cxn modelId="{272A72C7-BA4D-40BA-B86F-D5C448A4C591}" srcId="{086056E1-DEB8-4707-B84E-A3C230FA00D8}" destId="{A4589648-054F-4109-BA4B-97FFEB1B9152}" srcOrd="2" destOrd="0" parTransId="{80B1CB60-3F51-456B-B76D-A9D4B333ABB4}" sibTransId="{154C7441-BA63-4B92-8194-265416D3CEFF}"/>
    <dgm:cxn modelId="{81CE8DFC-E7DB-4254-B8C4-0C03D33749B5}" type="presOf" srcId="{1F4AC2EA-1B80-436C-B24A-7A17DA684138}" destId="{87A3B6CE-7E4F-44BC-A759-6DC579990FD7}" srcOrd="0" destOrd="0" presId="urn:microsoft.com/office/officeart/2005/8/layout/hierarchy1"/>
    <dgm:cxn modelId="{78D357FE-D06E-45BC-82FD-FE2BA767451A}" srcId="{086056E1-DEB8-4707-B84E-A3C230FA00D8}" destId="{3B632332-B2C8-4EF3-8BC4-1AF0884A1FC9}" srcOrd="0" destOrd="0" parTransId="{584816DB-AD8A-4A16-8527-C67B4DD48BA2}" sibTransId="{2C654160-DDE1-427B-AA71-096EE3110E77}"/>
    <dgm:cxn modelId="{A9FB2F5E-7239-44C6-A56D-124210833314}" type="presParOf" srcId="{704C0F0C-475C-43F4-9316-BFDF1289804B}" destId="{FF49F253-8722-445E-90E0-6CCD2DF5B74D}" srcOrd="0" destOrd="0" presId="urn:microsoft.com/office/officeart/2005/8/layout/hierarchy1"/>
    <dgm:cxn modelId="{8B33D572-B77F-42B1-96DD-FE2AB3AF3FD5}" type="presParOf" srcId="{FF49F253-8722-445E-90E0-6CCD2DF5B74D}" destId="{F39B1D49-8599-478F-9D4D-D91CCBF6ED81}" srcOrd="0" destOrd="0" presId="urn:microsoft.com/office/officeart/2005/8/layout/hierarchy1"/>
    <dgm:cxn modelId="{33C25F8D-DEF4-410A-B413-A0391B5D1419}" type="presParOf" srcId="{F39B1D49-8599-478F-9D4D-D91CCBF6ED81}" destId="{328E31DD-90D1-492A-B2AE-4A4F25507BB6}" srcOrd="0" destOrd="0" presId="urn:microsoft.com/office/officeart/2005/8/layout/hierarchy1"/>
    <dgm:cxn modelId="{D3808716-6087-4851-904D-66E535EAC459}" type="presParOf" srcId="{F39B1D49-8599-478F-9D4D-D91CCBF6ED81}" destId="{E3F63BF8-5E45-4F29-B54E-1E51AEA5FB76}" srcOrd="1" destOrd="0" presId="urn:microsoft.com/office/officeart/2005/8/layout/hierarchy1"/>
    <dgm:cxn modelId="{9DE4F88D-B843-4440-8E46-4761163A3CF8}" type="presParOf" srcId="{FF49F253-8722-445E-90E0-6CCD2DF5B74D}" destId="{086F3FAC-85DB-4F52-A81D-F7CA48D70701}" srcOrd="1" destOrd="0" presId="urn:microsoft.com/office/officeart/2005/8/layout/hierarchy1"/>
    <dgm:cxn modelId="{6AF7BFBC-8200-4351-85E9-D9DA331954AE}" type="presParOf" srcId="{704C0F0C-475C-43F4-9316-BFDF1289804B}" destId="{77F9F8D3-AC91-4218-B434-E06DFF58ABD8}" srcOrd="1" destOrd="0" presId="urn:microsoft.com/office/officeart/2005/8/layout/hierarchy1"/>
    <dgm:cxn modelId="{518FAC39-147B-43AE-9C19-8BEBD4B8A76C}" type="presParOf" srcId="{77F9F8D3-AC91-4218-B434-E06DFF58ABD8}" destId="{3E84FF45-DC54-46A2-88B8-244A45B4F066}" srcOrd="0" destOrd="0" presId="urn:microsoft.com/office/officeart/2005/8/layout/hierarchy1"/>
    <dgm:cxn modelId="{F5AE50D0-D974-46B8-AC1D-C0849BA71318}" type="presParOf" srcId="{3E84FF45-DC54-46A2-88B8-244A45B4F066}" destId="{915D2CC9-F934-41A7-A8C5-2946E6A29567}" srcOrd="0" destOrd="0" presId="urn:microsoft.com/office/officeart/2005/8/layout/hierarchy1"/>
    <dgm:cxn modelId="{42FB589F-B3BB-4B3F-9A68-0400B3B14116}" type="presParOf" srcId="{3E84FF45-DC54-46A2-88B8-244A45B4F066}" destId="{87A3B6CE-7E4F-44BC-A759-6DC579990FD7}" srcOrd="1" destOrd="0" presId="urn:microsoft.com/office/officeart/2005/8/layout/hierarchy1"/>
    <dgm:cxn modelId="{ADE7B09C-5AEE-4D9E-8128-F77378194376}" type="presParOf" srcId="{77F9F8D3-AC91-4218-B434-E06DFF58ABD8}" destId="{208A7393-843C-4C43-A231-E5DA98A47131}" srcOrd="1" destOrd="0" presId="urn:microsoft.com/office/officeart/2005/8/layout/hierarchy1"/>
    <dgm:cxn modelId="{F5850006-A854-40FF-8EFD-791C2EA26159}" type="presParOf" srcId="{704C0F0C-475C-43F4-9316-BFDF1289804B}" destId="{9118A2D1-3846-4801-B82E-BFDF3285D070}" srcOrd="2" destOrd="0" presId="urn:microsoft.com/office/officeart/2005/8/layout/hierarchy1"/>
    <dgm:cxn modelId="{AD7BCE94-EDDC-4E5B-BEED-249BFBE05259}" type="presParOf" srcId="{9118A2D1-3846-4801-B82E-BFDF3285D070}" destId="{BD75BD5B-8C9A-402E-9354-C7214A6D6140}" srcOrd="0" destOrd="0" presId="urn:microsoft.com/office/officeart/2005/8/layout/hierarchy1"/>
    <dgm:cxn modelId="{EF4FF93A-62EA-4A22-9172-2A024CA441AD}" type="presParOf" srcId="{BD75BD5B-8C9A-402E-9354-C7214A6D6140}" destId="{2B57A5F1-9DBE-4DE3-A9FF-96AD38530B75}" srcOrd="0" destOrd="0" presId="urn:microsoft.com/office/officeart/2005/8/layout/hierarchy1"/>
    <dgm:cxn modelId="{1C0852C7-0859-4AD8-BEB8-6984AB58F752}" type="presParOf" srcId="{BD75BD5B-8C9A-402E-9354-C7214A6D6140}" destId="{3FBC2AE0-6290-4476-B821-A0D93DF9015D}" srcOrd="1" destOrd="0" presId="urn:microsoft.com/office/officeart/2005/8/layout/hierarchy1"/>
    <dgm:cxn modelId="{33265674-BD21-41F8-B25C-5519849D3FBD}" type="presParOf" srcId="{9118A2D1-3846-4801-B82E-BFDF3285D070}" destId="{40440CFF-DD19-472B-9697-77DE977CE1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7EBEC9-2135-46ED-8578-D6AF1CBE4B7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60D905-CEFA-4B12-A3E9-7FCBF2C005AB}">
      <dgm:prSet/>
      <dgm:spPr/>
      <dgm:t>
        <a:bodyPr/>
        <a:lstStyle/>
        <a:p>
          <a:r>
            <a:rPr lang="en-US"/>
            <a:t>На вулиці</a:t>
          </a:r>
        </a:p>
      </dgm:t>
    </dgm:pt>
    <dgm:pt modelId="{DAC4E081-7AF0-4CB6-A40E-7463726F2ABD}" type="parTrans" cxnId="{26F90D8C-BFE2-4422-AEBB-6F90609D6646}">
      <dgm:prSet/>
      <dgm:spPr/>
      <dgm:t>
        <a:bodyPr/>
        <a:lstStyle/>
        <a:p>
          <a:endParaRPr lang="en-US"/>
        </a:p>
      </dgm:t>
    </dgm:pt>
    <dgm:pt modelId="{A3BC5065-0291-449B-9FA6-74C8F74BAE04}" type="sibTrans" cxnId="{26F90D8C-BFE2-4422-AEBB-6F90609D6646}">
      <dgm:prSet/>
      <dgm:spPr/>
      <dgm:t>
        <a:bodyPr/>
        <a:lstStyle/>
        <a:p>
          <a:endParaRPr lang="en-US"/>
        </a:p>
      </dgm:t>
    </dgm:pt>
    <dgm:pt modelId="{5F1DCFB2-C7E9-4495-A4EC-A4C080151A15}">
      <dgm:prSet/>
      <dgm:spPr/>
      <dgm:t>
        <a:bodyPr/>
        <a:lstStyle/>
        <a:p>
          <a:r>
            <a:rPr lang="en-US"/>
            <a:t>В музеях</a:t>
          </a:r>
        </a:p>
      </dgm:t>
    </dgm:pt>
    <dgm:pt modelId="{42977A4B-CA6D-4B0C-9B0D-98922DCD4805}" type="parTrans" cxnId="{E19B8F48-9DEB-481F-81D3-2D755086D52D}">
      <dgm:prSet/>
      <dgm:spPr/>
      <dgm:t>
        <a:bodyPr/>
        <a:lstStyle/>
        <a:p>
          <a:endParaRPr lang="en-US"/>
        </a:p>
      </dgm:t>
    </dgm:pt>
    <dgm:pt modelId="{D8DB2271-7443-4B67-B330-7267C41327C6}" type="sibTrans" cxnId="{E19B8F48-9DEB-481F-81D3-2D755086D52D}">
      <dgm:prSet/>
      <dgm:spPr/>
      <dgm:t>
        <a:bodyPr/>
        <a:lstStyle/>
        <a:p>
          <a:endParaRPr lang="en-US"/>
        </a:p>
      </dgm:t>
    </dgm:pt>
    <dgm:pt modelId="{0BF53A1D-03D5-4F07-8C3B-83D8E63A9D78}">
      <dgm:prSet/>
      <dgm:spPr/>
      <dgm:t>
        <a:bodyPr/>
        <a:lstStyle/>
        <a:p>
          <a:r>
            <a:rPr lang="en-US"/>
            <a:t>Рахувати листя в парку </a:t>
          </a:r>
        </a:p>
      </dgm:t>
    </dgm:pt>
    <dgm:pt modelId="{71A8A4E6-4141-4269-9D20-8EF9F98577F3}" type="parTrans" cxnId="{E76ED2B7-E1B9-4254-A57C-0EF6F8C1BD6A}">
      <dgm:prSet/>
      <dgm:spPr/>
      <dgm:t>
        <a:bodyPr/>
        <a:lstStyle/>
        <a:p>
          <a:endParaRPr lang="en-US"/>
        </a:p>
      </dgm:t>
    </dgm:pt>
    <dgm:pt modelId="{2A504C1B-5C29-4ACA-B698-A47A16B6C2BA}" type="sibTrans" cxnId="{E76ED2B7-E1B9-4254-A57C-0EF6F8C1BD6A}">
      <dgm:prSet/>
      <dgm:spPr/>
      <dgm:t>
        <a:bodyPr/>
        <a:lstStyle/>
        <a:p>
          <a:endParaRPr lang="en-US"/>
        </a:p>
      </dgm:t>
    </dgm:pt>
    <dgm:pt modelId="{280533A7-E98E-46BD-AC61-118F15368BAD}">
      <dgm:prSet/>
      <dgm:spPr/>
      <dgm:t>
        <a:bodyPr/>
        <a:lstStyle/>
        <a:p>
          <a:r>
            <a:rPr lang="en-US"/>
            <a:t>Писати блоги замість диктантів </a:t>
          </a:r>
        </a:p>
      </dgm:t>
    </dgm:pt>
    <dgm:pt modelId="{F5C56269-1689-47A2-BC4B-509060573415}" type="parTrans" cxnId="{BCD24748-546E-45C9-B4B3-435D78D068D9}">
      <dgm:prSet/>
      <dgm:spPr/>
      <dgm:t>
        <a:bodyPr/>
        <a:lstStyle/>
        <a:p>
          <a:endParaRPr lang="en-US"/>
        </a:p>
      </dgm:t>
    </dgm:pt>
    <dgm:pt modelId="{C0566B84-4147-429B-8C42-FDDC9D263D0D}" type="sibTrans" cxnId="{BCD24748-546E-45C9-B4B3-435D78D068D9}">
      <dgm:prSet/>
      <dgm:spPr/>
      <dgm:t>
        <a:bodyPr/>
        <a:lstStyle/>
        <a:p>
          <a:endParaRPr lang="en-US"/>
        </a:p>
      </dgm:t>
    </dgm:pt>
    <dgm:pt modelId="{6986C54D-2354-4C4A-A6C2-E0EA13B2D371}">
      <dgm:prSet/>
      <dgm:spPr/>
      <dgm:t>
        <a:bodyPr/>
        <a:lstStyle/>
        <a:p>
          <a:r>
            <a:rPr lang="en-US"/>
            <a:t>Головне - щоб учні досягли відповідного рівня успішності.</a:t>
          </a:r>
        </a:p>
      </dgm:t>
    </dgm:pt>
    <dgm:pt modelId="{ECC4FC3A-5E43-4E66-A8FF-CA2BB09434EA}" type="parTrans" cxnId="{9811F2FE-29A7-40EA-844D-634B4F8FE447}">
      <dgm:prSet/>
      <dgm:spPr/>
      <dgm:t>
        <a:bodyPr/>
        <a:lstStyle/>
        <a:p>
          <a:endParaRPr lang="en-US"/>
        </a:p>
      </dgm:t>
    </dgm:pt>
    <dgm:pt modelId="{2A2889BD-521C-470C-AA97-3234177E8D5C}" type="sibTrans" cxnId="{9811F2FE-29A7-40EA-844D-634B4F8FE447}">
      <dgm:prSet/>
      <dgm:spPr/>
      <dgm:t>
        <a:bodyPr/>
        <a:lstStyle/>
        <a:p>
          <a:endParaRPr lang="en-US"/>
        </a:p>
      </dgm:t>
    </dgm:pt>
    <dgm:pt modelId="{41623597-5913-4B87-AFA8-B728C52B54A0}" type="pres">
      <dgm:prSet presAssocID="{6A7EBEC9-2135-46ED-8578-D6AF1CBE4B75}" presName="Name0" presStyleCnt="0">
        <dgm:presLayoutVars>
          <dgm:dir/>
          <dgm:resizeHandles val="exact"/>
        </dgm:presLayoutVars>
      </dgm:prSet>
      <dgm:spPr/>
    </dgm:pt>
    <dgm:pt modelId="{62B99DBD-1E51-47DA-8E5D-989BDF59905E}" type="pres">
      <dgm:prSet presAssocID="{6760D905-CEFA-4B12-A3E9-7FCBF2C005AB}" presName="node" presStyleLbl="node1" presStyleIdx="0" presStyleCnt="5">
        <dgm:presLayoutVars>
          <dgm:bulletEnabled val="1"/>
        </dgm:presLayoutVars>
      </dgm:prSet>
      <dgm:spPr/>
    </dgm:pt>
    <dgm:pt modelId="{15BFCE04-E555-4FEC-B743-932D3AA62524}" type="pres">
      <dgm:prSet presAssocID="{A3BC5065-0291-449B-9FA6-74C8F74BAE04}" presName="sibTrans" presStyleLbl="sibTrans1D1" presStyleIdx="0" presStyleCnt="4"/>
      <dgm:spPr/>
    </dgm:pt>
    <dgm:pt modelId="{7B2900A5-CC27-4062-AF3B-AFEC0D8940D9}" type="pres">
      <dgm:prSet presAssocID="{A3BC5065-0291-449B-9FA6-74C8F74BAE04}" presName="connectorText" presStyleLbl="sibTrans1D1" presStyleIdx="0" presStyleCnt="4"/>
      <dgm:spPr/>
    </dgm:pt>
    <dgm:pt modelId="{7885450A-927C-41FB-9537-82D1B402BA0B}" type="pres">
      <dgm:prSet presAssocID="{5F1DCFB2-C7E9-4495-A4EC-A4C080151A15}" presName="node" presStyleLbl="node1" presStyleIdx="1" presStyleCnt="5">
        <dgm:presLayoutVars>
          <dgm:bulletEnabled val="1"/>
        </dgm:presLayoutVars>
      </dgm:prSet>
      <dgm:spPr/>
    </dgm:pt>
    <dgm:pt modelId="{CAEE49C5-666E-4403-9BF8-C0B58568C738}" type="pres">
      <dgm:prSet presAssocID="{D8DB2271-7443-4B67-B330-7267C41327C6}" presName="sibTrans" presStyleLbl="sibTrans1D1" presStyleIdx="1" presStyleCnt="4"/>
      <dgm:spPr/>
    </dgm:pt>
    <dgm:pt modelId="{CD9CC0A1-F2E6-4C82-AADD-1F46A9DCB697}" type="pres">
      <dgm:prSet presAssocID="{D8DB2271-7443-4B67-B330-7267C41327C6}" presName="connectorText" presStyleLbl="sibTrans1D1" presStyleIdx="1" presStyleCnt="4"/>
      <dgm:spPr/>
    </dgm:pt>
    <dgm:pt modelId="{47D1B804-3C8D-461E-9C6B-430B5B4BA34E}" type="pres">
      <dgm:prSet presAssocID="{0BF53A1D-03D5-4F07-8C3B-83D8E63A9D78}" presName="node" presStyleLbl="node1" presStyleIdx="2" presStyleCnt="5">
        <dgm:presLayoutVars>
          <dgm:bulletEnabled val="1"/>
        </dgm:presLayoutVars>
      </dgm:prSet>
      <dgm:spPr/>
    </dgm:pt>
    <dgm:pt modelId="{CC706FC9-EB34-4BB0-B697-EB0CE38F9930}" type="pres">
      <dgm:prSet presAssocID="{2A504C1B-5C29-4ACA-B698-A47A16B6C2BA}" presName="sibTrans" presStyleLbl="sibTrans1D1" presStyleIdx="2" presStyleCnt="4"/>
      <dgm:spPr/>
    </dgm:pt>
    <dgm:pt modelId="{F3F8D3FC-D579-4B20-A15E-0B09693CAEEA}" type="pres">
      <dgm:prSet presAssocID="{2A504C1B-5C29-4ACA-B698-A47A16B6C2BA}" presName="connectorText" presStyleLbl="sibTrans1D1" presStyleIdx="2" presStyleCnt="4"/>
      <dgm:spPr/>
    </dgm:pt>
    <dgm:pt modelId="{0D36644F-AD9F-4DEC-BB47-97A07BC649F2}" type="pres">
      <dgm:prSet presAssocID="{280533A7-E98E-46BD-AC61-118F15368BAD}" presName="node" presStyleLbl="node1" presStyleIdx="3" presStyleCnt="5">
        <dgm:presLayoutVars>
          <dgm:bulletEnabled val="1"/>
        </dgm:presLayoutVars>
      </dgm:prSet>
      <dgm:spPr/>
    </dgm:pt>
    <dgm:pt modelId="{18180681-D2D2-4CDE-8DB0-8413D39A1573}" type="pres">
      <dgm:prSet presAssocID="{C0566B84-4147-429B-8C42-FDDC9D263D0D}" presName="sibTrans" presStyleLbl="sibTrans1D1" presStyleIdx="3" presStyleCnt="4"/>
      <dgm:spPr/>
    </dgm:pt>
    <dgm:pt modelId="{4226CD13-60E7-45B8-BA06-49C62FB71302}" type="pres">
      <dgm:prSet presAssocID="{C0566B84-4147-429B-8C42-FDDC9D263D0D}" presName="connectorText" presStyleLbl="sibTrans1D1" presStyleIdx="3" presStyleCnt="4"/>
      <dgm:spPr/>
    </dgm:pt>
    <dgm:pt modelId="{E6FF3BEB-A8DF-4DE8-8CFC-52ECA4D2E355}" type="pres">
      <dgm:prSet presAssocID="{6986C54D-2354-4C4A-A6C2-E0EA13B2D371}" presName="node" presStyleLbl="node1" presStyleIdx="4" presStyleCnt="5">
        <dgm:presLayoutVars>
          <dgm:bulletEnabled val="1"/>
        </dgm:presLayoutVars>
      </dgm:prSet>
      <dgm:spPr/>
    </dgm:pt>
  </dgm:ptLst>
  <dgm:cxnLst>
    <dgm:cxn modelId="{490E590A-BAC4-4859-9714-87407D2D5658}" type="presOf" srcId="{D8DB2271-7443-4B67-B330-7267C41327C6}" destId="{CAEE49C5-666E-4403-9BF8-C0B58568C738}" srcOrd="0" destOrd="0" presId="urn:microsoft.com/office/officeart/2016/7/layout/RepeatingBendingProcessNew"/>
    <dgm:cxn modelId="{266F542D-6408-484E-A931-3C65E807A834}" type="presOf" srcId="{6986C54D-2354-4C4A-A6C2-E0EA13B2D371}" destId="{E6FF3BEB-A8DF-4DE8-8CFC-52ECA4D2E355}" srcOrd="0" destOrd="0" presId="urn:microsoft.com/office/officeart/2016/7/layout/RepeatingBendingProcessNew"/>
    <dgm:cxn modelId="{BCD24748-546E-45C9-B4B3-435D78D068D9}" srcId="{6A7EBEC9-2135-46ED-8578-D6AF1CBE4B75}" destId="{280533A7-E98E-46BD-AC61-118F15368BAD}" srcOrd="3" destOrd="0" parTransId="{F5C56269-1689-47A2-BC4B-509060573415}" sibTransId="{C0566B84-4147-429B-8C42-FDDC9D263D0D}"/>
    <dgm:cxn modelId="{E19B8F48-9DEB-481F-81D3-2D755086D52D}" srcId="{6A7EBEC9-2135-46ED-8578-D6AF1CBE4B75}" destId="{5F1DCFB2-C7E9-4495-A4EC-A4C080151A15}" srcOrd="1" destOrd="0" parTransId="{42977A4B-CA6D-4B0C-9B0D-98922DCD4805}" sibTransId="{D8DB2271-7443-4B67-B330-7267C41327C6}"/>
    <dgm:cxn modelId="{84D0076B-4982-4FD6-A69A-294EEF3EB753}" type="presOf" srcId="{A3BC5065-0291-449B-9FA6-74C8F74BAE04}" destId="{7B2900A5-CC27-4062-AF3B-AFEC0D8940D9}" srcOrd="1" destOrd="0" presId="urn:microsoft.com/office/officeart/2016/7/layout/RepeatingBendingProcessNew"/>
    <dgm:cxn modelId="{9AF08775-0915-46AD-8D69-A8F952B4C13E}" type="presOf" srcId="{6760D905-CEFA-4B12-A3E9-7FCBF2C005AB}" destId="{62B99DBD-1E51-47DA-8E5D-989BDF59905E}" srcOrd="0" destOrd="0" presId="urn:microsoft.com/office/officeart/2016/7/layout/RepeatingBendingProcessNew"/>
    <dgm:cxn modelId="{17518884-D907-45B1-8C1E-1E3CB10C9422}" type="presOf" srcId="{6A7EBEC9-2135-46ED-8578-D6AF1CBE4B75}" destId="{41623597-5913-4B87-AFA8-B728C52B54A0}" srcOrd="0" destOrd="0" presId="urn:microsoft.com/office/officeart/2016/7/layout/RepeatingBendingProcessNew"/>
    <dgm:cxn modelId="{26F90D8C-BFE2-4422-AEBB-6F90609D6646}" srcId="{6A7EBEC9-2135-46ED-8578-D6AF1CBE4B75}" destId="{6760D905-CEFA-4B12-A3E9-7FCBF2C005AB}" srcOrd="0" destOrd="0" parTransId="{DAC4E081-7AF0-4CB6-A40E-7463726F2ABD}" sibTransId="{A3BC5065-0291-449B-9FA6-74C8F74BAE04}"/>
    <dgm:cxn modelId="{BD721B8F-618E-4147-B02A-B572FEEB971D}" type="presOf" srcId="{C0566B84-4147-429B-8C42-FDDC9D263D0D}" destId="{18180681-D2D2-4CDE-8DB0-8413D39A1573}" srcOrd="0" destOrd="0" presId="urn:microsoft.com/office/officeart/2016/7/layout/RepeatingBendingProcessNew"/>
    <dgm:cxn modelId="{9DA9F4A5-7193-4076-AD85-4357A3567AF4}" type="presOf" srcId="{2A504C1B-5C29-4ACA-B698-A47A16B6C2BA}" destId="{CC706FC9-EB34-4BB0-B697-EB0CE38F9930}" srcOrd="0" destOrd="0" presId="urn:microsoft.com/office/officeart/2016/7/layout/RepeatingBendingProcessNew"/>
    <dgm:cxn modelId="{E08F80AD-8949-461C-836A-1FA7FA7C8851}" type="presOf" srcId="{A3BC5065-0291-449B-9FA6-74C8F74BAE04}" destId="{15BFCE04-E555-4FEC-B743-932D3AA62524}" srcOrd="0" destOrd="0" presId="urn:microsoft.com/office/officeart/2016/7/layout/RepeatingBendingProcessNew"/>
    <dgm:cxn modelId="{E76ED2B7-E1B9-4254-A57C-0EF6F8C1BD6A}" srcId="{6A7EBEC9-2135-46ED-8578-D6AF1CBE4B75}" destId="{0BF53A1D-03D5-4F07-8C3B-83D8E63A9D78}" srcOrd="2" destOrd="0" parTransId="{71A8A4E6-4141-4269-9D20-8EF9F98577F3}" sibTransId="{2A504C1B-5C29-4ACA-B698-A47A16B6C2BA}"/>
    <dgm:cxn modelId="{08BCCBCC-CBC3-4717-9ECB-E44A4648927A}" type="presOf" srcId="{0BF53A1D-03D5-4F07-8C3B-83D8E63A9D78}" destId="{47D1B804-3C8D-461E-9C6B-430B5B4BA34E}" srcOrd="0" destOrd="0" presId="urn:microsoft.com/office/officeart/2016/7/layout/RepeatingBendingProcessNew"/>
    <dgm:cxn modelId="{383CA3CE-8CC2-4D69-985A-C28682BEAA6A}" type="presOf" srcId="{5F1DCFB2-C7E9-4495-A4EC-A4C080151A15}" destId="{7885450A-927C-41FB-9537-82D1B402BA0B}" srcOrd="0" destOrd="0" presId="urn:microsoft.com/office/officeart/2016/7/layout/RepeatingBendingProcessNew"/>
    <dgm:cxn modelId="{38A668D1-5AE3-4B3C-8FE6-72C7311043FD}" type="presOf" srcId="{C0566B84-4147-429B-8C42-FDDC9D263D0D}" destId="{4226CD13-60E7-45B8-BA06-49C62FB71302}" srcOrd="1" destOrd="0" presId="urn:microsoft.com/office/officeart/2016/7/layout/RepeatingBendingProcessNew"/>
    <dgm:cxn modelId="{EE3AC8D3-D148-4062-AB6B-F8F66B952517}" type="presOf" srcId="{2A504C1B-5C29-4ACA-B698-A47A16B6C2BA}" destId="{F3F8D3FC-D579-4B20-A15E-0B09693CAEEA}" srcOrd="1" destOrd="0" presId="urn:microsoft.com/office/officeart/2016/7/layout/RepeatingBendingProcessNew"/>
    <dgm:cxn modelId="{4D05A5E9-21D9-40FE-9636-6E47F8687AE3}" type="presOf" srcId="{280533A7-E98E-46BD-AC61-118F15368BAD}" destId="{0D36644F-AD9F-4DEC-BB47-97A07BC649F2}" srcOrd="0" destOrd="0" presId="urn:microsoft.com/office/officeart/2016/7/layout/RepeatingBendingProcessNew"/>
    <dgm:cxn modelId="{C8A285EE-048E-4199-BDF8-A66E8E967896}" type="presOf" srcId="{D8DB2271-7443-4B67-B330-7267C41327C6}" destId="{CD9CC0A1-F2E6-4C82-AADD-1F46A9DCB697}" srcOrd="1" destOrd="0" presId="urn:microsoft.com/office/officeart/2016/7/layout/RepeatingBendingProcessNew"/>
    <dgm:cxn modelId="{9811F2FE-29A7-40EA-844D-634B4F8FE447}" srcId="{6A7EBEC9-2135-46ED-8578-D6AF1CBE4B75}" destId="{6986C54D-2354-4C4A-A6C2-E0EA13B2D371}" srcOrd="4" destOrd="0" parTransId="{ECC4FC3A-5E43-4E66-A8FF-CA2BB09434EA}" sibTransId="{2A2889BD-521C-470C-AA97-3234177E8D5C}"/>
    <dgm:cxn modelId="{355C48A8-1EAC-4CA3-A641-8DF2CCE2ACE3}" type="presParOf" srcId="{41623597-5913-4B87-AFA8-B728C52B54A0}" destId="{62B99DBD-1E51-47DA-8E5D-989BDF59905E}" srcOrd="0" destOrd="0" presId="urn:microsoft.com/office/officeart/2016/7/layout/RepeatingBendingProcessNew"/>
    <dgm:cxn modelId="{AFED2E55-E735-4E49-81BB-DDCD48EBF3EC}" type="presParOf" srcId="{41623597-5913-4B87-AFA8-B728C52B54A0}" destId="{15BFCE04-E555-4FEC-B743-932D3AA62524}" srcOrd="1" destOrd="0" presId="urn:microsoft.com/office/officeart/2016/7/layout/RepeatingBendingProcessNew"/>
    <dgm:cxn modelId="{A89683D8-770B-4DE4-9D2B-82042519DF6E}" type="presParOf" srcId="{15BFCE04-E555-4FEC-B743-932D3AA62524}" destId="{7B2900A5-CC27-4062-AF3B-AFEC0D8940D9}" srcOrd="0" destOrd="0" presId="urn:microsoft.com/office/officeart/2016/7/layout/RepeatingBendingProcessNew"/>
    <dgm:cxn modelId="{2E17DA8B-F0A6-46F7-B20C-8EABE3FAC0C4}" type="presParOf" srcId="{41623597-5913-4B87-AFA8-B728C52B54A0}" destId="{7885450A-927C-41FB-9537-82D1B402BA0B}" srcOrd="2" destOrd="0" presId="urn:microsoft.com/office/officeart/2016/7/layout/RepeatingBendingProcessNew"/>
    <dgm:cxn modelId="{32358854-9387-4B9B-A574-913AA4B493DF}" type="presParOf" srcId="{41623597-5913-4B87-AFA8-B728C52B54A0}" destId="{CAEE49C5-666E-4403-9BF8-C0B58568C738}" srcOrd="3" destOrd="0" presId="urn:microsoft.com/office/officeart/2016/7/layout/RepeatingBendingProcessNew"/>
    <dgm:cxn modelId="{53917EB0-F8EC-467E-92E0-181438ECDB37}" type="presParOf" srcId="{CAEE49C5-666E-4403-9BF8-C0B58568C738}" destId="{CD9CC0A1-F2E6-4C82-AADD-1F46A9DCB697}" srcOrd="0" destOrd="0" presId="urn:microsoft.com/office/officeart/2016/7/layout/RepeatingBendingProcessNew"/>
    <dgm:cxn modelId="{22C59D47-4CE5-4A05-8B9F-99450C568531}" type="presParOf" srcId="{41623597-5913-4B87-AFA8-B728C52B54A0}" destId="{47D1B804-3C8D-461E-9C6B-430B5B4BA34E}" srcOrd="4" destOrd="0" presId="urn:microsoft.com/office/officeart/2016/7/layout/RepeatingBendingProcessNew"/>
    <dgm:cxn modelId="{8B981364-7968-4598-B15A-AD08550FB88E}" type="presParOf" srcId="{41623597-5913-4B87-AFA8-B728C52B54A0}" destId="{CC706FC9-EB34-4BB0-B697-EB0CE38F9930}" srcOrd="5" destOrd="0" presId="urn:microsoft.com/office/officeart/2016/7/layout/RepeatingBendingProcessNew"/>
    <dgm:cxn modelId="{4D37DDAF-53A7-41A3-BB31-F095C9F6429A}" type="presParOf" srcId="{CC706FC9-EB34-4BB0-B697-EB0CE38F9930}" destId="{F3F8D3FC-D579-4B20-A15E-0B09693CAEEA}" srcOrd="0" destOrd="0" presId="urn:microsoft.com/office/officeart/2016/7/layout/RepeatingBendingProcessNew"/>
    <dgm:cxn modelId="{939DD7DD-4D9B-4532-ACD7-523C3D29646E}" type="presParOf" srcId="{41623597-5913-4B87-AFA8-B728C52B54A0}" destId="{0D36644F-AD9F-4DEC-BB47-97A07BC649F2}" srcOrd="6" destOrd="0" presId="urn:microsoft.com/office/officeart/2016/7/layout/RepeatingBendingProcessNew"/>
    <dgm:cxn modelId="{BF705614-CD5B-4258-A076-B7E978EE87DC}" type="presParOf" srcId="{41623597-5913-4B87-AFA8-B728C52B54A0}" destId="{18180681-D2D2-4CDE-8DB0-8413D39A1573}" srcOrd="7" destOrd="0" presId="urn:microsoft.com/office/officeart/2016/7/layout/RepeatingBendingProcessNew"/>
    <dgm:cxn modelId="{CCCAAD2F-007E-49C5-840D-F8FB5F5D50D3}" type="presParOf" srcId="{18180681-D2D2-4CDE-8DB0-8413D39A1573}" destId="{4226CD13-60E7-45B8-BA06-49C62FB71302}" srcOrd="0" destOrd="0" presId="urn:microsoft.com/office/officeart/2016/7/layout/RepeatingBendingProcessNew"/>
    <dgm:cxn modelId="{11EED1E9-2507-448D-8CED-15F2D4A20AF7}" type="presParOf" srcId="{41623597-5913-4B87-AFA8-B728C52B54A0}" destId="{E6FF3BEB-A8DF-4DE8-8CFC-52ECA4D2E355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E3D10-BB62-412D-8054-8871766E9B7F}">
      <dsp:nvSpPr>
        <dsp:cNvPr id="0" name=""/>
        <dsp:cNvSpPr/>
      </dsp:nvSpPr>
      <dsp:spPr>
        <a:xfrm>
          <a:off x="546" y="1256323"/>
          <a:ext cx="1916498" cy="1216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72F9F-BEA7-4F10-BE62-79E5755DF96E}">
      <dsp:nvSpPr>
        <dsp:cNvPr id="0" name=""/>
        <dsp:cNvSpPr/>
      </dsp:nvSpPr>
      <dsp:spPr>
        <a:xfrm>
          <a:off x="213490" y="1458620"/>
          <a:ext cx="1916498" cy="121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Столиця - Таллін.</a:t>
          </a:r>
          <a:endParaRPr lang="en-US" sz="2300" kern="1200"/>
        </a:p>
      </dsp:txBody>
      <dsp:txXfrm>
        <a:off x="249134" y="1494264"/>
        <a:ext cx="1845210" cy="1145688"/>
      </dsp:txXfrm>
    </dsp:sp>
    <dsp:sp modelId="{DE7F8F9D-7FB6-47A4-A60F-1E1BAFC1CD73}">
      <dsp:nvSpPr>
        <dsp:cNvPr id="0" name=""/>
        <dsp:cNvSpPr/>
      </dsp:nvSpPr>
      <dsp:spPr>
        <a:xfrm>
          <a:off x="2342933" y="1256323"/>
          <a:ext cx="1916498" cy="1216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7CFE38-5546-4A71-B972-7293B5C4EBC0}">
      <dsp:nvSpPr>
        <dsp:cNvPr id="0" name=""/>
        <dsp:cNvSpPr/>
      </dsp:nvSpPr>
      <dsp:spPr>
        <a:xfrm>
          <a:off x="2555877" y="1458620"/>
          <a:ext cx="1916498" cy="121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Населення - 1 315 635 чоловік.</a:t>
          </a:r>
          <a:endParaRPr lang="en-US" sz="2300" kern="1200"/>
        </a:p>
      </dsp:txBody>
      <dsp:txXfrm>
        <a:off x="2591521" y="1494264"/>
        <a:ext cx="1845210" cy="114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E31DD-90D1-492A-B2AE-4A4F25507BB6}">
      <dsp:nvSpPr>
        <dsp:cNvPr id="0" name=""/>
        <dsp:cNvSpPr/>
      </dsp:nvSpPr>
      <dsp:spPr>
        <a:xfrm>
          <a:off x="0" y="1382068"/>
          <a:ext cx="3297985" cy="2094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F63BF8-5E45-4F29-B54E-1E51AEA5FB76}">
      <dsp:nvSpPr>
        <dsp:cNvPr id="0" name=""/>
        <dsp:cNvSpPr/>
      </dsp:nvSpPr>
      <dsp:spPr>
        <a:xfrm>
          <a:off x="366442" y="1730189"/>
          <a:ext cx="3297985" cy="2094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Перелік предметів фіксований, діти не обирають, що вчити.</a:t>
          </a:r>
        </a:p>
      </dsp:txBody>
      <dsp:txXfrm>
        <a:off x="427780" y="1791527"/>
        <a:ext cx="3175309" cy="1971545"/>
      </dsp:txXfrm>
    </dsp:sp>
    <dsp:sp modelId="{915D2CC9-F934-41A7-A8C5-2946E6A29567}">
      <dsp:nvSpPr>
        <dsp:cNvPr id="0" name=""/>
        <dsp:cNvSpPr/>
      </dsp:nvSpPr>
      <dsp:spPr>
        <a:xfrm>
          <a:off x="4030871" y="1382068"/>
          <a:ext cx="3297985" cy="2094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A3B6CE-7E4F-44BC-A759-6DC579990FD7}">
      <dsp:nvSpPr>
        <dsp:cNvPr id="0" name=""/>
        <dsp:cNvSpPr/>
      </dsp:nvSpPr>
      <dsp:spPr>
        <a:xfrm>
          <a:off x="4397314" y="1730189"/>
          <a:ext cx="3297985" cy="2094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Межі для таких показників визначає держава.</a:t>
          </a:r>
        </a:p>
      </dsp:txBody>
      <dsp:txXfrm>
        <a:off x="4458652" y="1791527"/>
        <a:ext cx="3175309" cy="1971545"/>
      </dsp:txXfrm>
    </dsp:sp>
    <dsp:sp modelId="{2B57A5F1-9DBE-4DE3-A9FF-96AD38530B75}">
      <dsp:nvSpPr>
        <dsp:cNvPr id="0" name=""/>
        <dsp:cNvSpPr/>
      </dsp:nvSpPr>
      <dsp:spPr>
        <a:xfrm>
          <a:off x="8061743" y="1382068"/>
          <a:ext cx="3297985" cy="2094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BC2AE0-6290-4476-B821-A0D93DF9015D}">
      <dsp:nvSpPr>
        <dsp:cNvPr id="0" name=""/>
        <dsp:cNvSpPr/>
      </dsp:nvSpPr>
      <dsp:spPr>
        <a:xfrm>
          <a:off x="8428186" y="1730189"/>
          <a:ext cx="3297985" cy="2094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Педагоги можуть використовувати різні методики, працювати у власному темпі та підлаштовуватися під потреби дітей. </a:t>
          </a:r>
        </a:p>
      </dsp:txBody>
      <dsp:txXfrm>
        <a:off x="8489524" y="1791527"/>
        <a:ext cx="3175309" cy="1971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FCE04-E555-4FEC-B743-932D3AA62524}">
      <dsp:nvSpPr>
        <dsp:cNvPr id="0" name=""/>
        <dsp:cNvSpPr/>
      </dsp:nvSpPr>
      <dsp:spPr>
        <a:xfrm>
          <a:off x="3356303" y="632342"/>
          <a:ext cx="488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86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7640" y="675465"/>
        <a:ext cx="25961" cy="5192"/>
      </dsp:txXfrm>
    </dsp:sp>
    <dsp:sp modelId="{62B99DBD-1E51-47DA-8E5D-989BDF59905E}">
      <dsp:nvSpPr>
        <dsp:cNvPr id="0" name=""/>
        <dsp:cNvSpPr/>
      </dsp:nvSpPr>
      <dsp:spPr>
        <a:xfrm>
          <a:off x="1100560" y="799"/>
          <a:ext cx="2257542" cy="13545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21" tIns="116117" rIns="110621" bIns="1161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На вулиці</a:t>
          </a:r>
        </a:p>
      </dsp:txBody>
      <dsp:txXfrm>
        <a:off x="1100560" y="799"/>
        <a:ext cx="2257542" cy="1354525"/>
      </dsp:txXfrm>
    </dsp:sp>
    <dsp:sp modelId="{CAEE49C5-666E-4403-9BF8-C0B58568C738}">
      <dsp:nvSpPr>
        <dsp:cNvPr id="0" name=""/>
        <dsp:cNvSpPr/>
      </dsp:nvSpPr>
      <dsp:spPr>
        <a:xfrm>
          <a:off x="2229332" y="1353524"/>
          <a:ext cx="2776777" cy="488634"/>
        </a:xfrm>
        <a:custGeom>
          <a:avLst/>
          <a:gdLst/>
          <a:ahLst/>
          <a:cxnLst/>
          <a:rect l="0" t="0" r="0" b="0"/>
          <a:pathLst>
            <a:path>
              <a:moveTo>
                <a:pt x="2776777" y="0"/>
              </a:moveTo>
              <a:lnTo>
                <a:pt x="2776777" y="261417"/>
              </a:lnTo>
              <a:lnTo>
                <a:pt x="0" y="261417"/>
              </a:lnTo>
              <a:lnTo>
                <a:pt x="0" y="48863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7098" y="1595246"/>
        <a:ext cx="141245" cy="5192"/>
      </dsp:txXfrm>
    </dsp:sp>
    <dsp:sp modelId="{7885450A-927C-41FB-9537-82D1B402BA0B}">
      <dsp:nvSpPr>
        <dsp:cNvPr id="0" name=""/>
        <dsp:cNvSpPr/>
      </dsp:nvSpPr>
      <dsp:spPr>
        <a:xfrm>
          <a:off x="3877338" y="799"/>
          <a:ext cx="2257542" cy="13545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21" tIns="116117" rIns="110621" bIns="1161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В музеях</a:t>
          </a:r>
        </a:p>
      </dsp:txBody>
      <dsp:txXfrm>
        <a:off x="3877338" y="799"/>
        <a:ext cx="2257542" cy="1354525"/>
      </dsp:txXfrm>
    </dsp:sp>
    <dsp:sp modelId="{CC706FC9-EB34-4BB0-B697-EB0CE38F9930}">
      <dsp:nvSpPr>
        <dsp:cNvPr id="0" name=""/>
        <dsp:cNvSpPr/>
      </dsp:nvSpPr>
      <dsp:spPr>
        <a:xfrm>
          <a:off x="3356303" y="2506102"/>
          <a:ext cx="488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863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7640" y="2549226"/>
        <a:ext cx="25961" cy="5192"/>
      </dsp:txXfrm>
    </dsp:sp>
    <dsp:sp modelId="{47D1B804-3C8D-461E-9C6B-430B5B4BA34E}">
      <dsp:nvSpPr>
        <dsp:cNvPr id="0" name=""/>
        <dsp:cNvSpPr/>
      </dsp:nvSpPr>
      <dsp:spPr>
        <a:xfrm>
          <a:off x="1100560" y="1874559"/>
          <a:ext cx="2257542" cy="13545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21" tIns="116117" rIns="110621" bIns="1161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Рахувати листя в парку </a:t>
          </a:r>
        </a:p>
      </dsp:txBody>
      <dsp:txXfrm>
        <a:off x="1100560" y="1874559"/>
        <a:ext cx="2257542" cy="1354525"/>
      </dsp:txXfrm>
    </dsp:sp>
    <dsp:sp modelId="{18180681-D2D2-4CDE-8DB0-8413D39A1573}">
      <dsp:nvSpPr>
        <dsp:cNvPr id="0" name=""/>
        <dsp:cNvSpPr/>
      </dsp:nvSpPr>
      <dsp:spPr>
        <a:xfrm>
          <a:off x="2229332" y="3227285"/>
          <a:ext cx="2776777" cy="488634"/>
        </a:xfrm>
        <a:custGeom>
          <a:avLst/>
          <a:gdLst/>
          <a:ahLst/>
          <a:cxnLst/>
          <a:rect l="0" t="0" r="0" b="0"/>
          <a:pathLst>
            <a:path>
              <a:moveTo>
                <a:pt x="2776777" y="0"/>
              </a:moveTo>
              <a:lnTo>
                <a:pt x="2776777" y="261417"/>
              </a:lnTo>
              <a:lnTo>
                <a:pt x="0" y="261417"/>
              </a:lnTo>
              <a:lnTo>
                <a:pt x="0" y="488634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7098" y="3469006"/>
        <a:ext cx="141245" cy="5192"/>
      </dsp:txXfrm>
    </dsp:sp>
    <dsp:sp modelId="{0D36644F-AD9F-4DEC-BB47-97A07BC649F2}">
      <dsp:nvSpPr>
        <dsp:cNvPr id="0" name=""/>
        <dsp:cNvSpPr/>
      </dsp:nvSpPr>
      <dsp:spPr>
        <a:xfrm>
          <a:off x="3877338" y="1874559"/>
          <a:ext cx="2257542" cy="13545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21" tIns="116117" rIns="110621" bIns="1161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Писати блоги замість диктантів </a:t>
          </a:r>
        </a:p>
      </dsp:txBody>
      <dsp:txXfrm>
        <a:off x="3877338" y="1874559"/>
        <a:ext cx="2257542" cy="1354525"/>
      </dsp:txXfrm>
    </dsp:sp>
    <dsp:sp modelId="{E6FF3BEB-A8DF-4DE8-8CFC-52ECA4D2E355}">
      <dsp:nvSpPr>
        <dsp:cNvPr id="0" name=""/>
        <dsp:cNvSpPr/>
      </dsp:nvSpPr>
      <dsp:spPr>
        <a:xfrm>
          <a:off x="1100560" y="3748320"/>
          <a:ext cx="2257542" cy="13545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21" tIns="116117" rIns="110621" bIns="1161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Головне - щоб учні досягли відповідного рівня успішності.</a:t>
          </a:r>
        </a:p>
      </dsp:txBody>
      <dsp:txXfrm>
        <a:off x="1100560" y="3748320"/>
        <a:ext cx="2257542" cy="1354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96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44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3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819" y="1410179"/>
            <a:ext cx="9673306" cy="2733106"/>
          </a:xfrm>
        </p:spPr>
        <p:txBody>
          <a:bodyPr anchor="ctr">
            <a:normAutofit/>
          </a:bodyPr>
          <a:lstStyle/>
          <a:p>
            <a:r>
              <a:rPr lang="ru-RU" dirty="0" err="1">
                <a:cs typeface="Calibri Light"/>
              </a:rPr>
              <a:t>Освіта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по-естонськи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347" y="4013057"/>
            <a:ext cx="9673306" cy="91332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err="1">
                <a:ea typeface="Meiryo"/>
              </a:rPr>
              <a:t>Підготувала</a:t>
            </a:r>
            <a:r>
              <a:rPr lang="ru-RU" sz="2000" dirty="0">
                <a:ea typeface="Meiryo"/>
              </a:rPr>
              <a:t>: студентка ф-ту </a:t>
            </a:r>
            <a:r>
              <a:rPr lang="ru-RU" sz="2000" dirty="0" err="1">
                <a:ea typeface="Meiryo"/>
              </a:rPr>
              <a:t>соціальної</a:t>
            </a:r>
            <a:r>
              <a:rPr lang="ru-RU" sz="2000" dirty="0">
                <a:ea typeface="Meiryo"/>
              </a:rPr>
              <a:t> </a:t>
            </a:r>
            <a:r>
              <a:rPr lang="ru-RU" sz="2000" dirty="0" err="1">
                <a:ea typeface="Meiryo"/>
              </a:rPr>
              <a:t>педагогіки</a:t>
            </a:r>
            <a:r>
              <a:rPr lang="ru-RU" sz="2000" dirty="0">
                <a:ea typeface="Meiryo"/>
              </a:rPr>
              <a:t> та </a:t>
            </a:r>
            <a:r>
              <a:rPr lang="ru-RU" sz="2000" dirty="0" err="1">
                <a:ea typeface="Meiryo"/>
              </a:rPr>
              <a:t>психології</a:t>
            </a:r>
            <a:endParaRPr lang="ru-RU" sz="2000" dirty="0">
              <a:ea typeface="Meiryo"/>
            </a:endParaRPr>
          </a:p>
          <a:p>
            <a:pPr>
              <a:spcAft>
                <a:spcPts val="600"/>
              </a:spcAft>
            </a:pPr>
            <a:r>
              <a:rPr lang="ru-RU" sz="2000" dirty="0" err="1">
                <a:ea typeface="Meiryo"/>
              </a:rPr>
              <a:t>спеціальності</a:t>
            </a:r>
            <a:r>
              <a:rPr lang="ru-RU" sz="2000" dirty="0">
                <a:ea typeface="Meiryo"/>
              </a:rPr>
              <a:t> початкова </a:t>
            </a:r>
            <a:r>
              <a:rPr lang="ru-RU" sz="2000" dirty="0" err="1">
                <a:ea typeface="Meiryo"/>
              </a:rPr>
              <a:t>освіта</a:t>
            </a:r>
            <a:endParaRPr lang="ru-RU" sz="2000" dirty="0">
              <a:ea typeface="Meiryo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ea typeface="Meiryo"/>
              </a:rPr>
              <a:t>гр. 8.0130</a:t>
            </a:r>
          </a:p>
          <a:p>
            <a:pPr>
              <a:spcAft>
                <a:spcPts val="600"/>
              </a:spcAft>
            </a:pPr>
            <a:r>
              <a:rPr lang="ru-RU" sz="2000" dirty="0" err="1">
                <a:ea typeface="Meiryo"/>
              </a:rPr>
              <a:t>Черкас</a:t>
            </a:r>
            <a:r>
              <a:rPr lang="ru-RU" sz="2000" dirty="0">
                <a:ea typeface="Meiryo"/>
              </a:rPr>
              <a:t> Майя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DAC32-5B2A-46E2-8E34-6C7266BC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Система </a:t>
            </a:r>
            <a:r>
              <a:rPr lang="en-US" sz="3700" b="1"/>
              <a:t>eKool (електронна школа)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7BE44128-740C-49BF-89ED-0E623C16E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11" r="18963" b="-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BEAA911-5503-427B-8C3F-660122A67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Це</a:t>
            </a:r>
            <a:r>
              <a:rPr lang="en-US" sz="2400" dirty="0"/>
              <a:t> </a:t>
            </a:r>
            <a:r>
              <a:rPr lang="en-US" sz="2400" dirty="0" err="1"/>
              <a:t>інформаційна</a:t>
            </a:r>
            <a:r>
              <a:rPr lang="en-US" sz="2400" dirty="0"/>
              <a:t> </a:t>
            </a:r>
            <a:r>
              <a:rPr lang="en-US" sz="2400" dirty="0" err="1"/>
              <a:t>система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інструмент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менеджменту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Там</a:t>
            </a:r>
            <a:r>
              <a:rPr lang="en-US" sz="2400" dirty="0"/>
              <a:t> </a:t>
            </a:r>
            <a:r>
              <a:rPr lang="en-US" sz="2400" dirty="0" err="1"/>
              <a:t>розміщені</a:t>
            </a:r>
            <a:r>
              <a:rPr lang="en-US" sz="2400" dirty="0"/>
              <a:t> </a:t>
            </a:r>
            <a:r>
              <a:rPr lang="en-US" sz="2400" dirty="0" err="1"/>
              <a:t>всі</a:t>
            </a:r>
            <a:r>
              <a:rPr lang="en-US" sz="2400" dirty="0"/>
              <a:t> </a:t>
            </a:r>
            <a:r>
              <a:rPr lang="en-US" sz="2400" dirty="0" err="1"/>
              <a:t>дані</a:t>
            </a:r>
            <a:r>
              <a:rPr lang="en-US" sz="2400" dirty="0"/>
              <a:t>, </a:t>
            </a:r>
            <a:r>
              <a:rPr lang="en-US" sz="2400" dirty="0" err="1"/>
              <a:t>пов’язані</a:t>
            </a:r>
            <a:r>
              <a:rPr lang="en-US" sz="2400" dirty="0"/>
              <a:t> з </a:t>
            </a:r>
            <a:r>
              <a:rPr lang="en-US" sz="2400" dirty="0" err="1"/>
              <a:t>навчанням</a:t>
            </a:r>
            <a:r>
              <a:rPr lang="en-US" sz="2400" dirty="0"/>
              <a:t>,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відбувається</a:t>
            </a:r>
            <a:r>
              <a:rPr lang="en-US" sz="2400" dirty="0"/>
              <a:t> </a:t>
            </a:r>
            <a:r>
              <a:rPr lang="en-US" sz="2400" dirty="0" err="1"/>
              <a:t>взаємодія</a:t>
            </a:r>
            <a:r>
              <a:rPr lang="en-US" sz="2400" dirty="0"/>
              <a:t> </a:t>
            </a:r>
            <a:r>
              <a:rPr lang="en-US" sz="2400" dirty="0" err="1"/>
              <a:t>учнів</a:t>
            </a:r>
            <a:r>
              <a:rPr lang="en-US" sz="2400" dirty="0"/>
              <a:t>, </a:t>
            </a:r>
            <a:r>
              <a:rPr lang="en-US" sz="2400" dirty="0" err="1"/>
              <a:t>батьків</a:t>
            </a:r>
            <a:r>
              <a:rPr lang="en-US" sz="2400" dirty="0"/>
              <a:t>, </a:t>
            </a:r>
            <a:r>
              <a:rPr lang="en-US" sz="2400" dirty="0" err="1"/>
              <a:t>учителів</a:t>
            </a:r>
            <a:r>
              <a:rPr lang="en-US" sz="2400" dirty="0"/>
              <a:t> і </a:t>
            </a:r>
            <a:r>
              <a:rPr lang="en-US" sz="2400" dirty="0" err="1"/>
              <a:t>адміністрацією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2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>
            <a:extLst>
              <a:ext uri="{FF2B5EF4-FFF2-40B4-BE49-F238E27FC236}">
                <a16:creationId xmlns:a16="http://schemas.microsoft.com/office/drawing/2014/main" id="{52C9F0CC-9F30-4B99-AC35-5A6C416A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CF284-B7CA-4D5F-8A3F-414192BE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/>
              <a:t>Показники успішності (КРІ) важливіші за методики</a:t>
            </a:r>
            <a:endParaRPr lang="en-US" sz="4400"/>
          </a:p>
        </p:txBody>
      </p:sp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id="{22821F5E-B4E0-43A3-BF36-75CA0C36AB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7155894"/>
              </p:ext>
            </p:extLst>
          </p:nvPr>
        </p:nvGraphicFramePr>
        <p:xfrm>
          <a:off x="232913" y="1591196"/>
          <a:ext cx="11726172" cy="520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1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52C9F0CC-9F30-4B99-AC35-5A6C416A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BD7A9026-87C9-4F44-9EC3-75AA7E6FB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39D4A564-D451-4CDB-971B-95F3B044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CB884E-F589-488F-ADF5-77FF20080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1603A8D-1B1C-4538-9FE9-374B8FD5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BE86D1-7317-478F-819B-8779B075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876" y="0"/>
            <a:ext cx="402502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91A61-8AC3-46B1-AD60-4EADD5CD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Де можна проводити уроки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60EA658B-DD7B-4722-9C21-86039EEB27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2246704"/>
              </p:ext>
            </p:extLst>
          </p:nvPr>
        </p:nvGraphicFramePr>
        <p:xfrm>
          <a:off x="395219" y="970630"/>
          <a:ext cx="7235442" cy="510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7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21D98-8B3F-4E4A-809B-3A614DD2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/>
              <a:t>Учителям теж потрібно вчитися</a:t>
            </a:r>
            <a:endParaRPr lang="en-US" sz="41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Рисунок 5" descr="Изображение выглядит как человек, сидит, женщ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C3B1FC5-1EF9-44C6-A54E-A6F414531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5" r="28252" b="-1"/>
          <a:stretch/>
        </p:blipFill>
        <p:spPr>
          <a:xfrm>
            <a:off x="1378007" y="1206902"/>
            <a:ext cx="4066457" cy="445700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8B49B45-C02B-4437-AD02-869543474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6280" y="2495787"/>
            <a:ext cx="5388874" cy="38555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В </a:t>
            </a:r>
            <a:r>
              <a:rPr lang="en-US" sz="2400" dirty="0" err="1"/>
              <a:t>Естонії</a:t>
            </a:r>
            <a:r>
              <a:rPr lang="en-US" sz="2400" dirty="0"/>
              <a:t> </a:t>
            </a:r>
            <a:r>
              <a:rPr lang="en-US" sz="2400" dirty="0" err="1"/>
              <a:t>існує</a:t>
            </a:r>
            <a:r>
              <a:rPr lang="en-US" sz="2400" dirty="0"/>
              <a:t> </a:t>
            </a:r>
            <a:r>
              <a:rPr lang="en-US" sz="2400" dirty="0" err="1"/>
              <a:t>унікальна</a:t>
            </a:r>
            <a:r>
              <a:rPr lang="en-US" sz="2400" dirty="0"/>
              <a:t> </a:t>
            </a:r>
            <a:r>
              <a:rPr lang="en-US" sz="2400" dirty="0" err="1"/>
              <a:t>посада</a:t>
            </a:r>
            <a:r>
              <a:rPr lang="en-US" sz="2400" dirty="0"/>
              <a:t> </a:t>
            </a:r>
            <a:r>
              <a:rPr lang="en-US" sz="2400" dirty="0" err="1"/>
              <a:t>освітнього</a:t>
            </a:r>
            <a:r>
              <a:rPr lang="en-US" sz="2400" dirty="0"/>
              <a:t> </a:t>
            </a:r>
            <a:r>
              <a:rPr lang="en-US" sz="2400" dirty="0" err="1"/>
              <a:t>технолога</a:t>
            </a:r>
            <a:r>
              <a:rPr lang="en-US" sz="2400" dirty="0"/>
              <a:t>. </a:t>
            </a:r>
          </a:p>
          <a:p>
            <a:r>
              <a:rPr lang="en-US" sz="2400" dirty="0" err="1"/>
              <a:t>Це</a:t>
            </a:r>
            <a:r>
              <a:rPr lang="en-US" sz="2400" dirty="0"/>
              <a:t> </a:t>
            </a:r>
            <a:r>
              <a:rPr lang="en-US" sz="2400" dirty="0" err="1"/>
              <a:t>експерт</a:t>
            </a:r>
            <a:r>
              <a:rPr lang="en-US" sz="2400" dirty="0"/>
              <a:t> з </a:t>
            </a:r>
            <a:r>
              <a:rPr lang="en-US" sz="2400" dirty="0" err="1"/>
              <a:t>освіти</a:t>
            </a:r>
            <a:r>
              <a:rPr lang="en-US" sz="2400" dirty="0"/>
              <a:t> </a:t>
            </a:r>
            <a:r>
              <a:rPr lang="en-US" sz="2400" dirty="0" err="1"/>
              <a:t>вчителів</a:t>
            </a:r>
            <a:r>
              <a:rPr lang="en-US" sz="2400" dirty="0"/>
              <a:t>, </a:t>
            </a:r>
            <a:r>
              <a:rPr lang="en-US" sz="2400" dirty="0" err="1"/>
              <a:t>який</a:t>
            </a:r>
            <a:r>
              <a:rPr lang="en-US" sz="2400" dirty="0"/>
              <a:t> </a:t>
            </a:r>
            <a:r>
              <a:rPr lang="en-US" sz="2400" dirty="0" err="1"/>
              <a:t>знає</a:t>
            </a:r>
            <a:r>
              <a:rPr lang="en-US" sz="2400" dirty="0"/>
              <a:t> </a:t>
            </a:r>
            <a:r>
              <a:rPr lang="en-US" sz="2400" dirty="0" err="1"/>
              <a:t>всі</a:t>
            </a:r>
            <a:r>
              <a:rPr lang="en-US" sz="2400" dirty="0"/>
              <a:t> </a:t>
            </a:r>
            <a:r>
              <a:rPr lang="en-US" sz="2400" dirty="0" err="1"/>
              <a:t>актуальні</a:t>
            </a:r>
            <a:r>
              <a:rPr lang="en-US" sz="2400" dirty="0"/>
              <a:t> </a:t>
            </a:r>
            <a:r>
              <a:rPr lang="en-US" sz="2400" dirty="0" err="1"/>
              <a:t>методики</a:t>
            </a:r>
            <a:r>
              <a:rPr lang="en-US" sz="2400" dirty="0"/>
              <a:t>, </a:t>
            </a:r>
            <a:r>
              <a:rPr lang="en-US" sz="2400" dirty="0" err="1"/>
              <a:t>курси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програми</a:t>
            </a:r>
            <a:r>
              <a:rPr lang="en-US" sz="2400" dirty="0"/>
              <a:t> </a:t>
            </a:r>
            <a:r>
              <a:rPr lang="en-US" sz="2400" dirty="0" err="1"/>
              <a:t>розвитку</a:t>
            </a:r>
            <a:r>
              <a:rPr lang="en-US" sz="2400" dirty="0"/>
              <a:t> </a:t>
            </a:r>
            <a:r>
              <a:rPr lang="en-US" sz="2400" dirty="0" err="1"/>
              <a:t>педагогів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Вчителів</a:t>
            </a:r>
            <a:r>
              <a:rPr lang="en-US" sz="2400" dirty="0"/>
              <a:t> </a:t>
            </a:r>
            <a:r>
              <a:rPr lang="en-US" sz="2400" dirty="0" err="1"/>
              <a:t>Естонії</a:t>
            </a:r>
            <a:r>
              <a:rPr lang="en-US" sz="2400" dirty="0"/>
              <a:t> 2-3 </a:t>
            </a:r>
            <a:r>
              <a:rPr lang="en-US" sz="2400" dirty="0" err="1"/>
              <a:t>рази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рік</a:t>
            </a:r>
            <a:r>
              <a:rPr lang="en-US" sz="2400" dirty="0"/>
              <a:t> </a:t>
            </a:r>
            <a:r>
              <a:rPr lang="en-US" sz="2400" dirty="0" err="1"/>
              <a:t>відправляють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кордон</a:t>
            </a:r>
            <a:r>
              <a:rPr lang="en-US" sz="2400" dirty="0"/>
              <a:t> в </a:t>
            </a:r>
            <a:r>
              <a:rPr lang="en-US" sz="2400" dirty="0" err="1"/>
              <a:t>інші</a:t>
            </a:r>
            <a:r>
              <a:rPr lang="en-US" sz="2400" dirty="0"/>
              <a:t> </a:t>
            </a:r>
            <a:r>
              <a:rPr lang="en-US" sz="2400" dirty="0" err="1"/>
              <a:t>школи</a:t>
            </a:r>
            <a:r>
              <a:rPr lang="en-US" sz="2400" dirty="0"/>
              <a:t>,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конференції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воркшопи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5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малыш, ребенок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E62412E1-00E8-4C6E-A9F1-B8FD8C707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59B70-CB75-400C-A877-29404C10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/>
              <a:t>Дякую за увагу!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8361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0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17458-B9D0-4766-B613-11C0404B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Естонія</a:t>
            </a:r>
          </a:p>
        </p:txBody>
      </p:sp>
      <p:sp useBgFill="1">
        <p:nvSpPr>
          <p:cNvPr id="44" name="Rectangle 42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FB75E5A-FEA9-445F-9411-3F153F0D49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948" r="1" b="1"/>
          <a:stretch/>
        </p:blipFill>
        <p:spPr>
          <a:xfrm>
            <a:off x="-5592" y="980418"/>
            <a:ext cx="6661126" cy="4881216"/>
          </a:xfrm>
          <a:prstGeom prst="rect">
            <a:avLst/>
          </a:prstGeom>
        </p:spPr>
      </p:pic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id="{DDE162E4-2106-4F1F-AB6A-D2BE850513D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2529033"/>
              </p:ext>
            </p:extLst>
          </p:nvPr>
        </p:nvGraphicFramePr>
        <p:xfrm>
          <a:off x="7064082" y="2103120"/>
          <a:ext cx="4472922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3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17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22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B2FC1-0F0F-4B59-B79C-9AF43169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214711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Право на освіту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0FF0B-6CC2-4340-8D78-C25989AD3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734" y="3759281"/>
            <a:ext cx="3093300" cy="16967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spc="80" dirty="0" err="1"/>
              <a:t>Освіта</a:t>
            </a:r>
            <a:r>
              <a:rPr lang="en-US" sz="2400" spc="80" dirty="0"/>
              <a:t> </a:t>
            </a:r>
            <a:r>
              <a:rPr lang="en-US" sz="2400" spc="80" dirty="0" err="1"/>
              <a:t>обов’язкова</a:t>
            </a:r>
            <a:r>
              <a:rPr lang="en-US" sz="2400" spc="80" dirty="0"/>
              <a:t> — </a:t>
            </a:r>
            <a:r>
              <a:rPr lang="en-US" sz="2400" spc="80" dirty="0" err="1"/>
              <a:t>це</a:t>
            </a:r>
            <a:r>
              <a:rPr lang="en-US" sz="2400" spc="80" dirty="0"/>
              <a:t> </a:t>
            </a:r>
            <a:r>
              <a:rPr lang="en-US" sz="2400" spc="80" dirty="0" err="1"/>
              <a:t>конституційне</a:t>
            </a:r>
            <a:r>
              <a:rPr lang="en-US" sz="2400" spc="80" dirty="0"/>
              <a:t> </a:t>
            </a:r>
            <a:r>
              <a:rPr lang="en-US" sz="2400" spc="80" dirty="0" err="1"/>
              <a:t>право</a:t>
            </a:r>
            <a:r>
              <a:rPr lang="en-US" sz="2400" spc="80" dirty="0"/>
              <a:t> </a:t>
            </a:r>
            <a:r>
              <a:rPr lang="en-US" sz="2400" spc="80" dirty="0" err="1"/>
              <a:t>всіх</a:t>
            </a:r>
            <a:r>
              <a:rPr lang="en-US" sz="2400" spc="80" dirty="0"/>
              <a:t> </a:t>
            </a:r>
            <a:r>
              <a:rPr lang="en-US" sz="2400" spc="80" dirty="0" err="1"/>
              <a:t>дітей</a:t>
            </a:r>
            <a:r>
              <a:rPr lang="en-US" sz="2400" spc="80" dirty="0"/>
              <a:t> </a:t>
            </a:r>
            <a:r>
              <a:rPr lang="en-US" sz="2400" spc="80" dirty="0" err="1"/>
              <a:t>до</a:t>
            </a:r>
            <a:r>
              <a:rPr lang="en-US" sz="2400" spc="80" dirty="0"/>
              <a:t> 17 </a:t>
            </a:r>
            <a:r>
              <a:rPr lang="en-US" sz="2400" spc="80" dirty="0" err="1"/>
              <a:t>років</a:t>
            </a:r>
            <a:r>
              <a:rPr lang="en-US" sz="2400" spc="80" dirty="0"/>
              <a:t>.</a:t>
            </a: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3ACA14-FB54-46BD-9175-F4C4B28BCB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810" r="27062" b="-2"/>
          <a:stretch/>
        </p:blipFill>
        <p:spPr>
          <a:xfrm>
            <a:off x="643192" y="645106"/>
            <a:ext cx="5451627" cy="5564663"/>
          </a:xfrm>
          <a:prstGeom prst="rect">
            <a:avLst/>
          </a:prstGeom>
        </p:spPr>
      </p:pic>
      <p:sp>
        <p:nvSpPr>
          <p:cNvPr id="45" name="Rectangle 32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917CB29-1CFA-4437-9DFF-288C6BDF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62F443F-12F6-4391-920F-2CCADAB94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9091" r="15959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974B3FCD-8C3F-4E4F-9345-DA6582607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FEB1-2D75-4FE0-9C0C-AEDD1CC5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навчальних закладів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EC28C-72BE-4432-85A8-7D366F910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9098"/>
            <a:ext cx="6281928" cy="36459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ясла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дітей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віком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1,5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дитячий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садочок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дітей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школа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учнів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17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гімназія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учнів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17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7ECB9-89BF-4263-ADD1-D498975C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err="1"/>
              <a:t>Освітня</a:t>
            </a:r>
            <a:r>
              <a:rPr lang="en-US" sz="4100" b="1" dirty="0"/>
              <a:t> </a:t>
            </a:r>
            <a:r>
              <a:rPr lang="en-US" sz="4100" b="1" err="1"/>
              <a:t>система</a:t>
            </a:r>
            <a:r>
              <a:rPr lang="en-US" sz="4100" b="1" dirty="0"/>
              <a:t> </a:t>
            </a:r>
            <a:r>
              <a:rPr lang="en-US" sz="4100" b="1" err="1"/>
              <a:t>Естонії</a:t>
            </a:r>
            <a:endParaRPr lang="en-US" sz="41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A2DEC80-69E0-44C0-ACBC-008B90CAB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146" r="18828" b="-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7B32E6E-30BA-449C-B741-19348718B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/>
              <a:t>Не має поділу на початкову і середню освіту </a:t>
            </a:r>
            <a:r>
              <a:rPr lang="en-US" sz="2400"/>
              <a:t>. </a:t>
            </a:r>
          </a:p>
          <a:p>
            <a:r>
              <a:rPr lang="en-US" sz="2400"/>
              <a:t>Період 1 (з 1 по 3 клас)</a:t>
            </a:r>
          </a:p>
          <a:p>
            <a:r>
              <a:rPr lang="en-US" sz="2400"/>
              <a:t>Період 2 (з 4 по 6 клас)</a:t>
            </a:r>
          </a:p>
          <a:p>
            <a:r>
              <a:rPr lang="en-US" sz="2400"/>
              <a:t>Період 3 (з 7 по 9 клас).</a:t>
            </a:r>
            <a:br>
              <a:rPr lang="en-US" sz="2400"/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235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8A448-7129-46BD-9CB9-67EFAB10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Вступ до школи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Рисунок 5" descr="Изображение выглядит как человек, ребенок, внутренни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DE414D3C-8951-483E-A5F0-42B5DB448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867" r="19634" b="-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C2ACC94-FA38-45EF-86E7-B839FA009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Діти</a:t>
            </a:r>
            <a:r>
              <a:rPr lang="en-US" sz="2400" dirty="0"/>
              <a:t> </a:t>
            </a:r>
            <a:r>
              <a:rPr lang="en-US" sz="2400" dirty="0" err="1"/>
              <a:t>складають</a:t>
            </a:r>
            <a:r>
              <a:rPr lang="en-US" sz="2400" dirty="0"/>
              <a:t> </a:t>
            </a:r>
            <a:r>
              <a:rPr lang="en-US" sz="2400" dirty="0" err="1"/>
              <a:t>вступні</a:t>
            </a:r>
            <a:r>
              <a:rPr lang="en-US" sz="2400" dirty="0"/>
              <a:t> </a:t>
            </a:r>
            <a:r>
              <a:rPr lang="en-US" sz="2400" dirty="0" err="1"/>
              <a:t>тести</a:t>
            </a:r>
            <a:r>
              <a:rPr lang="en-US" sz="2400" dirty="0"/>
              <a:t>. </a:t>
            </a:r>
          </a:p>
          <a:p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їхніми</a:t>
            </a:r>
            <a:r>
              <a:rPr lang="en-US" sz="2400" dirty="0"/>
              <a:t> </a:t>
            </a:r>
            <a:r>
              <a:rPr lang="en-US" sz="2400" dirty="0" err="1"/>
              <a:t>результатами</a:t>
            </a:r>
            <a:r>
              <a:rPr lang="en-US" sz="2400" dirty="0"/>
              <a:t> </a:t>
            </a:r>
            <a:r>
              <a:rPr lang="en-US" sz="2400" dirty="0" err="1"/>
              <a:t>обирають</a:t>
            </a:r>
            <a:r>
              <a:rPr lang="en-US" sz="2400" dirty="0"/>
              <a:t> </a:t>
            </a:r>
            <a:r>
              <a:rPr lang="en-US" sz="2400" dirty="0" err="1"/>
              <a:t>навчальну</a:t>
            </a:r>
            <a:r>
              <a:rPr lang="en-US" sz="2400" dirty="0"/>
              <a:t> </a:t>
            </a:r>
            <a:r>
              <a:rPr lang="en-US" sz="2400" dirty="0" err="1"/>
              <a:t>програму</a:t>
            </a:r>
            <a:r>
              <a:rPr lang="en-US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78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A6210-C748-413A-9D27-E006AE7D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/>
              <a:t>Дві державні програми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FA3A77D-3017-4BC1-995F-804F0BBCE0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501" r="19948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696307F-7385-45D3-ADFB-2FD314060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6741" y="2524542"/>
            <a:ext cx="5119736" cy="4085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 </a:t>
            </a:r>
            <a:r>
              <a:rPr lang="en-US" sz="2400" dirty="0" err="1"/>
              <a:t>для</a:t>
            </a:r>
            <a:r>
              <a:rPr lang="en-US" sz="2400" dirty="0"/>
              <a:t> </a:t>
            </a:r>
            <a:r>
              <a:rPr lang="en-US" sz="2400" dirty="0" err="1"/>
              <a:t>загальної</a:t>
            </a:r>
            <a:r>
              <a:rPr lang="en-US" sz="2400" dirty="0"/>
              <a:t> </a:t>
            </a:r>
            <a:r>
              <a:rPr lang="en-US" sz="2400" dirty="0" err="1"/>
              <a:t>школи</a:t>
            </a:r>
            <a:r>
              <a:rPr lang="en-US" sz="2400" dirty="0"/>
              <a:t>;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/>
              <a:t>спрощена</a:t>
            </a:r>
            <a:r>
              <a:rPr lang="en-US" sz="2400" dirty="0"/>
              <a:t> </a:t>
            </a:r>
            <a:r>
              <a:rPr lang="en-US" sz="2400" dirty="0" err="1"/>
              <a:t>для</a:t>
            </a:r>
            <a:r>
              <a:rPr lang="en-US" sz="2400" dirty="0"/>
              <a:t> </a:t>
            </a:r>
            <a:r>
              <a:rPr lang="en-US" sz="2400" dirty="0" err="1"/>
              <a:t>основної</a:t>
            </a:r>
            <a:r>
              <a:rPr lang="en-US" sz="2400" dirty="0"/>
              <a:t> </a:t>
            </a:r>
            <a:r>
              <a:rPr lang="en-US" sz="2400" dirty="0" err="1"/>
              <a:t>освіти</a:t>
            </a:r>
            <a:r>
              <a:rPr lang="en-US" sz="2400" dirty="0"/>
              <a:t> (</a:t>
            </a:r>
            <a:r>
              <a:rPr lang="en-US" sz="2400" dirty="0" err="1"/>
              <a:t>для</a:t>
            </a:r>
            <a:r>
              <a:rPr lang="en-US" sz="2400" dirty="0"/>
              <a:t> </a:t>
            </a:r>
            <a:r>
              <a:rPr lang="en-US" sz="2400" dirty="0" err="1"/>
              <a:t>дітей</a:t>
            </a:r>
            <a:r>
              <a:rPr lang="en-US" sz="2400" dirty="0"/>
              <a:t> </a:t>
            </a:r>
            <a:r>
              <a:rPr lang="en-US" sz="2400" dirty="0" err="1"/>
              <a:t>із</a:t>
            </a:r>
            <a:r>
              <a:rPr lang="en-US" sz="2400" dirty="0"/>
              <a:t> </a:t>
            </a:r>
            <a:r>
              <a:rPr lang="en-US" sz="2400" dirty="0" err="1"/>
              <a:t>вадами</a:t>
            </a:r>
            <a:r>
              <a:rPr lang="en-US" sz="2400" dirty="0"/>
              <a:t> </a:t>
            </a:r>
            <a:r>
              <a:rPr lang="en-US" sz="2400" dirty="0" err="1"/>
              <a:t>розвитку</a:t>
            </a:r>
            <a:r>
              <a:rPr lang="en-US" sz="2400" dirty="0"/>
              <a:t> </a:t>
            </a:r>
            <a:r>
              <a:rPr lang="en-US" sz="2400" dirty="0" err="1"/>
              <a:t>чи</a:t>
            </a:r>
            <a:r>
              <a:rPr lang="en-US" sz="2400" dirty="0"/>
              <a:t> </a:t>
            </a:r>
            <a:r>
              <a:rPr lang="en-US" sz="2400" dirty="0" err="1"/>
              <a:t>тих</a:t>
            </a:r>
            <a:r>
              <a:rPr lang="en-US" sz="2400" dirty="0"/>
              <a:t>, </a:t>
            </a:r>
            <a:r>
              <a:rPr lang="en-US" sz="2400" dirty="0" err="1"/>
              <a:t>яким</a:t>
            </a:r>
            <a:r>
              <a:rPr lang="en-US" sz="2400" dirty="0"/>
              <a:t> </a:t>
            </a:r>
            <a:r>
              <a:rPr lang="en-US" sz="2400" dirty="0" err="1"/>
              <a:t>потрібні</a:t>
            </a:r>
            <a:r>
              <a:rPr lang="en-US" sz="2400" dirty="0"/>
              <a:t> </a:t>
            </a:r>
            <a:r>
              <a:rPr lang="en-US" sz="2400" dirty="0" err="1"/>
              <a:t>особливі</a:t>
            </a:r>
            <a:r>
              <a:rPr lang="en-US" sz="2400" dirty="0"/>
              <a:t> </a:t>
            </a:r>
            <a:r>
              <a:rPr lang="en-US" sz="2400" dirty="0" err="1"/>
              <a:t>умови</a:t>
            </a:r>
            <a:r>
              <a:rPr lang="en-US" sz="2400" dirty="0"/>
              <a:t>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01684-5754-41A8-9ECF-7609F934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Інклюзивна</a:t>
            </a:r>
            <a:r>
              <a:rPr lang="en-US" b="1" dirty="0"/>
              <a:t> </a:t>
            </a:r>
            <a:r>
              <a:rPr lang="en-US" b="1" dirty="0" err="1"/>
              <a:t>освіта</a:t>
            </a:r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Рисунок 5" descr="Изображение выглядит как внутренний, украшен, вертушка, фигурный&#10;&#10;Автоматически созданное описание">
            <a:extLst>
              <a:ext uri="{FF2B5EF4-FFF2-40B4-BE49-F238E27FC236}">
                <a16:creationId xmlns:a16="http://schemas.microsoft.com/office/drawing/2014/main" id="{775ADE85-4560-4E61-AD75-197F3441A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477" r="22781" b="-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77491C4-C472-4A50-9FBC-47DD42806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452655"/>
            <a:ext cx="4688416" cy="368314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 err="1"/>
              <a:t>Повністю</a:t>
            </a:r>
            <a:r>
              <a:rPr lang="en-US" sz="2400" dirty="0"/>
              <a:t> </a:t>
            </a:r>
            <a:r>
              <a:rPr lang="en-US" sz="2400" dirty="0" err="1"/>
              <a:t>інтегрована</a:t>
            </a:r>
            <a:r>
              <a:rPr lang="en-US" sz="2400" dirty="0"/>
              <a:t> в </a:t>
            </a:r>
            <a:r>
              <a:rPr lang="en-US" sz="2400" dirty="0" err="1"/>
              <a:t>загальну</a:t>
            </a:r>
            <a:r>
              <a:rPr lang="en-US" sz="2400" dirty="0"/>
              <a:t>.</a:t>
            </a:r>
            <a:endParaRPr lang="en-US" sz="2400"/>
          </a:p>
          <a:p>
            <a:r>
              <a:rPr lang="en-US" sz="2400" dirty="0" err="1"/>
              <a:t>Дітей</a:t>
            </a:r>
            <a:r>
              <a:rPr lang="en-US" sz="2400" dirty="0"/>
              <a:t> з </a:t>
            </a:r>
            <a:r>
              <a:rPr lang="en-US" sz="2400" dirty="0" err="1"/>
              <a:t>інвалідністю</a:t>
            </a:r>
            <a:r>
              <a:rPr lang="en-US" sz="2400" dirty="0"/>
              <a:t> </a:t>
            </a:r>
            <a:r>
              <a:rPr lang="en-US" sz="2400" dirty="0" err="1"/>
              <a:t>навчають</a:t>
            </a:r>
            <a:r>
              <a:rPr lang="en-US" sz="2400" dirty="0"/>
              <a:t> </a:t>
            </a:r>
            <a:r>
              <a:rPr lang="en-US" sz="2400" dirty="0" err="1"/>
              <a:t>нарівні</a:t>
            </a:r>
            <a:r>
              <a:rPr lang="en-US" sz="2400" dirty="0"/>
              <a:t> з </a:t>
            </a:r>
            <a:r>
              <a:rPr lang="en-US" sz="2400" dirty="0" err="1"/>
              <a:t>іншими</a:t>
            </a:r>
            <a:r>
              <a:rPr lang="en-US" sz="2400" dirty="0"/>
              <a:t> </a:t>
            </a:r>
            <a:r>
              <a:rPr lang="en-US" sz="2400" dirty="0" err="1"/>
              <a:t>учнями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в </a:t>
            </a:r>
            <a:r>
              <a:rPr lang="en-US" sz="2400" dirty="0" err="1"/>
              <a:t>тих</a:t>
            </a:r>
            <a:r>
              <a:rPr lang="en-US" sz="2400" dirty="0"/>
              <a:t> </a:t>
            </a:r>
            <a:r>
              <a:rPr lang="en-US" sz="2400" dirty="0" err="1"/>
              <a:t>самих</a:t>
            </a:r>
            <a:r>
              <a:rPr lang="en-US" sz="2400" dirty="0"/>
              <a:t> </a:t>
            </a:r>
            <a:r>
              <a:rPr lang="en-US" sz="2400" dirty="0" err="1"/>
              <a:t>класах</a:t>
            </a:r>
            <a:r>
              <a:rPr lang="en-US" sz="2400" dirty="0"/>
              <a:t>.</a:t>
            </a:r>
            <a:endParaRPr lang="en-US" sz="2400"/>
          </a:p>
          <a:p>
            <a:r>
              <a:rPr lang="en-US" sz="2400" dirty="0" err="1"/>
              <a:t>Жодної</a:t>
            </a:r>
            <a:r>
              <a:rPr lang="en-US" sz="2400" dirty="0"/>
              <a:t> </a:t>
            </a:r>
            <a:r>
              <a:rPr lang="en-US" sz="2400" dirty="0" err="1"/>
              <a:t>ізоляції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обмежень</a:t>
            </a:r>
            <a:r>
              <a:rPr lang="en-US" sz="2400" dirty="0"/>
              <a:t>.</a:t>
            </a:r>
            <a:endParaRPr lang="en-US" sz="2400"/>
          </a:p>
          <a:p>
            <a:r>
              <a:rPr lang="en-US" sz="2400" dirty="0" err="1"/>
              <a:t>Школа</a:t>
            </a:r>
            <a:r>
              <a:rPr lang="en-US" sz="2400" dirty="0"/>
              <a:t> </a:t>
            </a:r>
            <a:r>
              <a:rPr lang="en-US" sz="2400" dirty="0" err="1"/>
              <a:t>може</a:t>
            </a:r>
            <a:r>
              <a:rPr lang="en-US" sz="2400" dirty="0"/>
              <a:t> </a:t>
            </a:r>
            <a:r>
              <a:rPr lang="en-US" sz="2400" dirty="0" err="1"/>
              <a:t>забезпечити</a:t>
            </a:r>
            <a:r>
              <a:rPr lang="en-US" sz="2400" dirty="0"/>
              <a:t> </a:t>
            </a:r>
            <a:r>
              <a:rPr lang="en-US" sz="2400" dirty="0" err="1"/>
              <a:t>спеціального</a:t>
            </a:r>
            <a:r>
              <a:rPr lang="en-US" sz="2400" dirty="0"/>
              <a:t> </a:t>
            </a:r>
            <a:r>
              <a:rPr lang="en-US" sz="2400" dirty="0" err="1"/>
              <a:t>помічника</a:t>
            </a:r>
            <a:r>
              <a:rPr lang="en-US" sz="2400" dirty="0"/>
              <a:t>, </a:t>
            </a:r>
            <a:r>
              <a:rPr lang="en-US" sz="2400" dirty="0" err="1"/>
              <a:t>соціального</a:t>
            </a:r>
            <a:r>
              <a:rPr lang="en-US" sz="2400" dirty="0"/>
              <a:t> </a:t>
            </a:r>
            <a:r>
              <a:rPr lang="en-US" sz="2400" dirty="0" err="1"/>
              <a:t>педагога</a:t>
            </a:r>
            <a:r>
              <a:rPr lang="en-US" sz="2400" dirty="0"/>
              <a:t> </a:t>
            </a:r>
            <a:r>
              <a:rPr lang="en-US" sz="2400" dirty="0" err="1"/>
              <a:t>чи</a:t>
            </a:r>
            <a:r>
              <a:rPr lang="en-US" sz="2400" dirty="0"/>
              <a:t> </a:t>
            </a:r>
            <a:r>
              <a:rPr lang="en-US" sz="2400" dirty="0" err="1"/>
              <a:t>психолога</a:t>
            </a:r>
            <a:r>
              <a:rPr lang="en-US" sz="2400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92A4C-9F59-4797-B96F-EDFA01A7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/>
              <a:t>Естонія — повністю </a:t>
            </a:r>
            <a:r>
              <a:rPr lang="en-US" sz="3000" b="1"/>
              <a:t>електронна держава</a:t>
            </a:r>
            <a:endParaRPr lang="en-US" sz="3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Рисунок 5" descr="Изображение выглядит как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A7601E1-D9E6-4F75-8874-905A48274D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560" r="16312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56E927D-34C7-4B67-B2E3-33602C311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Електронний</a:t>
            </a:r>
            <a:r>
              <a:rPr lang="en-US" dirty="0"/>
              <a:t> </a:t>
            </a:r>
            <a:r>
              <a:rPr lang="en-US" dirty="0" err="1"/>
              <a:t>щоденник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журнал</a:t>
            </a:r>
            <a:r>
              <a:rPr lang="en-US" dirty="0"/>
              <a:t>.</a:t>
            </a:r>
          </a:p>
          <a:p>
            <a:r>
              <a:rPr lang="en-US" dirty="0" err="1"/>
              <a:t>Електронні</a:t>
            </a:r>
            <a:r>
              <a:rPr lang="en-US" dirty="0"/>
              <a:t> </a:t>
            </a:r>
            <a:r>
              <a:rPr lang="en-US" dirty="0" err="1"/>
              <a:t>підручники</a:t>
            </a:r>
            <a:r>
              <a:rPr lang="en-US" dirty="0"/>
              <a:t> (+</a:t>
            </a:r>
            <a:r>
              <a:rPr lang="en-US" dirty="0" err="1"/>
              <a:t>аудіо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відеоматеріали</a:t>
            </a:r>
            <a:r>
              <a:rPr lang="en-US" dirty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65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380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Savon</vt:lpstr>
      <vt:lpstr>Освіта по-естонськи</vt:lpstr>
      <vt:lpstr>Естонія</vt:lpstr>
      <vt:lpstr>Право на освіту</vt:lpstr>
      <vt:lpstr>Структура навчальних закладів</vt:lpstr>
      <vt:lpstr>Освітня система Естонії</vt:lpstr>
      <vt:lpstr>Вступ до школи</vt:lpstr>
      <vt:lpstr>Дві державні програми</vt:lpstr>
      <vt:lpstr>Інклюзивна освіта</vt:lpstr>
      <vt:lpstr>Естонія — повністю електронна держава</vt:lpstr>
      <vt:lpstr>Система eKool (електронна школа)</vt:lpstr>
      <vt:lpstr>Показники успішності (КРІ) важливіші за методики</vt:lpstr>
      <vt:lpstr>Де можна проводити уроки</vt:lpstr>
      <vt:lpstr>Учителям теж потрібно вчитися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Пользователь</cp:lastModifiedBy>
  <cp:revision>213</cp:revision>
  <dcterms:created xsi:type="dcterms:W3CDTF">2021-04-28T22:48:40Z</dcterms:created>
  <dcterms:modified xsi:type="dcterms:W3CDTF">2021-05-06T11:34:48Z</dcterms:modified>
</cp:coreProperties>
</file>