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Лекція </a:t>
            </a:r>
            <a:r>
              <a:rPr lang="uk-UA" smtClean="0"/>
              <a:t>12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7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960258"/>
          </a:xfrm>
        </p:spPr>
        <p:txBody>
          <a:bodyPr/>
          <a:lstStyle/>
          <a:p>
            <a:pPr algn="just"/>
            <a:r>
              <a:rPr lang="uk-UA" dirty="0" smtClean="0"/>
              <a:t>З курсу «Маркетинг» від Девіда </a:t>
            </a:r>
            <a:r>
              <a:rPr lang="uk-UA" dirty="0" err="1" smtClean="0"/>
              <a:t>Перріша</a:t>
            </a:r>
            <a:r>
              <a:rPr lang="uk-UA" dirty="0" smtClean="0"/>
              <a:t>, експерта із питань культурних і креативних індустрій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4" y="868363"/>
            <a:ext cx="5829940" cy="5121275"/>
          </a:xfrm>
        </p:spPr>
      </p:pic>
    </p:spTree>
    <p:extLst>
      <p:ext uri="{BB962C8B-B14F-4D97-AF65-F5344CB8AC3E}">
        <p14:creationId xmlns:p14="http://schemas.microsoft.com/office/powerpoint/2010/main" val="16341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 smtClean="0"/>
              <a:t>Суть маркетингу – здатність дивитися на речі з позиції клієнта. Маркетинг — це не окрема сфера бізнесу, а безпосередньо сам бізнес загалом очима споживача.</a:t>
            </a:r>
          </a:p>
          <a:p>
            <a:pPr algn="just"/>
            <a:r>
              <a:rPr lang="uk-UA" sz="2400" dirty="0" smtClean="0"/>
              <a:t>Що цікавить клієнта? Його цікавить тільки те, що ми можемо дати йому, клієнтові. Ми розповідаємо про особливості нашої продукції, а клієнт хоче знати тільки те, чим цей продукт буде корисний саме для нього.</a:t>
            </a:r>
          </a:p>
          <a:p>
            <a:pPr algn="just"/>
            <a:r>
              <a:rPr lang="uk-UA" sz="2400" dirty="0" smtClean="0"/>
              <a:t>Якщо під час розповіді про продукт реакція клієнта буде «Ну то й що?», то, найімовірніше, ми говорили про характеристики продукту, а не про переваги для клієнта.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1800" dirty="0" smtClean="0"/>
              <a:t>Зрозумійте позицію своїх клієнтів, відтак </a:t>
            </a:r>
            <a:r>
              <a:rPr lang="uk-UA" sz="1800" dirty="0" err="1" smtClean="0"/>
              <a:t>продавайте</a:t>
            </a:r>
            <a:r>
              <a:rPr lang="uk-UA" sz="1800" dirty="0" smtClean="0"/>
              <a:t> їм власну продукцію. Увага на тому, що важливо саме для них, тобто на </a:t>
            </a:r>
            <a:r>
              <a:rPr lang="uk-UA" sz="2400" b="1" dirty="0" smtClean="0"/>
              <a:t>споживацьких перевагах.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6319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999447"/>
          </a:xfrm>
        </p:spPr>
        <p:txBody>
          <a:bodyPr/>
          <a:lstStyle/>
          <a:p>
            <a:r>
              <a:rPr lang="uk-UA" dirty="0"/>
              <a:t>З курсу «Маркетинг» від Девіда </a:t>
            </a:r>
            <a:r>
              <a:rPr lang="uk-UA" dirty="0" err="1"/>
              <a:t>Перріша</a:t>
            </a:r>
            <a:r>
              <a:rPr lang="uk-UA" dirty="0"/>
              <a:t>, експерта із питань культурних і креативних індустрій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6" y="868363"/>
            <a:ext cx="5747657" cy="5121275"/>
          </a:xfrm>
        </p:spPr>
      </p:pic>
    </p:spTree>
    <p:extLst>
      <p:ext uri="{BB962C8B-B14F-4D97-AF65-F5344CB8AC3E}">
        <p14:creationId xmlns:p14="http://schemas.microsoft.com/office/powerpoint/2010/main" val="59207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Карта персонажа:</a:t>
            </a:r>
          </a:p>
          <a:p>
            <a:r>
              <a:rPr lang="uk-UA" sz="2400" dirty="0" smtClean="0"/>
              <a:t>1.Загальна характеристика, що відображає стиль/ спосіб життя.</a:t>
            </a:r>
          </a:p>
          <a:p>
            <a:r>
              <a:rPr lang="uk-UA" sz="2400" dirty="0" smtClean="0"/>
              <a:t>2. Завдання:</a:t>
            </a:r>
          </a:p>
          <a:p>
            <a:r>
              <a:rPr lang="uk-UA" sz="2400" dirty="0" smtClean="0"/>
              <a:t>2.1. Які цілі у вашого споживача стосовно вашого проєкту загалом?</a:t>
            </a:r>
          </a:p>
          <a:p>
            <a:r>
              <a:rPr lang="uk-UA" sz="2400" dirty="0" smtClean="0"/>
              <a:t>2.2. Як зараз досягає власних цілей? Оцініть його очікування від вашого проєкту.</a:t>
            </a:r>
          </a:p>
          <a:p>
            <a:r>
              <a:rPr lang="uk-UA" sz="2400" dirty="0" smtClean="0"/>
              <a:t>2.3. Які власні запити споживач може задовольнити завдяки вашому проєкту? Чому він буде довіряти йому?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7" y="3513909"/>
            <a:ext cx="2676525" cy="216843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3246" y="3722915"/>
            <a:ext cx="2697426" cy="21684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5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Споживачі. Хто вони?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/>
              <a:t>Місія: Що ми робимо і для кого?</a:t>
            </a:r>
          </a:p>
          <a:p>
            <a:pPr algn="just"/>
            <a:r>
              <a:rPr lang="uk-UA" sz="3200" dirty="0" smtClean="0"/>
              <a:t>УТП: Як ми задовольняємо потреби авдиторії і чим відрізняємося від конкурента/</a:t>
            </a:r>
            <a:r>
              <a:rPr lang="uk-UA" sz="3200" dirty="0" err="1" smtClean="0"/>
              <a:t>ів</a:t>
            </a:r>
            <a:r>
              <a:rPr lang="uk-UA" sz="3200" dirty="0" smtClean="0"/>
              <a:t>?</a:t>
            </a:r>
          </a:p>
          <a:p>
            <a:pPr algn="just"/>
            <a:r>
              <a:rPr lang="uk-UA" sz="3200" dirty="0" smtClean="0"/>
              <a:t>Формула УТП: для (опис ЦА) ми створюємо (ціннісна пропозиція). На відміну від конкурента/</a:t>
            </a:r>
            <a:r>
              <a:rPr lang="uk-UA" sz="3200" dirty="0" err="1" smtClean="0"/>
              <a:t>ів</a:t>
            </a:r>
            <a:r>
              <a:rPr lang="uk-UA" sz="3200" dirty="0" smtClean="0"/>
              <a:t>, ми (описуємо перевагу).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2800" dirty="0" smtClean="0"/>
              <a:t>УТП </a:t>
            </a:r>
          </a:p>
          <a:p>
            <a:pPr algn="ctr"/>
            <a:r>
              <a:rPr lang="uk-UA" sz="2800" dirty="0" smtClean="0"/>
              <a:t>(унікальна торгова пропозиція) і місія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515626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47</TotalTime>
  <Words>306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Рамка</vt:lpstr>
      <vt:lpstr>Споживачі. Хто вони?</vt:lpstr>
      <vt:lpstr>Споживачі. Хто вони?</vt:lpstr>
      <vt:lpstr>Споживачі. Хто вони?</vt:lpstr>
      <vt:lpstr>Споживачі. Хто вони?</vt:lpstr>
      <vt:lpstr>Споживачі. Хто вони?</vt:lpstr>
      <vt:lpstr>Споживачі. Хто вони?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Споживачі. Хто вони?</dc:title>
  <dc:creator>User</dc:creator>
  <cp:lastModifiedBy>User</cp:lastModifiedBy>
  <cp:revision>8</cp:revision>
  <dcterms:created xsi:type="dcterms:W3CDTF">2023-04-07T11:30:31Z</dcterms:created>
  <dcterms:modified xsi:type="dcterms:W3CDTF">2023-04-07T12:19:12Z</dcterms:modified>
</cp:coreProperties>
</file>