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4" r:id="rId2"/>
    <p:sldId id="265" r:id="rId3"/>
    <p:sldId id="270" r:id="rId4"/>
    <p:sldId id="266" r:id="rId5"/>
    <p:sldId id="268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FF"/>
    <a:srgbClr val="97000B"/>
    <a:srgbClr val="0041B6"/>
    <a:srgbClr val="F9D600"/>
    <a:srgbClr val="324057"/>
    <a:srgbClr val="007CCE"/>
    <a:srgbClr val="2A1255"/>
    <a:srgbClr val="A58C51"/>
    <a:srgbClr val="213969"/>
    <a:srgbClr val="332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Ідеальний паралелепіпед (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цілочисельна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цеглина)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</p:spPr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Рівняння для ідеального паралелепіпеда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8" name="Picture 4" descr="https://pbs.twimg.com/media/DpjSxExWsAE4S_c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19003" t="46061" r="21603" b="17737"/>
          <a:stretch>
            <a:fillRect/>
          </a:stretch>
        </p:blipFill>
        <p:spPr bwMode="auto">
          <a:xfrm>
            <a:off x="2355272" y="4281055"/>
            <a:ext cx="6788728" cy="232756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28650" y="1634837"/>
          <a:ext cx="3181350" cy="2624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4" imgW="1143000" imgH="939800" progId="Equation.3">
                  <p:embed/>
                </p:oleObj>
              </mc:Choice>
              <mc:Fallback>
                <p:oleObj name="Формула" r:id="rId4" imgW="1143000" imgH="93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634837"/>
                        <a:ext cx="3181350" cy="2624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“Майже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цілочисельні”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кубоїди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274618"/>
            <a:ext cx="7869891" cy="51261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Edge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cuboid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із ребрами (520, 576, √618849), лицьовими діагоналями (776, 943, 975), просторовою діагоналлю 1105;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cuboid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із ребрами (104, 153, 672), лицьовими діагоналями (185, 680, √474993), просторовою діагоналлю 697;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cuboid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із ребрами (44, 117, 240), лицьовими діагоналями (125, 244, 267), просторовою діагоналлю √73225;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indent="31115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Кубоїди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комплексних числах: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Imaginary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cuboid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із ребрами (√3344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60, 63),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лицьовими діагоналями (16, 25, 87), просторовою діагоналлю 65;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Twilight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cuboid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із ребрами (60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√3344, 65),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лицьовими діагоналями (16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25, 87),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просторовою діагоналлю 63;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Midnight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cuboid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із ребрами (60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63i, √3344i),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лицьовими діагоналями (16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25i, 87i),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просторова діагональ 65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Паралелепіпед Ейлера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9458" name="Picture 2" descr="https://upload.wikimedia.org/wikipedia/commons/thumb/d/d8/Euler_brick_examples.svg/800px-Euler_brick_examples.svg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474" y="1406237"/>
            <a:ext cx="8091052" cy="404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1"/>
            <a:ext cx="8224405" cy="1337732"/>
          </a:xfrm>
        </p:spPr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Вимоги до 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ейлерового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паралелепіпеда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316182"/>
            <a:ext cx="7869891" cy="51538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 ділиться на 4, друге ділиться на 16, третє непарне (якщо, звичайно, він 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примітивний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— тобто, НСД(a, b, c) = 1).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 ділиться на 3 і ще одне — на 9.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 ділиться на 5.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 ділиться на 11.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 ділиться на 19.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 або просторова діагональ діляться на 13.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ребро, лицьова або просторова діагональ діляться на 17.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ребро, лицьова або просторова діагональ діляться на 29.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Одне ребро, лицьова або просторова діагональ діляться на 37.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indent="31115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Додатково:</a:t>
            </a:r>
          </a:p>
          <a:p>
            <a:pPr indent="311150">
              <a:lnSpc>
                <a:spcPct val="120000"/>
              </a:lnSpc>
              <a:spcBef>
                <a:spcPts val="0"/>
              </a:spcBef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Просторова діагональ 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примітивного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ідеального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кубоїда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має бути добутком виключно простих n виду n ≡ 1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Косокутний паралелепіпед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482" name="Picture 2" descr="https://mrhonner.files.wordpress.com/2010/10/a-perfect-parallelepipe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510" y="1077311"/>
            <a:ext cx="6714980" cy="5371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Дослідження математиками даної задачі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055" y="1465729"/>
            <a:ext cx="7869891" cy="4727253"/>
          </a:xfrm>
        </p:spPr>
        <p:txBody>
          <a:bodyPr>
            <a:noAutofit/>
          </a:bodyPr>
          <a:lstStyle/>
          <a:p>
            <a:pPr indent="2143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тбіліський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студент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Лаша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Маргішвілі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запропонував доведення, що ідеальний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пааралелепіпед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не існує, однак робота так і не пройшла перевірку незалежними вченими. В 2012 році вчитель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Лаші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директор Грузинсько-Американського ліцею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Мамука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Месхешвілі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опублікував статтю, де називає гіпотезу про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неіснування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ідеальних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кубоїдів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недоведеною.</a:t>
            </a:r>
          </a:p>
          <a:p>
            <a:pPr indent="214313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214313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вересні 2017 року проект розподілених обчислень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yoyo@home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розпочав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підпроект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Perfect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Cuboid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що займається пошуком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кубоїдів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у натуральних і комплексних числах. Станом на жовтень 2018 року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підпроект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стверджує, що якщо ідеальний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кубоїд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існує, його просторова діагональ має бути більша за 2</a:t>
            </a:r>
            <a:r>
              <a:rPr lang="uk-UA" sz="2200" baseline="30000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 ≈ 9 × 10</a:t>
            </a:r>
            <a:r>
              <a:rPr lang="uk-UA" sz="2200" baseline="30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52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Формула</vt:lpstr>
      <vt:lpstr>Ідеальний паралелепіпед (цілочисельна цеглина)</vt:lpstr>
      <vt:lpstr>Рівняння для ідеального паралелепіпеда</vt:lpstr>
      <vt:lpstr>“Майже цілочисельні” кубоїди</vt:lpstr>
      <vt:lpstr>Паралелепіпед Ейлера</vt:lpstr>
      <vt:lpstr>Вимоги до ейлерового паралелепіпеда</vt:lpstr>
      <vt:lpstr>Косокутний паралелепіпед</vt:lpstr>
      <vt:lpstr>Дослідження математиками даної задачі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user</cp:lastModifiedBy>
  <cp:revision>98</cp:revision>
  <dcterms:created xsi:type="dcterms:W3CDTF">2016-11-18T14:12:19Z</dcterms:created>
  <dcterms:modified xsi:type="dcterms:W3CDTF">2020-10-21T18:43:48Z</dcterms:modified>
</cp:coreProperties>
</file>