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261" r:id="rId3"/>
  </p:sldIdLst>
  <p:sldSz cx="9144000" cy="5143500" type="screen16x9"/>
  <p:notesSz cx="6858000" cy="9144000"/>
  <p:embeddedFontLst>
    <p:embeddedFont>
      <p:font typeface="Lato" panose="020B0604020202020204" charset="0"/>
      <p:regular r:id="rId5"/>
      <p:bold r:id="rId6"/>
      <p:italic r:id="rId7"/>
      <p:boldItalic r:id="rId8"/>
    </p:embeddedFont>
    <p:embeddedFont>
      <p:font typeface="Raleway" panose="020B0604020202020204" charset="-52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6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642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 dirty="0" smtClean="0"/>
              <a:t>Практична робота 2. </a:t>
            </a:r>
            <a:br>
              <a:rPr lang="uk-UA" sz="3600" dirty="0" smtClean="0"/>
            </a:br>
            <a:r>
              <a:rPr lang="uk-UA" sz="3600" dirty="0" smtClean="0"/>
              <a:t>Особливості підготовки до інтерв'ю.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75786" y="135318"/>
            <a:ext cx="8004789" cy="47935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1. Опрацюйте матеріал лекції за темою "Особливості </a:t>
            </a:r>
            <a:r>
              <a:rPr lang="uk-UA" sz="16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інтерв'ю </a:t>
            </a:r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в якісній стратегії</a:t>
            </a:r>
            <a:r>
              <a:rPr lang="uk-UA" sz="16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"</a:t>
            </a:r>
            <a:endParaRPr lang="uk-UA" sz="1600" b="1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2. Сформулюйте запрошення на інтерв'ю для інформантів для таких тем: </a:t>
            </a:r>
          </a:p>
          <a:p>
            <a:pPr marL="114300" lvl="0" indent="0" algn="just">
              <a:buNone/>
            </a:pPr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Дослідження впливу соціальної реклами на поведінкові практики молоді </a:t>
            </a:r>
          </a:p>
          <a:p>
            <a:pPr marL="114300" lvl="0" indent="0" algn="just">
              <a:buNone/>
            </a:pP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Дослідження </a:t>
            </a:r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аудиторії денних теле-шоу на </a:t>
            </a: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СТБ</a:t>
            </a:r>
            <a:endParaRPr lang="uk-UA" sz="16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Українські </a:t>
            </a:r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трудові мігранти у </a:t>
            </a: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Європі</a:t>
            </a:r>
            <a:endParaRPr lang="uk-UA" sz="16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Навчання </a:t>
            </a:r>
            <a:r>
              <a:rPr lang="uk-UA" sz="1600" b="1" dirty="0">
                <a:solidFill>
                  <a:srgbClr val="FF9715"/>
                </a:solidFill>
                <a:latin typeface="Arial" panose="020B0604020202020204" pitchFamily="34" charset="0"/>
              </a:rPr>
              <a:t>під час карантину: очима </a:t>
            </a:r>
            <a:r>
              <a:rPr lang="uk-UA" sz="16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вчителів</a:t>
            </a:r>
            <a:endParaRPr lang="uk-UA" sz="1600" b="1" dirty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3</a:t>
            </a:r>
            <a:r>
              <a:rPr lang="uk-UA" sz="1600" b="1" smtClean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Створіть інфографіку, використовуючи будь-який доступний вам он-лайн ресурс (наприклад, </a:t>
            </a:r>
            <a:r>
              <a:rPr lang="en-GB" sz="1600" b="1" dirty="0">
                <a:solidFill>
                  <a:srgbClr val="2185C5"/>
                </a:solidFill>
                <a:latin typeface="Arial" panose="020B0604020202020204" pitchFamily="34" charset="0"/>
              </a:rPr>
              <a:t>Canva, Flaticon </a:t>
            </a:r>
            <a:r>
              <a:rPr lang="uk-UA" sz="1600" b="1" dirty="0">
                <a:solidFill>
                  <a:srgbClr val="2185C5"/>
                </a:solidFill>
                <a:latin typeface="Arial" panose="020B0604020202020204" pitchFamily="34" charset="0"/>
              </a:rPr>
              <a:t>чи інші ), в якій зазначте характерні особливості якісних </a:t>
            </a:r>
            <a:r>
              <a:rPr lang="uk-UA" sz="16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інтерв'ю</a:t>
            </a:r>
            <a:endParaRPr lang="uk-UA" sz="16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endParaRPr lang="uk-UA" sz="14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Завантажте виконане завдання на сторінку дисципліни у системі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MOODLE</a:t>
            </a:r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hlinkClick r:id="rId3"/>
              </a:rPr>
              <a:t>https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hlinkClick r:id="rId3"/>
              </a:rPr>
              <a:t>://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hlinkClick r:id="rId3"/>
              </a:rPr>
              <a:t>moodle.znu.edu.ua/course/view.php?id=6429</a:t>
            </a:r>
            <a:endParaRPr lang="uk-UA" sz="1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! Назва файлу має містити ваше ім'я та номер групи !</a:t>
            </a:r>
          </a:p>
          <a:p>
            <a:pPr marL="114300" lvl="0" indent="0" algn="just">
              <a:buNone/>
            </a:pPr>
            <a:endParaRPr sz="1400" b="1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108</Words>
  <Application>Microsoft Office PowerPoint</Application>
  <PresentationFormat>Екран (16:9)</PresentationFormat>
  <Paragraphs>12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Lato</vt:lpstr>
      <vt:lpstr>Arial</vt:lpstr>
      <vt:lpstr>Raleway</vt:lpstr>
      <vt:lpstr>Antonio template</vt:lpstr>
      <vt:lpstr>Практична робота 2.  Особливості підготовки до інтерв'ю.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47</cp:revision>
  <dcterms:modified xsi:type="dcterms:W3CDTF">2023-10-03T09:49:27Z</dcterms:modified>
</cp:coreProperties>
</file>