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5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4F1-5DD2-4443-90F4-61994CD16736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A863-7329-44E7-A7A5-6016847DD5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4F1-5DD2-4443-90F4-61994CD16736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A863-7329-44E7-A7A5-6016847DD5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4F1-5DD2-4443-90F4-61994CD16736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A863-7329-44E7-A7A5-6016847DD5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4F1-5DD2-4443-90F4-61994CD16736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A863-7329-44E7-A7A5-6016847DD5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4F1-5DD2-4443-90F4-61994CD16736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A863-7329-44E7-A7A5-6016847DD5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4F1-5DD2-4443-90F4-61994CD16736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A863-7329-44E7-A7A5-6016847DD5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4F1-5DD2-4443-90F4-61994CD16736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A863-7329-44E7-A7A5-6016847DD5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4F1-5DD2-4443-90F4-61994CD16736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A863-7329-44E7-A7A5-6016847DD5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4F1-5DD2-4443-90F4-61994CD16736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A863-7329-44E7-A7A5-6016847DD5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4F1-5DD2-4443-90F4-61994CD16736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A863-7329-44E7-A7A5-6016847DD5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4F1-5DD2-4443-90F4-61994CD16736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A863-7329-44E7-A7A5-6016847DD5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A4F1-5DD2-4443-90F4-61994CD16736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A863-7329-44E7-A7A5-6016847DD5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9e768a1323e98ab90c554cce18bbf6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571480"/>
            <a:ext cx="6715172" cy="192882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Думай! Фантазуй! Дій!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643314"/>
            <a:ext cx="6400800" cy="185738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Розвиток мовлення дітей за допомогою констукторів “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Фрукти та овочі ”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85860"/>
            <a:ext cx="7643866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Кухня, їжа, посуд ”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14422"/>
            <a:ext cx="8001056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Театралізована гра з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214422"/>
            <a:ext cx="7929618" cy="51435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20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 “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на заняттях з розвитку зв’язного мовлення сприяє: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842968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вмінню думати, фантазувати і діяти, не боячись помилитися;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формує у дітей як мовну, так і 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зані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 нею не мовні види діяльності;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розвиває лексико-граматичні засоби мовлення в рамках певних лексичних тем;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ормує граматичні складові мовлення ;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озвиває та вдосконалює вищі психічні функції 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200" i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ять, мислення, увагу);</a:t>
            </a:r>
          </a:p>
          <a:p>
            <a:pPr>
              <a:buFont typeface="Wingdings" pitchFamily="2" charset="2"/>
              <a:buChar char="§"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LEGO-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технології у розвитку мовлення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43536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розвивати головну функцію мовлення – комунікативність;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формувати інтерес до  складання розповідей та гри з конструктором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удосконалювати вміння дітей порівнювати, класифікувати  предмети  за основними  ознаками;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розвивати  діалогічне мовлення шляхом залучення дітей до рольової гри засобами конструктора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удосконалювати вміння дітей складати монологічне висловлювання (сюжетні розповіді на задану тему, з власного досвіду, за опорними словами, продовження розповіді, початої вихователем);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удосконалювати вміння дітей розігрувати діалоги за віршованими творами, фрагментами казок засобами конструктора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збагачувати, розширювати, уточнювати, активізувати словниковий запас дітей.</a:t>
            </a: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1008ib7-8e24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285720" y="1500174"/>
            <a:ext cx="8572560" cy="50006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2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лексичними темами: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Дикі тварини ”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MyColl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736"/>
            <a:ext cx="7572428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Домашні тварини та птахи ”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7858180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Комахи ”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71546"/>
            <a:ext cx="8072494" cy="5429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Зима та зимові розваги ”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71546"/>
            <a:ext cx="8001056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Водний світ ”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42984"/>
            <a:ext cx="8001056" cy="52149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188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LEGO!  Думай! Фантазуй! Дій!</vt:lpstr>
      <vt:lpstr>Використання “LEGO” на заняттях з розвитку зв’язного мовлення сприяє:</vt:lpstr>
      <vt:lpstr>Завдання LEGO-технології у розвитку мовлення</vt:lpstr>
      <vt:lpstr>Слайд 4</vt:lpstr>
      <vt:lpstr>Використання Lego за лексичними темами: “ Дикі тварини ”</vt:lpstr>
      <vt:lpstr>“ Домашні тварини та птахи ”</vt:lpstr>
      <vt:lpstr>“ Комахи ”</vt:lpstr>
      <vt:lpstr>“ Зима та зимові розваги ”</vt:lpstr>
      <vt:lpstr>“ Водний світ ”</vt:lpstr>
      <vt:lpstr>“ Фрукти та овочі ”</vt:lpstr>
      <vt:lpstr>“ Кухня, їжа, посуд ”</vt:lpstr>
      <vt:lpstr>Театралізована гра з Lego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2020-01-08T12:19:31Z</dcterms:created>
  <dcterms:modified xsi:type="dcterms:W3CDTF">2020-02-17T19:57:35Z</dcterms:modified>
</cp:coreProperties>
</file>