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3" r:id="rId5"/>
    <p:sldId id="264" r:id="rId6"/>
    <p:sldId id="262" r:id="rId7"/>
    <p:sldId id="265" r:id="rId8"/>
    <p:sldId id="269" r:id="rId9"/>
    <p:sldId id="263" r:id="rId10"/>
    <p:sldId id="272" r:id="rId11"/>
    <p:sldId id="256" r:id="rId12"/>
    <p:sldId id="257" r:id="rId13"/>
    <p:sldId id="270" r:id="rId14"/>
    <p:sldId id="258" r:id="rId15"/>
    <p:sldId id="259" r:id="rId16"/>
    <p:sldId id="26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123" autoAdjust="0"/>
  </p:normalViewPr>
  <p:slideViewPr>
    <p:cSldViewPr>
      <p:cViewPr varScale="1">
        <p:scale>
          <a:sx n="45" d="100"/>
          <a:sy n="45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К\Desktop\Методика 6 цеглинок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05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224" y="4286256"/>
            <a:ext cx="7358114" cy="1918298"/>
            <a:chOff x="-518" y="5013176"/>
            <a:chExt cx="9144518" cy="1918298"/>
          </a:xfrm>
        </p:grpSpPr>
        <p:pic>
          <p:nvPicPr>
            <p:cNvPr id="3" name="Picture 2" descr="ÐÐ¾Ð²âÑÐ·Ð°Ð½Ðµ Ð·Ð¾Ð±ÑÐ°Ð¶ÐµÐ½Ð½Ñ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 bwMode="auto">
            <a:xfrm>
              <a:off x="0" y="5013176"/>
              <a:ext cx="9144000" cy="1918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-518" y="5653697"/>
              <a:ext cx="84249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4800" b="1" dirty="0" smtClean="0">
                  <a:ln w="1841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А      О       Е      У      И      І</a:t>
              </a:r>
              <a:endParaRPr lang="ru-RU" sz="48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214546" y="357166"/>
            <a:ext cx="4591578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Гра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Буквоїд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»: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д…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рево</a:t>
            </a:r>
            <a:endParaRPr lang="uk-UA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r>
              <a:rPr lang="uk-UA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сонц</a:t>
            </a:r>
            <a:r>
              <a:rPr lang="uk-UA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…</a:t>
            </a:r>
          </a:p>
          <a:p>
            <a:pPr algn="ctr"/>
            <a:r>
              <a:rPr lang="uk-UA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тр</a:t>
            </a:r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…</a:t>
            </a:r>
            <a:r>
              <a:rPr lang="uk-UA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357166"/>
            <a:ext cx="6162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Ранкове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коло з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LEGO!!!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DSCN358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1071546"/>
            <a:ext cx="3048000" cy="2286000"/>
          </a:xfrm>
          <a:prstGeom prst="rect">
            <a:avLst/>
          </a:prstGeom>
        </p:spPr>
      </p:pic>
      <p:pic>
        <p:nvPicPr>
          <p:cNvPr id="6" name="Рисунок 5" descr="DSCN35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7224" y="4000503"/>
            <a:ext cx="3214710" cy="2411033"/>
          </a:xfrm>
          <a:prstGeom prst="rect">
            <a:avLst/>
          </a:prstGeom>
        </p:spPr>
      </p:pic>
      <p:pic>
        <p:nvPicPr>
          <p:cNvPr id="7" name="Рисунок 6" descr="DSCN357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0694" y="1071546"/>
            <a:ext cx="3048000" cy="2286000"/>
          </a:xfrm>
          <a:prstGeom prst="rect">
            <a:avLst/>
          </a:prstGeom>
        </p:spPr>
      </p:pic>
      <p:pic>
        <p:nvPicPr>
          <p:cNvPr id="5" name="Рисунок 4" descr="DSCN357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2800" y="2514599"/>
            <a:ext cx="3005150" cy="2253863"/>
          </a:xfrm>
          <a:prstGeom prst="rect">
            <a:avLst/>
          </a:prstGeom>
        </p:spPr>
      </p:pic>
      <p:pic>
        <p:nvPicPr>
          <p:cNvPr id="8" name="Рисунок 7" descr="DSCN358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57818" y="4000504"/>
            <a:ext cx="3238501" cy="2428876"/>
          </a:xfrm>
          <a:prstGeom prst="rect">
            <a:avLst/>
          </a:prstGeom>
        </p:spPr>
      </p:pic>
      <p:pic>
        <p:nvPicPr>
          <p:cNvPr id="9" name="Рисунок 1" descr="цегл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357298"/>
            <a:ext cx="150175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РК\Desktop\Новая папка\DSCN37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3714752"/>
            <a:ext cx="3700482" cy="277536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5576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cs typeface="Aharoni" panose="02010803020104030203" pitchFamily="2" charset="-79"/>
              </a:rPr>
              <a:t>Цікава математика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Рисунок 2" descr="DSCN35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000108"/>
            <a:ext cx="2786082" cy="2286016"/>
          </a:xfrm>
          <a:prstGeom prst="rect">
            <a:avLst/>
          </a:prstGeom>
        </p:spPr>
      </p:pic>
      <p:pic>
        <p:nvPicPr>
          <p:cNvPr id="2050" name="Picture 2" descr="D:\Ф\1 клас 2018-2019 новое\лего\лего 1 семестр 1 клас\Фото лего 9 тиждень\DSCN34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2357430"/>
            <a:ext cx="3024209" cy="2268156"/>
          </a:xfrm>
          <a:prstGeom prst="rect">
            <a:avLst/>
          </a:prstGeom>
          <a:noFill/>
        </p:spPr>
      </p:pic>
      <p:pic>
        <p:nvPicPr>
          <p:cNvPr id="2053" name="Picture 5" descr="D:\Ф\1 клас 2018-2019 новое\лего\лего 1 семестр 1 клас\Фото лего 9 тиждень\DSCN34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29290" y="928670"/>
            <a:ext cx="3214710" cy="2411033"/>
          </a:xfrm>
          <a:prstGeom prst="rect">
            <a:avLst/>
          </a:prstGeom>
          <a:noFill/>
        </p:spPr>
      </p:pic>
      <p:pic>
        <p:nvPicPr>
          <p:cNvPr id="10" name="Рисунок 1" descr="цегл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5500702"/>
            <a:ext cx="150175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  <a:cs typeface="Aharoni" panose="02010803020104030203" pitchFamily="2" charset="-79"/>
              </a:rPr>
              <a:t>Цікава математика</a:t>
            </a:r>
            <a:endParaRPr lang="uk-U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074" name="Picture 2" descr="D:\Ф\1 клас 2018-2019 новое\лего\лего 1 семестр 1 клас\Фото лего 9 тиждень\ц 2 лего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81585" y="928671"/>
            <a:ext cx="3524274" cy="2643206"/>
          </a:xfrm>
          <a:prstGeom prst="rect">
            <a:avLst/>
          </a:prstGeom>
          <a:noFill/>
        </p:spPr>
      </p:pic>
      <p:pic>
        <p:nvPicPr>
          <p:cNvPr id="4" name="Picture 6" descr="D:\Ф\1 клас 2018-2019 новое\лего\лего 1 семестр 1 клас\Фото лего 9 тиждень\ц 1 лего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928670"/>
            <a:ext cx="3500462" cy="2625347"/>
          </a:xfrm>
          <a:prstGeom prst="rect">
            <a:avLst/>
          </a:prstGeom>
          <a:noFill/>
        </p:spPr>
      </p:pic>
      <p:pic>
        <p:nvPicPr>
          <p:cNvPr id="3075" name="Picture 3" descr="D:\Ф\1 клас 2018-2019 новое\лего\лего 1 семестр 1 клас\Фото лего 9 тиждень\ц 3 лего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714752"/>
            <a:ext cx="3429024" cy="2571768"/>
          </a:xfrm>
          <a:prstGeom prst="rect">
            <a:avLst/>
          </a:prstGeom>
          <a:noFill/>
        </p:spPr>
      </p:pic>
      <p:pic>
        <p:nvPicPr>
          <p:cNvPr id="3076" name="Picture 4" descr="D:\Ф\1 клас 2018-2019 новое\лего\лего 1 семестр 1 клас\Фото лего 9 тиждень\ц 4 лего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3714752"/>
            <a:ext cx="3643338" cy="2732504"/>
          </a:xfrm>
          <a:prstGeom prst="rect">
            <a:avLst/>
          </a:prstGeom>
          <a:noFill/>
        </p:spPr>
      </p:pic>
      <p:pic>
        <p:nvPicPr>
          <p:cNvPr id="7" name="Рисунок 1" descr="цегл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500306"/>
            <a:ext cx="1716294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Робота з реченнями</a:t>
            </a:r>
            <a:endParaRPr kumimoji="0" lang="uk-UA" sz="4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5122" name="Picture 2" descr="D:\Ф\1 клас 2018-2019 новое\лего\лего 1 семестр 1 клас\фото лего на урок 1 кл\DSCN33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85992"/>
            <a:ext cx="3310581" cy="2500330"/>
          </a:xfrm>
          <a:prstGeom prst="rect">
            <a:avLst/>
          </a:prstGeom>
          <a:noFill/>
        </p:spPr>
      </p:pic>
      <p:pic>
        <p:nvPicPr>
          <p:cNvPr id="5125" name="Picture 5" descr="C:\Users\РК\Desktop\Новая папка\DSCN37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929066"/>
            <a:ext cx="3500461" cy="2625346"/>
          </a:xfrm>
          <a:prstGeom prst="rect">
            <a:avLst/>
          </a:prstGeom>
          <a:noFill/>
        </p:spPr>
      </p:pic>
      <p:pic>
        <p:nvPicPr>
          <p:cNvPr id="7" name="Рисунок 1" descr="цегл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143512"/>
            <a:ext cx="1716294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Ф\1 клас 2018-2019 новое\лего\лего 1 семестр 1 клас\фото лего на урок 1 кл\DSCN33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000108"/>
            <a:ext cx="3357717" cy="251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Я досліджую світ</a:t>
            </a:r>
            <a:endParaRPr kumimoji="0" lang="uk-UA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7170" name="Picture 2" descr="C:\Users\РК\Desktop\Новая папка\DSCN37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4000528" cy="3000396"/>
          </a:xfrm>
          <a:prstGeom prst="rect">
            <a:avLst/>
          </a:prstGeom>
          <a:noFill/>
        </p:spPr>
      </p:pic>
      <p:pic>
        <p:nvPicPr>
          <p:cNvPr id="7171" name="Picture 3" descr="C:\Users\РК\Desktop\Новая папка\DSCN37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214554"/>
            <a:ext cx="2667019" cy="2000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57752" y="157161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- мандрівник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78632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- дослідник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D:\Ф\1 клас 2018-2019 новое\досліди Вода шкіра\DSCN37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857628"/>
            <a:ext cx="3571900" cy="2678925"/>
          </a:xfrm>
          <a:prstGeom prst="rect">
            <a:avLst/>
          </a:prstGeom>
          <a:noFill/>
        </p:spPr>
      </p:pic>
      <p:pic>
        <p:nvPicPr>
          <p:cNvPr id="8" name="Рисунок 1" descr="цегл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7706" y="0"/>
            <a:ext cx="1716294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65309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Моя улюблена справа – 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конструювання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  <p:pic>
        <p:nvPicPr>
          <p:cNvPr id="6149" name="Picture 5" descr="C:\Users\РК\Desktop\Новая папка\DSCN37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1500174"/>
            <a:ext cx="3791415" cy="2574388"/>
          </a:xfrm>
          <a:prstGeom prst="rect">
            <a:avLst/>
          </a:prstGeom>
          <a:noFill/>
        </p:spPr>
      </p:pic>
      <p:pic>
        <p:nvPicPr>
          <p:cNvPr id="6150" name="Picture 6" descr="D:\Ф\1 клас 2018-2019 новое\лего\лего 1 семестр 1 клас\фото лего на урок 1 кл\DSCN33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4000504"/>
            <a:ext cx="3405190" cy="2553315"/>
          </a:xfrm>
          <a:prstGeom prst="rect">
            <a:avLst/>
          </a:prstGeom>
          <a:noFill/>
        </p:spPr>
      </p:pic>
      <p:pic>
        <p:nvPicPr>
          <p:cNvPr id="6151" name="Picture 7" descr="D:\Ф\1 клас 2018-2019 новое\лего\лего 1 семестр 1 клас\фото лего на урок 1 кл\DSCN33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4000504"/>
            <a:ext cx="3341695" cy="25057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928926" y="3286124"/>
            <a:ext cx="3915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Діаграма</a:t>
            </a:r>
            <a:r>
              <a:rPr lang="ru-RU" sz="2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з</a:t>
            </a:r>
            <a:r>
              <a:rPr lang="ru-RU" sz="32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цеглинок</a:t>
            </a:r>
            <a:endParaRPr lang="ru-RU" sz="32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71670" y="5786454"/>
            <a:ext cx="48734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Настрій - ЧУДОВИЙ</a:t>
            </a:r>
            <a:r>
              <a:rPr lang="uk-U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!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42968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Методика </a:t>
            </a:r>
            <a:r>
              <a:rPr lang="uk-UA" sz="2400" b="1" dirty="0" err="1" smtClean="0"/>
              <a:t>компетентнісного</a:t>
            </a:r>
            <a:r>
              <a:rPr lang="uk-UA" sz="2400" b="1" dirty="0" smtClean="0"/>
              <a:t> навчання </a:t>
            </a:r>
            <a:r>
              <a:rPr lang="uk-UA" sz="2400" b="1" dirty="0" err="1" smtClean="0"/>
              <a:t>“Шість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цеглинок”</a:t>
            </a:r>
            <a:endParaRPr lang="uk-UA" sz="2400" b="1" dirty="0" smtClean="0"/>
          </a:p>
          <a:p>
            <a:r>
              <a:rPr lang="uk-UA" sz="2400" dirty="0" smtClean="0"/>
              <a:t>      Шість цеглинок – це ігри-завдання із набором з шести цеглинок </a:t>
            </a:r>
            <a:r>
              <a:rPr lang="en-US" sz="2400" dirty="0" smtClean="0"/>
              <a:t>LEGO  DUPLO</a:t>
            </a:r>
            <a:r>
              <a:rPr lang="uk-UA" sz="2400" dirty="0" smtClean="0"/>
              <a:t> певних кольорів (червоного, помаранчевого, жовтого, зеленого, блакитного та синього кольорів). Навчання у грі розвиває:</a:t>
            </a:r>
          </a:p>
        </p:txBody>
      </p:sp>
      <p:sp>
        <p:nvSpPr>
          <p:cNvPr id="6" name="6-конечная звезда 5"/>
          <p:cNvSpPr/>
          <p:nvPr/>
        </p:nvSpPr>
        <p:spPr>
          <a:xfrm>
            <a:off x="2357422" y="2643182"/>
            <a:ext cx="3714776" cy="364333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3643314"/>
            <a:ext cx="2510556" cy="167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43240" y="221455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Увага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300037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Пам’ять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6072206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Мислення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485776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Мовлення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000372"/>
            <a:ext cx="250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Самоконтроль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72198" y="4643446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Ментальна</a:t>
            </a:r>
          </a:p>
          <a:p>
            <a:pPr algn="ctr"/>
            <a:r>
              <a:rPr lang="uk-UA" sz="2800" b="1" dirty="0" smtClean="0"/>
              <a:t>гнучкість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405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7358114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Поради</a:t>
            </a:r>
            <a:r>
              <a:rPr lang="ru-RU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педагогам: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Легкий старт;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гнучкість;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надання часу;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відкриті запитання;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свобода, самостійність;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повага думки;</a:t>
            </a:r>
          </a:p>
          <a:p>
            <a:pPr lvl="1">
              <a:buFont typeface="Arial" pitchFamily="34" charset="0"/>
              <a:buChar char="•"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заохочення до спілкування, до командної гри.</a:t>
            </a:r>
            <a:endParaRPr lang="uk-UA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Рисунок 1" descr="цег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5214950"/>
            <a:ext cx="1974215" cy="131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D:\Ф\1 клас 2018-2019 новое\лего\лего 1 семестр 1 клас\фото лего на урок 1 кл\тренінг 20.08.18 Маріуполь\Поради педагогам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1428736"/>
            <a:ext cx="306848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7895111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Завдання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для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груп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Виберіть та виконайте 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наступні 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ігри-завдання з ЛЕГО: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357167"/>
            <a:ext cx="4214842" cy="6186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«Художники»</a:t>
            </a:r>
          </a:p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домальовування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розкладених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цеглинок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деталей;</a:t>
            </a:r>
          </a:p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театр </a:t>
            </a:r>
            <a:r>
              <a:rPr lang="ru-RU" sz="28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тіней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Створи-домалюй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3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6000768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14876" y="285728"/>
            <a:ext cx="4214842" cy="6340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Домовляємося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міняємося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збираємо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днями народження: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зима (синя цеглинка), весна (зелена), 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літо (жовта), 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осінь (помаранчева))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6072206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Куб 6"/>
          <p:cNvSpPr/>
          <p:nvPr/>
        </p:nvSpPr>
        <p:spPr>
          <a:xfrm>
            <a:off x="1714480" y="3786190"/>
            <a:ext cx="928694" cy="357190"/>
          </a:xfrm>
          <a:prstGeom prst="cube">
            <a:avLst/>
          </a:prstGeom>
          <a:solidFill>
            <a:srgbClr val="00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2143108" y="4214818"/>
            <a:ext cx="214314" cy="78581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Скругленная соединительная линия 13"/>
          <p:cNvCxnSpPr/>
          <p:nvPr/>
        </p:nvCxnSpPr>
        <p:spPr>
          <a:xfrm>
            <a:off x="1857356" y="4143380"/>
            <a:ext cx="500066" cy="21431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кругленная соединительная линия 15"/>
          <p:cNvCxnSpPr/>
          <p:nvPr/>
        </p:nvCxnSpPr>
        <p:spPr>
          <a:xfrm rot="5400000" flipH="1" flipV="1">
            <a:off x="1893077" y="4536291"/>
            <a:ext cx="1000131" cy="21431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Куб 22"/>
          <p:cNvSpPr/>
          <p:nvPr/>
        </p:nvSpPr>
        <p:spPr>
          <a:xfrm>
            <a:off x="357158" y="3286124"/>
            <a:ext cx="785818" cy="357190"/>
          </a:xfrm>
          <a:prstGeom prst="cub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лнце 26"/>
          <p:cNvSpPr/>
          <p:nvPr/>
        </p:nvSpPr>
        <p:spPr>
          <a:xfrm>
            <a:off x="285720" y="2928934"/>
            <a:ext cx="928694" cy="114300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3500438"/>
            <a:ext cx="4143404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Неіснуюча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тварина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6072206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14876" y="428604"/>
            <a:ext cx="4214842" cy="6278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Збудуй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не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скріплюючи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(не скріплювати деталі штирями)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6072206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720" y="500042"/>
            <a:ext cx="3929090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Кольорові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мешканці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</a:p>
          <a:p>
            <a:pPr algn="ctr"/>
            <a:r>
              <a:rPr lang="uk-UA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(святкуємо разом)</a:t>
            </a:r>
            <a:endParaRPr lang="ru-RU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 rot="5400000">
            <a:off x="5572132" y="4214818"/>
            <a:ext cx="1000132" cy="42862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429256" y="3071810"/>
            <a:ext cx="1000132" cy="428628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29388" y="3071810"/>
            <a:ext cx="1000132" cy="428628"/>
          </a:xfrm>
          <a:prstGeom prst="round1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5929322" y="3500438"/>
            <a:ext cx="1000132" cy="428628"/>
          </a:xfrm>
          <a:prstGeom prst="round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5929322" y="2428868"/>
            <a:ext cx="857256" cy="4286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скругленным углом 15"/>
          <p:cNvSpPr/>
          <p:nvPr/>
        </p:nvSpPr>
        <p:spPr>
          <a:xfrm rot="5400000">
            <a:off x="6286512" y="4214818"/>
            <a:ext cx="1000132" cy="428628"/>
          </a:xfrm>
          <a:prstGeom prst="round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285728"/>
            <a:ext cx="4143404" cy="64633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Міні-вежа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6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5572140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572000" y="285728"/>
            <a:ext cx="4214842" cy="6340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Скопіюй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(за зразком)</a:t>
            </a:r>
          </a:p>
          <a:p>
            <a:pPr algn="ctr"/>
            <a:endParaRPr lang="uk-UA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500702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5143503" y="2357430"/>
            <a:ext cx="1071571" cy="2419039"/>
            <a:chOff x="1714479" y="3000371"/>
            <a:chExt cx="2381267" cy="3276295"/>
          </a:xfrm>
        </p:grpSpPr>
        <p:grpSp>
          <p:nvGrpSpPr>
            <p:cNvPr id="7" name="Группа 13"/>
            <p:cNvGrpSpPr/>
            <p:nvPr/>
          </p:nvGrpSpPr>
          <p:grpSpPr>
            <a:xfrm>
              <a:off x="1714479" y="3000371"/>
              <a:ext cx="2381267" cy="2786994"/>
              <a:chOff x="1714480" y="3000372"/>
              <a:chExt cx="1905015" cy="2126918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349486" y="3000372"/>
                <a:ext cx="1143008" cy="428628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349486" y="3369566"/>
                <a:ext cx="1143008" cy="428628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1714480" y="3786190"/>
                <a:ext cx="1143008" cy="428628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1714480" y="4214818"/>
                <a:ext cx="1143008" cy="42862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2476487" y="4698662"/>
                <a:ext cx="1143008" cy="4286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</p:grpSp>
        <p:sp>
          <p:nvSpPr>
            <p:cNvPr id="8" name="Скругленный прямоугольник 7"/>
            <p:cNvSpPr/>
            <p:nvPr/>
          </p:nvSpPr>
          <p:spPr>
            <a:xfrm>
              <a:off x="1714480" y="5715016"/>
              <a:ext cx="1428760" cy="56165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072330" y="2428868"/>
            <a:ext cx="1143008" cy="2419040"/>
            <a:chOff x="1714480" y="3000370"/>
            <a:chExt cx="2540020" cy="3276296"/>
          </a:xfrm>
        </p:grpSpPr>
        <p:grpSp>
          <p:nvGrpSpPr>
            <p:cNvPr id="18" name="Группа 13"/>
            <p:cNvGrpSpPr/>
            <p:nvPr/>
          </p:nvGrpSpPr>
          <p:grpSpPr>
            <a:xfrm>
              <a:off x="1714481" y="3000370"/>
              <a:ext cx="2540019" cy="2690241"/>
              <a:chOff x="1714480" y="3000372"/>
              <a:chExt cx="2032014" cy="2053081"/>
            </a:xfrm>
          </p:grpSpPr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603486" y="3000372"/>
                <a:ext cx="1143008" cy="428628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603485" y="3369566"/>
                <a:ext cx="1143007" cy="428628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1714480" y="3786190"/>
                <a:ext cx="1143008" cy="428628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1714480" y="4214818"/>
                <a:ext cx="1143008" cy="42862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2349483" y="4624825"/>
                <a:ext cx="1143008" cy="4286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</p:grpSp>
        <p:sp>
          <p:nvSpPr>
            <p:cNvPr id="19" name="Скругленный прямоугольник 18"/>
            <p:cNvSpPr/>
            <p:nvPr/>
          </p:nvSpPr>
          <p:spPr>
            <a:xfrm>
              <a:off x="1714480" y="5715016"/>
              <a:ext cx="1428760" cy="56165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71604" y="2285992"/>
            <a:ext cx="1571636" cy="3074227"/>
            <a:chOff x="1714480" y="3000371"/>
            <a:chExt cx="1428760" cy="3218366"/>
          </a:xfrm>
        </p:grpSpPr>
        <p:grpSp>
          <p:nvGrpSpPr>
            <p:cNvPr id="26" name="Группа 13"/>
            <p:cNvGrpSpPr/>
            <p:nvPr/>
          </p:nvGrpSpPr>
          <p:grpSpPr>
            <a:xfrm>
              <a:off x="1714480" y="3000371"/>
              <a:ext cx="1428760" cy="2659057"/>
              <a:chOff x="1714480" y="3000372"/>
              <a:chExt cx="1143008" cy="2029282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1714480" y="3000372"/>
                <a:ext cx="1143008" cy="428628"/>
              </a:xfrm>
              <a:prstGeom prst="round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714480" y="3357562"/>
                <a:ext cx="1143008" cy="428628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1714480" y="3747345"/>
                <a:ext cx="1143008" cy="428628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1714480" y="4174185"/>
                <a:ext cx="1143008" cy="428628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1714480" y="4601026"/>
                <a:ext cx="1143008" cy="42862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800" dirty="0"/>
              </a:p>
            </p:txBody>
          </p:sp>
        </p:grpSp>
        <p:sp>
          <p:nvSpPr>
            <p:cNvPr id="27" name="Скругленный прямоугольник 26"/>
            <p:cNvSpPr/>
            <p:nvPr/>
          </p:nvSpPr>
          <p:spPr>
            <a:xfrm>
              <a:off x="1714480" y="5657087"/>
              <a:ext cx="1428760" cy="56165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3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285728"/>
            <a:ext cx="4143404" cy="63094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Сумний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чи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веселий»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(2 кольори, фантики)</a:t>
            </a:r>
          </a:p>
          <a:p>
            <a:pPr algn="ctr"/>
            <a:endParaRPr lang="uk-UA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“Так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!” – </a:t>
            </a:r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“Ні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!”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5929330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643438" y="285728"/>
            <a:ext cx="4214842" cy="62786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Складаємо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вирази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5929330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Минус 5"/>
          <p:cNvSpPr/>
          <p:nvPr/>
        </p:nvSpPr>
        <p:spPr>
          <a:xfrm>
            <a:off x="4572000" y="3786190"/>
            <a:ext cx="1214446" cy="1214446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1</a:t>
            </a:r>
            <a:endParaRPr lang="ru-RU" sz="2800" b="1" dirty="0"/>
          </a:p>
        </p:txBody>
      </p:sp>
      <p:sp>
        <p:nvSpPr>
          <p:cNvPr id="8" name="Минус 7"/>
          <p:cNvSpPr/>
          <p:nvPr/>
        </p:nvSpPr>
        <p:spPr>
          <a:xfrm>
            <a:off x="5357818" y="4500570"/>
            <a:ext cx="1214446" cy="1214446"/>
          </a:xfrm>
          <a:prstGeom prst="mathMinu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=</a:t>
            </a:r>
            <a:endParaRPr lang="ru-RU" sz="3600" b="1" dirty="0"/>
          </a:p>
        </p:txBody>
      </p:sp>
      <p:sp>
        <p:nvSpPr>
          <p:cNvPr id="10" name="Минус 9"/>
          <p:cNvSpPr/>
          <p:nvPr/>
        </p:nvSpPr>
        <p:spPr>
          <a:xfrm>
            <a:off x="7929554" y="3786190"/>
            <a:ext cx="1214446" cy="1214446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2</a:t>
            </a:r>
            <a:endParaRPr lang="ru-RU" sz="5400" b="1" dirty="0"/>
          </a:p>
        </p:txBody>
      </p:sp>
      <p:sp>
        <p:nvSpPr>
          <p:cNvPr id="11" name="Минус 10"/>
          <p:cNvSpPr/>
          <p:nvPr/>
        </p:nvSpPr>
        <p:spPr>
          <a:xfrm>
            <a:off x="7072330" y="3786190"/>
            <a:ext cx="1214446" cy="12144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-</a:t>
            </a:r>
            <a:endParaRPr lang="ru-RU" sz="4000" b="1" dirty="0"/>
          </a:p>
        </p:txBody>
      </p:sp>
      <p:sp>
        <p:nvSpPr>
          <p:cNvPr id="14" name="Минус 13"/>
          <p:cNvSpPr/>
          <p:nvPr/>
        </p:nvSpPr>
        <p:spPr>
          <a:xfrm>
            <a:off x="5429256" y="3786190"/>
            <a:ext cx="1214446" cy="1214446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+</a:t>
            </a:r>
            <a:endParaRPr lang="ru-RU" sz="3600" b="1" dirty="0"/>
          </a:p>
        </p:txBody>
      </p:sp>
      <p:sp>
        <p:nvSpPr>
          <p:cNvPr id="15" name="Минус 14"/>
          <p:cNvSpPr/>
          <p:nvPr/>
        </p:nvSpPr>
        <p:spPr>
          <a:xfrm>
            <a:off x="6286512" y="3786190"/>
            <a:ext cx="1214446" cy="1214446"/>
          </a:xfrm>
          <a:prstGeom prst="mathMin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3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4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210026"/>
            <a:ext cx="4214842" cy="66479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Склади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слова»</a:t>
            </a:r>
            <a:endParaRPr lang="uk-UA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                         Краса</a:t>
            </a:r>
          </a:p>
          <a:p>
            <a:pPr algn="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вітер</a:t>
            </a:r>
          </a:p>
          <a:p>
            <a:pPr algn="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іній</a:t>
            </a:r>
          </a:p>
          <a:p>
            <a:pPr algn="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тварини</a:t>
            </a:r>
          </a:p>
          <a:p>
            <a:pPr algn="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ора</a:t>
            </a:r>
          </a:p>
          <a:p>
            <a:pPr algn="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алфавіт</a:t>
            </a:r>
          </a:p>
          <a:p>
            <a:pPr algn="r"/>
            <a:endParaRPr lang="uk-UA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1" descr="цегл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5643578"/>
            <a:ext cx="794263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714876" y="117693"/>
            <a:ext cx="4214842" cy="67403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Прямі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криві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ламані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лінії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»</a:t>
            </a:r>
          </a:p>
          <a:p>
            <a:pPr algn="ctr"/>
            <a:endParaRPr lang="uk-UA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uk-UA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Рисунок 1" descr="цегл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6072206"/>
            <a:ext cx="794263" cy="52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785786" y="1857364"/>
            <a:ext cx="1428760" cy="3347732"/>
            <a:chOff x="1714480" y="3000372"/>
            <a:chExt cx="1428760" cy="3276294"/>
          </a:xfrm>
          <a:solidFill>
            <a:srgbClr val="00B050"/>
          </a:solidFill>
        </p:grpSpPr>
        <p:grpSp>
          <p:nvGrpSpPr>
            <p:cNvPr id="14" name="Группа 13"/>
            <p:cNvGrpSpPr/>
            <p:nvPr/>
          </p:nvGrpSpPr>
          <p:grpSpPr>
            <a:xfrm>
              <a:off x="1714480" y="3000372"/>
              <a:ext cx="1428760" cy="2714644"/>
              <a:chOff x="1714480" y="3000372"/>
              <a:chExt cx="1143008" cy="2071702"/>
            </a:xfrm>
            <a:grpFill/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1714480" y="3000372"/>
                <a:ext cx="1143008" cy="42862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к</a:t>
                </a:r>
                <a:endParaRPr lang="ru-RU" sz="2400" dirty="0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1714480" y="3357562"/>
                <a:ext cx="1143008" cy="42862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1714480" y="3786190"/>
                <a:ext cx="1143008" cy="42862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800" dirty="0" smtClean="0"/>
                  <a:t>і</a:t>
                </a:r>
                <a:endParaRPr lang="ru-RU" sz="2800" dirty="0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1714480" y="4214818"/>
                <a:ext cx="1143008" cy="42862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8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т</a:t>
                </a:r>
                <a:endParaRPr lang="ru-RU" sz="28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1714480" y="4643446"/>
                <a:ext cx="1143008" cy="42862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2800" dirty="0" smtClean="0"/>
                  <a:t>к</a:t>
                </a:r>
                <a:endParaRPr lang="ru-RU" sz="2800" dirty="0"/>
              </a:p>
            </p:txBody>
          </p:sp>
        </p:grpSp>
        <p:sp>
          <p:nvSpPr>
            <p:cNvPr id="15" name="Скругленный прямоугольник 14"/>
            <p:cNvSpPr/>
            <p:nvPr/>
          </p:nvSpPr>
          <p:spPr>
            <a:xfrm>
              <a:off x="1714480" y="5715016"/>
              <a:ext cx="1428760" cy="56165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а</a:t>
              </a:r>
              <a:endParaRPr lang="ru-RU" sz="2800" dirty="0"/>
            </a:p>
          </p:txBody>
        </p:sp>
      </p:grpSp>
      <p:sp>
        <p:nvSpPr>
          <p:cNvPr id="22" name="Минус 21"/>
          <p:cNvSpPr/>
          <p:nvPr/>
        </p:nvSpPr>
        <p:spPr>
          <a:xfrm>
            <a:off x="5072066" y="4786322"/>
            <a:ext cx="1214446" cy="12144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6200000">
            <a:off x="5643570" y="4500570"/>
            <a:ext cx="1214446" cy="1214446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6215074" y="4214818"/>
            <a:ext cx="1214446" cy="1214446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 rot="5400000">
            <a:off x="6786578" y="4500570"/>
            <a:ext cx="1214446" cy="1214446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572396" y="5214950"/>
            <a:ext cx="857256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с одним скругленным углом 26"/>
          <p:cNvSpPr/>
          <p:nvPr/>
        </p:nvSpPr>
        <p:spPr>
          <a:xfrm>
            <a:off x="8429652" y="4572008"/>
            <a:ext cx="285752" cy="928694"/>
          </a:xfrm>
          <a:prstGeom prst="round1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Картка 5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277</Words>
  <PresentationFormat>Экран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РК</dc:creator>
  <cp:lastModifiedBy>РК</cp:lastModifiedBy>
  <cp:revision>45</cp:revision>
  <dcterms:created xsi:type="dcterms:W3CDTF">2019-01-29T16:25:37Z</dcterms:created>
  <dcterms:modified xsi:type="dcterms:W3CDTF">2019-02-06T03:55:28Z</dcterms:modified>
</cp:coreProperties>
</file>