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82A0CE-FEC0-447B-87E8-4948BE30899E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0EE4FC-B086-4CBD-A610-A2AB7532ED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GEOGRAFÍA FÍSICA DE ESPAÑA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b="1" dirty="0" smtClean="0"/>
              <a:t>MAPAS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ES_tradnl" dirty="0" smtClean="0"/>
              <a:t>Mapa físico de España</a:t>
            </a:r>
            <a:endParaRPr lang="ru-RU" dirty="0"/>
          </a:p>
        </p:txBody>
      </p:sp>
      <p:pic>
        <p:nvPicPr>
          <p:cNvPr id="11266" name="Picture 2" descr="http://www.columbia.edu/cu/spanish/common/images/mapafisicoes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000924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/>
          <a:lstStyle/>
          <a:p>
            <a:r>
              <a:rPr lang="es-ES_tradnl" dirty="0" smtClean="0"/>
              <a:t>PRINCIPALES R</a:t>
            </a:r>
            <a:r>
              <a:rPr lang="es-ES" dirty="0" smtClean="0"/>
              <a:t>ÍOS DE ESPAÑA</a:t>
            </a:r>
            <a:endParaRPr lang="ru-RU" dirty="0"/>
          </a:p>
        </p:txBody>
      </p:sp>
      <p:pic>
        <p:nvPicPr>
          <p:cNvPr id="5" name="Picture 4" descr="Imagen:Rios peninsula Iberica-es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6000" contrast="-12000"/>
          </a:blip>
          <a:srcRect/>
          <a:stretch>
            <a:fillRect/>
          </a:stretch>
        </p:blipFill>
        <p:spPr>
          <a:xfrm>
            <a:off x="1071538" y="1214422"/>
            <a:ext cx="6913562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s-ES_tradnl" dirty="0" smtClean="0"/>
              <a:t>R</a:t>
            </a:r>
            <a:r>
              <a:rPr lang="es-ES" dirty="0" smtClean="0"/>
              <a:t>ÍOS DE ESPAÑA CON SUS AFLUENTES</a:t>
            </a:r>
            <a:endParaRPr lang="ru-RU" dirty="0"/>
          </a:p>
        </p:txBody>
      </p:sp>
      <p:pic>
        <p:nvPicPr>
          <p:cNvPr id="16386" name="Picture 2" descr="G:\Документы\методрозробка\пособие страноведение\mapa_ri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030" y="1285860"/>
            <a:ext cx="7229870" cy="50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LOS RÍOS ESPAÑOLES</a:t>
            </a:r>
            <a:br>
              <a:rPr lang="es-ES_tradnl" b="1" dirty="0" smtClean="0">
                <a:latin typeface="Arial" charset="0"/>
              </a:rPr>
            </a:br>
            <a:r>
              <a:rPr lang="es-ES_tradnl" sz="4000" b="1" dirty="0" smtClean="0">
                <a:latin typeface="Arial" charset="0"/>
              </a:rPr>
              <a:t>Vertientes</a:t>
            </a:r>
            <a:endParaRPr lang="ru-RU" dirty="0"/>
          </a:p>
        </p:txBody>
      </p:sp>
      <p:pic>
        <p:nvPicPr>
          <p:cNvPr id="4" name="Picture 3" descr="vertien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 bwMode="auto">
          <a:xfrm>
            <a:off x="1283479" y="1554163"/>
            <a:ext cx="6729441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CLIMA DE ESPAÑA</a:t>
            </a:r>
            <a:endParaRPr lang="ru-RU" dirty="0"/>
          </a:p>
        </p:txBody>
      </p:sp>
      <p:pic>
        <p:nvPicPr>
          <p:cNvPr id="1026" name="Picture 2" descr="G:\Документы\методрозробка\пособие страноведение\600px-Climas_de_Españ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10000"/>
          </a:blip>
          <a:stretch>
            <a:fillRect/>
          </a:stretch>
        </p:blipFill>
        <p:spPr bwMode="auto">
          <a:xfrm>
            <a:off x="1790301" y="1754693"/>
            <a:ext cx="5715798" cy="412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charset="0"/>
              </a:rPr>
              <a:t>REGIONES BIOGEOGRÁFICAS</a:t>
            </a:r>
            <a:br>
              <a:rPr lang="es-ES_tradnl" b="1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Picture 3" descr="D:\Mis documentos\Curso 07-08\Geografía\mapas\rein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78674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29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GEOGRAFÍA FÍSICA DE ESPAÑA  </vt:lpstr>
      <vt:lpstr>Mapa físico de España</vt:lpstr>
      <vt:lpstr>PRINCIPALES RÍOS DE ESPAÑA</vt:lpstr>
      <vt:lpstr>RÍOS DE ESPAÑA CON SUS AFLUENTES</vt:lpstr>
      <vt:lpstr>LOS RÍOS ESPAÑOLES Vertientes</vt:lpstr>
      <vt:lpstr>CLIMA DE ESPAÑA</vt:lpstr>
      <vt:lpstr>REGIONES BIOGEOGRÁFICAS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FÍSICA DE ESPAÑA  </dc:title>
  <dc:creator>ADMIN</dc:creator>
  <cp:lastModifiedBy>ADMIN</cp:lastModifiedBy>
  <cp:revision>12</cp:revision>
  <dcterms:created xsi:type="dcterms:W3CDTF">2013-08-02T17:18:43Z</dcterms:created>
  <dcterms:modified xsi:type="dcterms:W3CDTF">2013-08-02T19:25:17Z</dcterms:modified>
</cp:coreProperties>
</file>