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FC6343-92E0-428C-B801-3D4C7BF9FE6F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05678DA-813F-4063-8B74-990B753CB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AGRICULTURA DE ESPAÑA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foto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музыка\cereales,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4393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музыка\vaca,toro,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8674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SqkgDanRySEhaGSYo7wOW2opuYgFbz0s6k7hUpagCdRjSv1uAa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852985" cy="3637522"/>
          </a:xfrm>
          <a:prstGeom prst="rect">
            <a:avLst/>
          </a:prstGeom>
          <a:noFill/>
        </p:spPr>
      </p:pic>
      <p:pic>
        <p:nvPicPr>
          <p:cNvPr id="22534" name="Picture 6" descr="https://encrypted-tbn0.gstatic.com/images?q=tbn:ANd9GcSQwv8PirVKKYQXg11TmP1_vHVbPMBVWpwBlw37LiR5Wf8NN52B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85860"/>
            <a:ext cx="3214710" cy="2143140"/>
          </a:xfrm>
          <a:prstGeom prst="rect">
            <a:avLst/>
          </a:prstGeom>
          <a:noFill/>
        </p:spPr>
      </p:pic>
      <p:pic>
        <p:nvPicPr>
          <p:cNvPr id="22536" name="Picture 8" descr="https://encrypted-tbn3.gstatic.com/images?q=tbn:ANd9GcTlbkGl0WfjirAMLfL1jJLtE52hKAEFFPMye6n6lyTjipR0RE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71942"/>
            <a:ext cx="5000660" cy="254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SvWfYoJE_VBxf282PcCmeic6SVA8ghwy9lf_fCgXzTswOQaC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4762500" cy="3571875"/>
          </a:xfrm>
          <a:prstGeom prst="rect">
            <a:avLst/>
          </a:prstGeom>
          <a:noFill/>
        </p:spPr>
      </p:pic>
      <p:pic>
        <p:nvPicPr>
          <p:cNvPr id="23554" name="Picture 2" descr="http://www.laprensa.com.uy/images/stories/articulos/2011/08/12/rural_del_Aves_sanduceras_presentes_en_Expo_Avcola_de_Sal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3333750" cy="2219326"/>
          </a:xfrm>
          <a:prstGeom prst="rect">
            <a:avLst/>
          </a:prstGeom>
          <a:noFill/>
        </p:spPr>
      </p:pic>
      <p:pic>
        <p:nvPicPr>
          <p:cNvPr id="23556" name="Picture 4" descr="https://encrypted-tbn0.gstatic.com/images?q=tbn:ANd9GcSms6T8QN8XJoxU8jpYhPblNh3CzO1ySdZbFY_jXyAPoV_G0u-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14290"/>
            <a:ext cx="4762500" cy="2667000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StIrV5kk-05HTN5BFq7iBkko4eiwltEKrzO50xsrOsWrkl-L1G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143248"/>
            <a:ext cx="378621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hMSERQUExMWFRUVGBoYGBcXGBoZHRcaHBcYGBodGxgXHCYeGRkjGRwcHy8hIycpLCwsHCAxNTAqNSYrLCkBCQoKDgwOGg8PGiwkHyQ0LCw2LC8sLCwsLCwsLCwsLCwsLCwsLCwsLCwsLCwsLCksLCwpLCwsLCwsLCwsLCksLP/AABEIALcBEwMBIgACEQEDEQH/xAAcAAACAgMBAQAAAAAAAAAAAAAEBQMGAAIHAQj/xAA6EAACAQIEBAQEAwcFAQEBAAABAhEDIQAEEjEFIkFRBhNhcTKBkaFCUrEUI8HR4fDxBxUzYnKCQ7P/xAAbAQADAQEBAQEAAAAAAAAAAAACAwQBAAUGB//EADQRAAICAQMCAwYEBQUAAAAAAAABAhEDEiExBEETUfAiYXGBodEFI5GxFDIzUsEGQkNi8f/aAAwDAQACEQMRAD8Ah040oVlcSpkemJ6tgTBP/kSfkMaZbJqslRp1XPSfcd8eo7s8xJVubBcbBcSacZTMgEbHuI+xwRlGmnHunGzK0iACOskgj2EX+2JNGMs2iILj0LiUJj3RjTiIJgBqHmQRAhjq5fxLA3Nzt0throwNnqgRGnttMT6DEnU44yWqT2Q7FJrZdyt0KSu0lm1AxcQuhgRc2LbRJ9Mb0OHaWPmcgkgAXK/iiB9vcY2y+RdahIpq9zAJkwNyFEG28egwd/uM6lfoCARGotsG9QPWY27Y+dnnk6pcfU9GGNb2wvIFQqABVLXboANi0Cf7+eDcvmDN1iNJg9QwMH12/TAGQygadROq0iAJ6zEbT2+uGS5cRBJN53632EQIBx6kZZ8ijKHHlsTNQjalyT06DtWbnBp6ZVYggx+br7YsGWqq6CLR+oxW+HZFg7bmSTc+g2PSOg7euHFGoVWDYmY9sUQeuPDXxMezDKdcGTMiYj5YIRnCiYM9MBZKkoM3joP1ww8tqgsQo++OlSYUTWgrFiYmNo2++GWVS1/8Yg4aoVbBhfYiNrfTBbOANt8Kk7GJFd8TeG/2upl7gU6dTzKpO7BY0Kvzn2v1OGdZlDD+GCDf522xEaQmRjkkjW2wapJHWD6bDAOb2kbD0vhvJ2i5xFUoDrhidANWJaTETaxxlepNhgvMACYIwB5ZZhHXbDlvuIe2xGTGImbB9bIFYm/pjX9l9APf+GDUkC4sA04jqofwxMjft1wdUo3gXx55GNsGiAJGPfLtgn9nPbBeV4OX+I6RgXJLkNRbFem2MpUJOLGeH0wsC/rgEAKSAP798B4l8BeHXIGMnjMHCr6DGYzUzdKKt5ePRTwQIxpUcCJIEmB6nFWol0kYTHoTE/l48qDTFiZMWEx6n09cbqMojCY90Yh4hlXMNTYqw3vywLmVIM/KD64WJXqVKi1adMqrQrT1vYwTE9J9RiDqOseKSio/+FGPDrV2OWHY3GBcrmpAmTzaZAPX+Ax4M/8AC2kxIDEEGDAkkDYHYbH0wrzWYV6jamCEMbEMJBgSB1xBlzT1RzR2a2a93bv6+hTDFGnB8Fht/HCLPL5rh0DStrkwwkjk0NvP6Y94nx6GhQCV6jYgjpPQn0nAo8QB1Jcm6AhRtsQR/wCZg799sd1PWeNHTHi/1+wOLFpdsl/bAKYjmLjSRqMoRv0gGevXvha5AYgcyzcmNQJIkGDNiNM98WPLZdSyrzMGQsjMJnSZ0i6iwJ/FcfOabmmKVXBBVp2AImbkxPKYgwT6Yjy4v9yr5DlLsN8lTWQRKkmJBJ5g1iFmD64tVOprqKFhRp5tXVr3W/w2J774pWQAZjq6gcswQYse8Xn1k3xesrlFTSxWCd5ESbCY72kHDOl1yltKqpu36952SSr2ldh1GmIItP6Y04dQYKQzBzJuQBA7ADpiYFlVnhSBIJBEgDrP3j+eIKOeQgsGFp1Qf5gY9ZdTjlLTZM8bSsY0UK/Ft0j1wbkCSpiFE/bC3KZqmynSZjEb+aakBgKfKwK79mRh1B3nBWpq47o1bcj6i3r1i2DaZBwsyfr98THOlVGqNUCY2nrE9JwtrekNT2sOZ42xCLnEYq6hGCKKgC2B4N5PGoj59xvhfxHNRZd++GNQ9MCPlOvXfBRq9zJXWwuymSL8zzHQd8Zmqy0BqfQqi2piAJJsL9cNsrk5jUxMXjpid8pT0wwXSOhAgfXrf742UwYwQqy1Ra9MPSOpWPxdD7SNvbHlXhcCdV+2GXlgAAW7f0xpUpi2prmw9cYptBOKYlGU6/39MZTEHDs8PEb4VcdRqNPWtwplrTb3Gw7n9N8E8qStgeGaDUxgDEyEglZuIkX6zF4g7HbBOSr06izTYNtMEGJEwY64mKgG/wAvfGa0+DVGiIUrYGr0h6YOqHAr05xiZrQH5R7YzBVsZg9QNCKrwxl3Fu4v+mI1pYb5DPal9eo9ev3wTUpq24Hv/XHzuL/UkVtlj+n2f3Lsn4XX8j/UQaMYFODc/wAMeAad4MkbGP0P974U/wC5MoOukwKkBpGm1gWv+GT0nHsYfxXpsrqEvX+CCfS5I8oK8rAmdrEAqmlTf4rR2IHWD12wfXZlUOEJESY3AjtgEKmZgh9JHLtMkjUvbs28+2H58yk1GL9p/X5gY4VytjfhuVNen5VePN5Kh0gw0EFWBIAIsLDacT8Y4DVdV8sAEOCemob3+d8BZTOnKsV0odMkEzNyAxH/AF3t0xacjx2nUpu8hSrEaZuBJCkzaSBMfLfEmLqE04T5KXBco5hx3hjAkC+ktqtBR9UGWvy7QLi82wlyeWA1eY5BVjYQxiVkdIET98W7KcW1u1FmfTVBBGm2pzpUqpJNiQR1wP4gyGXEaSfMXlJ20abEAWBHqd59bQWtOrt9Q2CZrNlsvTltSrsqhQpAgSARLPEA81idh1T8QpCpzLGkAGCL2Fzvt/LFlo5CKLa3LU2AYgX0zuVjbuZF95nC1coAQukGmVYMWY6ZAa872UWX5TthU88Jz1R5950YNbMF4Bl2YiREQW/NG1xIJxe63EkKsqoCkaRaIYD0n0t0wqyGV0pT8kivUga1VWnvaFkqQCJI33vixcK4Z5SGrWBUXIRoPlyZkx1/zgIPO5NQ2TG+Gu5VswaqBll1BBImeYaCSYiNhEWgbnBeQptUpljCKYXUSQAulvh78xBtbFmr8TpmlzDzFOwgG/z9MU7xDx12GlNvlA+1x0w+MEpUgvC8yw8PpU6TEGoGJtAsB7CST/DDCq6n/jIJ7ExPz6fPHFuI8WKsJ6HuZ9d+mLDw3P5im6fumLNzQzQYO03kfPDYynhilF0glihParOk5LMtUWYIPUHdT2tbHpN74U8OZ6NKHhpPxT3k3/T1w5y1LzFDJJBx6nS9TDLHnch6jBLHKqMpVSG3JG0fT+/ng2nngRYzeIv0tjWhkHF4jE5yLEiRHzw+TjYqOqjylm2n4b4kJLm5IjEtPInecSDKgYW2uwxJ9zaksYVeLmb9mfT8QgqJiSNve9/YHDjy8VTxxmRpSn1JBkLqIAZTZep6x6DCMjWljENeA56r+z+bmYUnngfhWAf0vHScV/gHi0Vq2qo2pUBVYUzJJLNHRQAFmLyNoMpa3iGomQqKxJLMwEQNKyReBue24EH0wN/p1RmuTeB00gyb97hB3xK8jcoxicdboVdQmIHS4M+tsK/E9QDK1RMF1Kg+p2wYr4r/AIry7vTMVIS0qwkTIiZBt6d+2Kp3pZiZD4AyejLyGB1GTC2JsCSxuzW9hiyM2Kp4Wp6sqmomCZ0iNJ27bi36++HdfPhRJIA2v62GOwxehWC5IIqPiB6uKZxrxYXBFJW0gkEsBzweg+IAd8ISTUB/e80yyjrc2PaPSemE5OrjCWlK/oEoWrOjLn6ZuHUjuCMZjn6ZimLEGZOwbv64zC113w+v2O0evTLi1bTLRcXYDt39cM6NcEAg2OF9JVPKbMDI77YhSaLR+BjaNge3oD0Hy7Y+F6rCoZJQXY+jg9UUx2GxstXobjAVKvOJl2x57TgbpskGTTVqAg91seguNjsOmFNXwwys7pWjUZ5lWxmdwIF+wG3rhpVzwpqWbYf3A7nA1Og9XmqEgdEFo/8AR6n7YtxdfnhHeW3v3J5dPFu2ir8T4TmIZtIeZ1eW2omdyF39/rhWvEXHMsSbMCbEagCrSYg7+kntjp9FlSwAHbFT8QeEKNWuarOaeuxRFBLtfabX6yDtPc49LpvxBTl+Y9/mSZOm/sKS+VGrzHdQvwgKd/iibyD0n0xmYrB3BBJQ2AbmmYEEm7Ha4EmBvi5t/plljGupW6cqlQBHexn5Y3y3hLL5aopoh2qEwrO2rT3IAAEx1xTL8Qw00pW/KgI9LOTFGW8H13ptKomoCNTQUMybR+W0E/ywbwvwNVlmzNQMkDUqMdTdhqgAWvInaB3xZc1VFMQZgjSPbqT6nAWRoCnSqFalRgQZ1OWA0yLT/nBfh+WWeftVXI3LgjBWixVCtOkEpgKCLR6dzuT74TiurnnHoL4grcRDxpMNEgT2/hivZ/iLarHSxvH99Me435CYxo24zWIRuihgD7d/briq8RlRAOGnFeLNVULpB6N/2/lvhz4Q8OaaaZiuQz2NNSQQo6O0btEEDp77A3p3GVewv8HeAtEZnNiarXp0zfQOjtP4+oHT32uWXy1JX1hFLmxciWudpO1+n+MK81xdyKsU2GkEqxKks1wOUfXfb5zrwzOOaQ1ypAjmiTEXPS/Y7dbEEBdu5cm1SpDfO5mkDpYooKyQeoM9Nosb/wCT5w8mjVBDEpeVN4taJ6ThY+SpVagrnmI2ae20menr8M//AFh9Sqoy3gNtB69JHz6fwIwmUXGWuAfszjpn+ofleN06gJWSAY2xK2cUiCJxV+L5s5fSyhjLXVFB1z3m49COp2OFdbxDVSo2rl1hDpLA6BALbRHUTbpj08fV43BOXPc8/LgyQfuLnX48imJE++20z23wPV8SKNyATMCRJjpY2JnbHOeI8RBqVCzLr1E2uImx1KBKkRE4BqZpg4JhhuCLRInUNXXbfCn1dSqhelvuX3MeNWIYIoVhIlrwR/1tIm2K1xXxK9SxARiRNQHeBBAAaRfrPtviuZ7OOWJU9SxAMyTufeTNu+I85nC3ljSJkyIJnY7du1p3wpZ5ytt7BUkE167SF1KFJL6ZkCdhA2j1/W+G/DeKeQQ66ua5g7lSZk+vbv0xXq1YKCEYEA3VhMfKLGfnjWjm6gBJOlTvP4oEgBYufniaTlLfuEti08a8ROzrUo1HSowGpCSVubD0tciDt6nES+I3qCKkvBBKn8R6EgWtv2sMVmnWMAsA9piemx2uBjalWVZqIqrvyFtrdBvtPXBPJP13BpF+HiYJTRVUF4AIggKZi/QWg3PXCbivFXrNoqOPJF4VbsQLAywkBoGEScaR9gJETsD72ERvjxOKqWgubA2tBm8+4xsuqzNaWjlCKdkj8QVpkXkyAZv6wb4EFTR19r7/AC629ceUMrTBmpVOncaIJ7QRIjENbMKXMQqiwAI7X3nTfthSj5BP3hJ4lR/Gz6utx/PGYC/3EdkHoQD95xmGqG3Bh1bLslUCbN3xJXpmCrdRv0P8j64q+S4jpIkFT2OLLluKAi9x+mPls0JKTcuT348bEHC81JKt8amD09j8xfDsNAwh4vlJIq0jzD4h+Zf5jcd7jGmZ4iVosw30kj3i33xPkw62nHuHdjJ6ylgzc0HkUXk7ao79BiWjnjUcoCAy7idvpafTFYznH2pZWmlJZrOFpg9jEEj5AnDPgmSNGkNRubt1JJ3v1xs8GmFy+C+51jvNZlKCF3Ow+ZxDwWizfv6vxuOVfyL0A9T1OFmWynn1tTD91TO353/kP1xYg2JppY1pXL5+33BaI87UaDB0k7H1wkTONOqeZQR85j+eHddxpg3GKtTrmpUrHYahHyET79ThvTQ2bNXFEvDMySz0XN5lS1/1wU2a8o6SLPNumpVAZR7rDAf+sVzi9UowcbiNvpgn/dzWgVY02krYgjZp/MP6RfHsdO3imsq47iskda0g+aDKJEnQZHfSYtPcfzwrzXEmae/r/TfEf+91YqLZSuq5ExEwe1xGAOB+JNNWi1S41QxVZ0kzBgCSVJBO21sfQ6rTa3PPbUWlLuW7hXCjRptWzCB6gXWtH8o21OD+IzYEW99vOPeKSClLLySbHSBYXFgRFoN9vvgfxFkKiuz6mqrUiSpu1pUnoR0gWuPkso1alClLganI0gwIHtHyj+srxvUtXNjZKnRbOHZk1Kas0A+lwb2I+39xGZxAysskahEgwduh7x8oPbYHhXmCmxaJM6V6C1gfQGf71YloZM6leodbLtNgN7+h3k/yIKnLcNINywCKBsFET2jqeojvus9VODaWY3XUQDykC09YIFvkbEXWRy4BNvSN+kR3idMdxtPVTbcHvvcbfOIHw+qiRsy9scpGOIfl88BaptsGO4/na+/RiNQ224nwalWALKpMQrwCYMHfqpgGP84Wn36TPcHra0XmRaZ+Ak4Jy1Z6fSQbskgEFpaVGlea43MEKeoMjPHe8QoyX8suCs1uBrRYrUgahpVzsZHQCIjqD89xNVztRafItSTtBiQQSL3EA9BvEd8dhzGWStTgjUjD1B+WxB+hxzzxp4XddVUAMsCXiT/99rfiFp3AnHYmm6kTZsFK4lXXPCCDAWRqHpECD1PfElHP0TqQLzGymY67z98LhLQIMC94sY+wwBUzLKDECdz136dv77YuWJSINRY1zXMNMHaGJsCOuo/XbG9TOrpeSpJHQfO3ttt7YrmUy1UfCBzDdivL9TgrK5GtrGrSBsSGW9ukXxz6dLuEm3sS0alWo5YAJaxA02HpFj64KpcJUDU3ODzLYAG5B1Xv164JVjAHLa4mCB2i+2PEpwZJB6/2PXAy1vhUNWH3r9SKtXprYKvy1Bd+0+3TAeazpYmPmIt/LDJaCkiAvtEk48akvSB6iAR398DGNdmH4H/ZA3Ds+oqAsQFUQYOnc3Mx/dsa8brU6hLUJUdV0EDbcRJv64NWpGxjvEY9FS8gn6fxxyjUrSYXgqq1L18yreUx/wDzY/I/yxmLOa/r+uMw/wASXkB/DR/u9fqdGWgrWYBvfEh4LaaZ0mNjcH+Ix6ojDPLrG+Pi/ElFe49ehFWzDUm0sCO3r7YXUHapUekwKnVKg9Ua4+8j5YuRhh/PFU8U+GnYB6NQ64ICG7N1IU7yLm/1GHYFHI9K2b/c1y07heU4f+8L6dWiyAXidz/D64IzVcoNVUhF7np7TufTHLnz+Zp1FppUqq4+KWYACLAkWAwbXy9WoZqV/PmAj+ZAnVB+IHlseaN++LJfhkrTlNV8N/sTfxsbaotec8f0qYCUV1RYf31vhVU8S5ur+Lywe2+EdDlSSIa8qLxDQQW3nrZcHrmlCsWIDIwGmbtbcAjYdcNXR48f8sbfm9zl1MZdx3k6zU0ZtTEmxkkzhlw+iaYJMQI1EmI5QeuK3kPE9CR52oKDuFJuLwfTG3iHjqZiFpElGAY20loMRG8W+eEPp8kpaWqXmMl1GOMbuz3jfGadQsEM2i2AK2c8unJPSfthcOF1Vb/jlWGrlqDa1pJtvcb4m/3GslJQ6HWzXQKByqCvMT1j8W959/Rh08Ekou18SJ9XfYjHF9YGiCDGoFQs3FpJxHUU0kJBYayNhyj0J6ROBcpVy7VC9UFAqmCsmWtAKgRJHUQLYsFSifLFTRr/AA6vMK6JAOlki8jtE+uKJxUGklsSNue8mNfBnGi6HLVRLoJp+oudNz03E9JHTDLMcHapUp1Hp6Qg+Ft1b5WPT7byBipQyOjrplQpU2BgN107wYvvjouW4iM1RFRYFQQKigmBabDvBttIPe2E6km2u5ZhnqSi+37CjNoFdHN4IQDoNRuZ72H9epWczXlqGPXYe2979o9//MkhaA+InlUSSLwBcwRv/j0xX+J66lQsFENdfwgr+HvFhGxjC2+CyCT5HmuN7EfKI9ekA+0HqpIGp37ehkbei3Ed1utiJBxpUqTJ+czHruLCJm4gTOxIxBWzIWAx0noPh27TYEbb2MfhIwS34MewYtSG783cCT6FbLVg7iNYOx2wPm69SNNMqoMktBMDZiq2AN5ZDBBBInAmezVtImWGmwNgLmbEhfQzpLWtGDKNXvMz3AMja4stSPhaUDhow6LoU0E5CrUpLKtqb4mDQq1NRmWNlUtqWKgBmCpiMPqDrVUwCDcFHEMLlbqbwYInY4rhzIAkG1yWHICJliNOmASpJALFWINwcYMwykFSVaY2Alj0I5FaWZjpkholYNsdKKlubGTiKPGvgEPT1ZSkFqAsWUEjWD+UG0g9LCLDoMcvJiUYQVmxEX7QYvj6DyGfWsB+FomLwwk3VouLSRuNjhN4s8IJm1FwlQH49AYsLjSdiVv8sHizOHszE5umU/ahz5HI62Y0mBPzEY1GdOoGbdsNOO8FqUKhU3m/LsRMbm/Q/TCpkftb2BxcpNq0TuCTomrZpgwvb0+uGIqbHCIPfp+mJVzB6Ej541SMeJvgPz2avpgfOD/jE+WQQDEe3vhOSSd5998TLnagtIj9MapGPG62C6vEBtFgcb5XMk2woeoSZI9774Oo51I2I+X8samDKNdhmB6DGYA/bPVfo388Zg7QvSzsbNHS3XG6vJHbb2x6ad8YggkH/Ix+e8Kz6E0biIv5ftrYGP8A5XdvsMD1cmH5iksPxPc29NgPQDBlKiNRO56H2/jggraMapaX7B3xOV+Isiaddqjgw3MpUBpMcwPr1wDkc6FQmWEGIYAk3sDqhdJ7CcdI4xQRiVddSteOUXA7nb0i8x645n41D0Xpodb0mBZNhM7iwswm8369cfRdJkeZKElv9jyOpw6XqXARQ401V2moqgKSPLVQWItpEbSSO2BqqVXEyqzudJkx1DvMg36/LCjhVaG5btBvpLAKY/LufmIxZKeRJ+JgVgxzqZIiIB5hO19pGK8i8J0iRbirJVzrOsa5IALSFkGSpgQo04K4nWMnyuUOQQFhhAPMsqNoO3ecM6FINqWmGKlSfhMg9daxIG9ye3ocD57gclC4MadSTsZO8j4bjr2wHiJytoNXVCqlxMymo86sba4sJEg9ztBtvvg1+IEAkiZMAXaQV6sABEnYXt64Q5zhpFR0bQrK1pmNO9p/zglXZNIZpXYreDJ/De5v/nD5YoPj13A1UQ0cnI0l9UmNK3WJgE33nYAdPXB+YeoCwJICIqAhidYkkSwgG0wN79hgPI5NACQxlSwIjYhrX6rGx72wxyq+ffzEUAwA8gldPYCZJtGCm3fuMI+HcQdqhkBJAkgEnYjYsYMe23ri08G8UHLvLLqUkBujEbA6fzACYA7+uKlXo1PMAUIArH95TOtTsOYXJAE7ET7jBdBfNUaYJLDdRAk6byOUyRckeuE5McXQcJSg7R1rPZdjQLUAhDFTc2K2IAGxBB27RhZmsvSlWCsH3KyCqmLwFMzube+8Ag+C+K6UbLedMXQQQwJkFRIgQZYC97emGmey7gEMACN4sO4iemxFwY9VGI2knR62OeqNoX5jNBQWJ+ET0m17TB67X+Ii4bCT9up1mChCdug6226xbdegBtcEcWqqol4AH5ul4sCPcW6HtGKtTY04ZGDLNoJD36mPw7CZB9sV4cVqwck6dFxSuggSoJ2AIBtIsL7XAkDbSemClYelvSVAnY3JCavVShXtioZeo1VpDDURzOOZiAYgT8pAO198WHK5rVqENyNpJgkyBFpDXiY2DCxvgZQo1SsZo3UapnpYyBIBYG1XTpW7Q4PfGuqfhi4IlRYiYMBI5dRYlC0qRIwuPEObSVntEsoE7MGllTXG06YtG2N82zEFZuSBLWbVsslrip8RVwAGG/pvB3IatW8gkGQdQIkE2U61Bg6FtU1QZhsO8jxwVOSpAeYBEAM0aipUElHAix36Yp3DsyWmmTdDAJF+YCYDmDyC9OL9LjBjNI3ABXrLLpJnrpD01Qf+k+VulGzouiwcb8P0s0mlxzCdLCQym/X9RsRHuOWce4NmMo+mpzKTyvEhvqJB9D+l8dHyvHbgMY0wQdWvRqPKG0AB6ekWebTB9Xud4auZpAOgIqCWVp27iCYvcX6iMZiySxuuxmWEZqzg37QDYqPlb9Zx4QnS3TaPuJ/TD3xb4PbKnWmpqJPUc1MdNXQqfzfXFcp1JBMTj0ozU1aIZRlB0yf9mOwk+lm/Qz9satQPUfWx+hvjBf07+mCKZItqMW62NuxxulHLJJAhoEbg48amQJ6fbBaVmB2BHccv6WP0xJ5o6291B+6wcdoN8X3C4A/2cZhgaQ7qPnH20YzHaGd4iOy1a4NjuMe1qpgHqD9e+ANXmXAII3g7Y8StMAmPT52/xj4uUItbHrqxqrA3GMaqT+nbA2Vq9J2xPmKpVSQuqOnfCYpp0awTicoFYC4ItbuJ39MIPEgp5imadRWY2IJBTS0hQRq+IT0HScT1uNVqikNl2QTdmMAD6STg6hw9aiyTDLdWXdTETLTJItfsOwx62OKxVKfK8n9ieXtqkcrHBjRYDV+81Eimt4vaBBBPyj1wKhqtcu1pAkdRYza5nF34z4VK1BVR1OlCXNTlnTdTKmS3t1wizldGUK4k25UUhkPXaFiel/fHrRzakmt77nkzxuDoL4P4gFFXIXmYDkWBYDdy06uYgR74VZ/jHm5jzcwhClAAKcCI2F4kb/X5YV5qPh80SO4MgC8kR8U9PTBQdloEhFqWKkuCxmQQRMaSe4+uGKFfMHW3sZVpIKugIUliF1Wba4F4uD9TGN6zp5L+XOtQASVLCxAsCLW6+mAjUqV9Iq021r8AClCQepJNgIF8a8LWpDAFrgqRFh1Bk2F5HeDhjx0rk+DNr3DaFCs6LpLsG5TqER2IFwDcXF8MOGcJDkMdJKyZLFesRYHVBMiD6T1wmyvFtK+UEDNK6SDuJkzG57HeSb4LqZ6pmHQaStUzBQKogiLgRpPczG9sBOM91sjEr2Q44jEU1CaTpHuSDB2E9JHzxtm0FaiAoGuVIGwMbkgbQJ2kX+Y98xjTanUEFlMaXDf+TMxpNxb+uCMtlQoIWCq0yFk7tpPb10/U4kSqr5RVj6eU3vseeGMyi5iirhVSm8M1/wA2puaLiQTHrjqWfqrUGpYN4BB37CezH6G+K94ay9KjUpkVEc6CDzMCr2kpJjmki8GB2JGH1XK0wWZRp1hlIWFD7jVEqNYuTB2+ycslRVixPG6KRxjIkzvG86WGwJ2CKBygGLmTp6DFT4xkyx1E8w5SBaDuCbAEzO3aeoxeeO5FdJcXImT5enmW7MqshJAhKgvfywBucVnNFU0aabkix2UHlC8vJaSOx+KOoxV087QWWNCOpnAjhaYsLFgQZBCnt0M/P2w4yHEkgh5DX1Wmb3F5tYe0Wwny5OoqYQMSGmdr7RuRAOJMuja9bEuC+6xqPcDsSJxU4poQm0yx8PaoHYEtEyCRsbyIJXURJJBsyzG2GLAaYEAEAWuArWAOkXpwCQZlScIcrxPQy2Apm0AjUsA6YI3i5WDIM9xNgJVvxBgZhhcQbMRqa/KOdI9R6Syi1uUxa4IaGqSukc0AFiQxPNpQ6ZKuEup629iQ97gxrMg2UkncgtJWsqi67MD9ciRA6gLBYkc3wqSouugSjdNsR1n3gNL23CFieVQTcrWVdj+L1m+J3ya0D1qhsVmfiUqGME8oNMNFoHMkdLDoHXCPGDKIqanIlpUqZQHTqAAusyepF5sJxWXyz1DNyrcywY1sDoHMw/5bTpttbB1NAIAMibaSZIpjUzIE+GrO6TDffGyimCi51StSTEBrjqGDdQbzOxBtjnvinwHpmplxAF2pjp30dx/16dLYdcM4g9IARqVubSvKGdzM0yxlagBvT9DHfFgyedSpA1ghidB1E6ouQT+FgSBf+pnUpY5WP9mSpnDgjY1qCCO3X+xjqXiXwctWalIBK3UGwf37N67Hr6c1zVNlYqylWU3UiCDi/Hm1kmTAkbLmRiekgOx+uFej5fbG6VGH6Yri0SSxvsM9HqcZgEZqO/3xmNsHSzr2cBQgoIAsY6jscQ5SkdJYtrkkiBeDsN9xtOCM9mwqxGom2NcvlGoqCOcHcbX9D0OPioulTPcuw6lNjYWv1wTrwJls0rTp5SNwbEfLHrZrptftv/XHPE+wNk9chlIwHkasaybQBg7LZB3vBUf9rfTDOlw9AsaQbzPc4sw9NOS32QmeRIp/FkL06hX4gCVkTzQYt8h9ccvpeYdT30rDMBJIE+0Lj6AXLJcFF+g+uFOb4StMHTTphd9IprB3O0XOPTww8JNPckzR8VrscMSkwOsSJ/ENxPS9wcMvDmVp/vDVk6ZlSxAZj8PXYAn2+cY66eB5erTB8uneDJRBabgiNsJc94Tyx1haekLB1KdM/wADA9OuHSy7U/oKj07vkpHEOLF1VS1lEaognqSSNh1Ptit1eIpNSNfMSRFwb+pkCJsRsPXD3iuRNJmTVOtZW3NpMj6yO14wr4XRpU21urPDRCyAoNpdu4n4QPniiDik9hWR9jxOGtTZXAIldS2uLfEQRNpw/wDD+XFIO1Q63I5upAJm89Daeuw6Y84LwxVh4kb6jeQrWAHYnc22jacNOJU/OanQpCC5lzpiAblj3hbj3GJ55dW31Kulw/8AI/kRcHKhGq1YBdv3aKJZ1UwdINt5A9j3xN4dr+fmao8tfLpsbwZi6qN4PfbDHxJmEy+WOkAEKVQQLaR39v1OIf8ATzImnldbDmrMXv8Al2X63PzxO6lCU2udi22pKKfvIeNcQRMz5KU1JYLfYjq19tu+LZwLjwBFOsRJBKu0X0lRBJ6wwHqLY59mqLPxKoykHQEP/nWokkHcxIA7kY08ZVtb5anNizAeksi/1wawRemPmrBeRuMpPzO0OFZSDEGJE9rWAuYaLdMcu8QrSpVXRRI1NyaYYFrmwXadIBm4ANiMW/g3Ep/ds+lhAVuWYkdTcnoR1EeuA/EnBxVYEIQRzAinJENpTdokSZ9D16TYm8ct+DZRvYoZYFY0WC33BLaiwidtwp/qBjahT0/CA0qAJIsbdrzrkekes4Y1cs0tsWltWxhgQGnSt4MDsRB2Ft6WW0yIgSQPigRyyRI7tq7iCNjj0HPbYQo77gOVyuomxAsZKyD69IIIk9QMP8skQFETFgQDJ2gqDzhQSrfiBg33jFJRECJIiCpIMQsGTJVBI/MPrjeZiDuIgE6TrMKLD4YBKn8Jt6YnlJsdGNBDvaehBMwSIc3sxHJpEFd1P2FoZxagYqIvphiBJPKiEgfEqyVf69ztVQtsDzSbre/LPMfjCjmXqL+o1SmqFnBAkfmOmPhSQtih77rb0OONJnUElokE3kRq0DSgLP8ADWHQxf7H0Jq5SdRYhDJPOw5nDKvwVgYAPWOuNmp91tZTqG4piSjljaWsrj7YjZjcEyxBTnaNbv8AgqAbOFmHMbDYWwaAZ4yj4tMhial1VdX4UBLHkrC5B6zeTjVMwyEjVMgJzMAKjkywcL/x1VkjUTB03N4MhAJBA1Bm0yVPMtIXRy21SYhgBMbgYido5jqspc6iq6mayrUH4Xj4XPewG+OaT2ZibXBZchxJKq6dZK6tCkrdCANSuTEz0J+0YR+I/DS111RDqOVxex2B6MMBLVakZDDUiimC7ky7mWSqBv8AihrCwk9A4y2cVgdAM0iUKgfAxmReNaT9YxPpcHaHxkpKmcu4jw9qTaHEHcHoR3B6jAoQ9px0vP8ACEqoUqFWjqsyD1KyP8+uKFxfhT5doN1Ozjr6EdG9P1xdizKWz5E5cLjuuBfpOMxr5h/PjMUUyezsFWiXcaQxPYDD3K8Payty269fpvgzI5UIIUW+59zviZqm8i4PTHlR6CKj7e7Dedt7AtbhNMQSpMdZ2+mCsvlUWCqge2/1OJqTA+uBvNAJWRHvhsccY8IFyb5YUKl8bOO1h3wBRzKQAHBP/ofp1ODG9vqb4ME8K332++B+IVAEk2j+4xOWtthH4mqwgjoQfvjG6Rq3Zpns2r09KkrIgEQCPY9IP8Mc049xPM5d2U5haij80AwdrXJPQx9sMeL+KRRA0KXLCdZHIJ3C/mIm/viq1K5dtT6HLA/EtjfYR1BweOLu5cA5ZpKovc3fPPWaGaKiQFNyCt2kEWMz1O2Bspk1LkEjWdlHPsZnl5enX1xmS4eUqTqDAg2Vis7kgEfDAE/OMWHhOU8tNdVDqqjlF5C7x333MbQMNnLTaiT4sbyz3GmW4etBBVBOxAFok7mYuTOGng7hrEPmHs1QFVncKCZPzP2AwjZHzRSgBpn4v+iC7RHWP1xd6+fp0VWmWVSV5R6DlHyx5uRutPLf7HtpJLbZFI8cUjWq0qSHmZvKUe92Pp0v0AxbVQKugbIgUfIQMV2hlS/FtIuMvTLE+rjT8jJw/wCIN5aM5/CC30E4Zk20Y/W4mG+qfrYqnBeerm6pG9ZUB7hFP8xhX4xYCtlTsA8se3Mn+cOPCIByaNsXd2b1OsifoI+WEn+oDj91b8U9p5R9tsVY9+or5fQVPbp7+f1LDnLz6yD7bW/vpj3wX42ruop1XB0ypOhdRgCCSRcxIncxjYtqExH5YPxDqfr+mKfwkeXnnWYAqE+4JiPowwMIqUJIPI6lFnSuN5byz5ocmmwlidl3/ex1a8EdR7YQqoG0XjTGi1gFvJmElh3Bj1xbclmFqL5Zhlb4TFtrg95v8wRivcUy5ov5ZkK3wcxB7lRC8oVfgPS46xibFOnpYU1atEaZi0DrAEMRdrLELblEqeht7wVOKUgQhcAtMSGjm5RP/UrMjofphdUzLEgkwkkGGYjmkjcCBpAPpfbbG1YahqUK3NILgkHoLHcwII2kg+1OgXqHgbqoNxIFpkctMAz8a7j8w79N1q9ZBA5pmbKNIIVR8DOeZBsb+uF+WqsJBAtsFg2UcqkkyGk8s3mRewwQKlwJPSTK208ztHvZl9OuwBquQ07CFoRywNlS8m0a2UkxKk/Cw/riMVLTB2JhtKz+FEe1nUXVvW3fAWbpPUWAQpgXBYx5jTv1QqPWDv2wHWWnRYPpY82ltVwQI16wTaTERtHTBJAtsbVKu6yGOkUuYsdY+J1cLcODs1tupxJlcwtQ2urPElRGhBZKknsBDelz2W16bsCwqMp0gzqALszWRv8AsVmCdxEQMGOo1MVCAvFFVM6TtrRwNiDsbC3U43agQgkgBiSImoQ7AXPKlOpAuNtL+thgZiUhg0NRUAF3Yw7kEpVA+IRMHbaT0BC1g5EGz1BTWU2VROh59xDXNunTFUsQeca6pmVXlVdkqD8SdAdhF8YcMMjxKZSedOWoEHwNeDqI5kPQ9O/dfxHhgJJdWKONm2Mb7dZ+mBvLLCnOsEu9QkuNVMAQJMS9Lpq6AW3wTk+Ll1UOiea9wNcyv50vB67kzpwmUWt4j4ZE9mVXMeCeY6KgC9Awkj5zfGYtrZcyYMjuCIOMwfj5PMPwsZekqXGMzIIgg+/t0++NTT1DsdxjYIGH974uPKKv4pTOEaaGozcafXeb98VLK8CzZMu+mZu0kfrjp5zJDKDaNzgXi7IELDeIHubD6b/LCJNxewxU+SpeGfBr6lqPWmNlSxPuTti7vVdBZDA/M4/S+FGSzSimLqyCIDWX05gJLHfrGNcz4joKdLak9TdfkwtgHNvkLSkaVfGq+ZoNKrIOmQhImYkR+H1wl8Q8YZnZZ5VXYdSdr/3vgjMtrbXS67Dee56e/wBMVbNEmsxJm8faMLck9wkqA+MB2RYMAsTC7AgbbSbT8xhGMxpZlKqTM3kc07jSdvTFrr5U6NpOpRf1IB9rHFaThT1n0E/vGMRfV2k9gBcz64fgmpRtk2aD17G+SyYL+Yx5VuBMFjO0fltJ9LdcP8vWY6q7kz37WMbbd4wQOCnQq6G0JYOwjX3O46jtgihk/OdKC2knWR0UfER2tYepwE8yq+/7IsxYXHbt/kN8F8HJQ5h6hXzZCzAAS179SftGLDnMqhpM9UaloAtzXLaVJE223thgUXTpAAUQAOgVcIPG2eNPJMtMQ1UhFHqxFj8pH+cR4/zMtlGR6MdEX+nlEtTr5txz5irb/wAodIA9NWr6YJ8b1QMnV6SNJ9AxjG/h7LVstSak1NnFMxT0sl1ChYhiNJLSx9WOK/4+eqcpSpMZq16yra9tTQu3QsBPWMNj+ZmuxUvYxULaXB3bh2X0yDpLadpDsxE/Ig4XePssUy1FTuGF+vwQf0GOhuoAAWIWBt25dsUf/VhoTLrG7OfkAo/UnDOmyynnrtbZvU41DBffZDLhlL90j9CqxJ7rO2/b02xVuLJozwb86iPfb9QMWrgNMtlaRjZEAPp5YxXPGVLTUov/AOh9ww/U4Zif5so/FGZF+UpfBliylV1Vir78wBE6etp7nqMOaecGeyzLVOmrTOippMGZkMsbBhB+o6YQ5Ct+5X6D+/44UtxVstmxUg6XBVx3gi8e0Eexwl43PZcoJyUab4GTgguGjWoJYamIE2kSfhKgW6H6YhamCJExJIs2whVmd4IuNov6YacX4fqC10GrUu4nmUkXMbgbx/LA60VW0d5BDk/ux621LM+qnphsJqURcouLA8pmArAQuiIFp1Kp1EGYO4sx9MNact1uQBbTJdzLMI/EFsVG47DCypwRWO3VVEKwvGo+twbH298FZR/LQFZg6nB0330KTP4lO/SO+Nk0ZGw4VQLyIkt8VgFGhSNO9NmtA26d8B5nLQCFgEBEvJ0ljqufy9QenrjSjxCW8thpY6UtELzcxH5geonr8sMqb3Dbcz1LtYKogSetMm02A6YyuwSYLlsvcCSRrKMCo/8AzGooZ7kjTHrtidC0KTq+F3bUQupjIAcxyv8Alc9xAxABpUyBIo6edpvUadDehBJBtuJ9JqqrLDlu1OiJm8RKsdtQIAD2FrY57mGmoqJJulLSS7xJcnkqjcG5gyCbfLayyRpBo0gssSSrOfgcD4kM2jvc41rFW1QV/e1BTEqQCo/A9uXpzbmN8bisG1kEjVVFOdIlQJ5Kgj4Og3Jj3wPr19TmY9NUmNC+VRC/CWNNn95FRDO1wL+uIcxSVCTyjyKQjTT1FGYzqSY1LfqYB6WuXWLfvP8AkE1VXYTTA6etI/l9R89q9NmJEPDVujfCFm6/mQ/lFhOMuvXryBFdXjtRCValUqEfjFMgMNweVouIx5ifN8O812ciqCSfgeVtYEQpEECbd8Zjrx9wlOZ0nzY62wvXjKNV0CQw6xbGYzFpGkS8TrcitsSw29jP2GK54lzMqoYwuoAi/wA/sDjzGYTkGRKvmP8AUiGlCYFlWLBfnaTvbA1Txy1QXpIJ7dfffGYzDZYopAKbAMjXYkyxjtNt9vbDnhtGTJ2En7YzGY83O+SiBG9RnFRD3kbbQT09vvg7w3kVpIa9RpL7MRcKBHSd/wBIx5jMMlstK4dBYlctT7WGcQ4x5g5f+PaDuT9YAwx8HZHkatF6tl9EBj7m/wBMZjMIzRUfZRXCTcbZYalOQFH37bnbvt88VHiVQ1+J5ekq6hQRq5WQJIgIATbfScZjMHh2jJ+5iMu8kvgOuLVq1Sn5aU2ptUOkszKQqkcxGlpJ0jtit+Ka4bieRy52R0Y2tJJb+AxmMwfR1K9uzB6nah6gBM+5+sYoX+rp/fZf0pH/APo2MxmM/D/63yHfiP8ASLD4QqD9jpT1VR9LD9MKP9Q8n+4DflcfeVP8MZjMFF11O3mC1fTb+RFweq70FKEdzI6bTgDxbQby9RItBtb0OMxmKYuste8RJXhv3DzwHxc1KS0GJuP3Z7MsmPYj+74c1coAbRpWLanstMFza4OliP8A5MAEjGYzE2T2OoaXcbj9rCmwRss8RpUvERqeNVUyVv8AhZbi+/xHpj0UR1jmaZlpNOkILTHxLHz6DrjzGYdQqwTMZSnpOrTKr5h+KxqNyEddJtbpecH1KcAqCogLSEjZ3MsJvKkar9Og64zGYw09FVWYgRzVRTEr+GmASrd1JIg3NrkY0o1J8skswZ3qGQvMALK3/cAWOwnfGYzBNev1OMylfmoglmJD1LxzxNmvdxB5zO9sb5Bif2cgvMuwJO5ESjT8UwOY99u2YzC339eZpvkJIy7AGCzkEtJRj+Ha6nvvbG9ClpVCUVdAdjcny2NrRuhPS5tjMZgeX68wWGZHLAU1BQAxcA2B9PTGYzGYCjrP/9k="/>
          <p:cNvSpPr>
            <a:spLocks noChangeAspect="1" noChangeArrowheads="1"/>
          </p:cNvSpPr>
          <p:nvPr/>
        </p:nvSpPr>
        <p:spPr bwMode="auto">
          <a:xfrm>
            <a:off x="155575" y="-1516063"/>
            <a:ext cx="47625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data:image/jpeg;base64,/9j/4AAQSkZJRgABAQAAAQABAAD/2wCEAAkGBhQSERUUExQWFRUWGBsaFxYYGR0cHRccGBocHBgdHB4aHCceGBwjGhkdHy8gIycpLCwsFx4xNTAqNSYrLCkBCQoKDgwOGg8PGiwkHyQsLCwsLCwsLCwsLCwsKSwsLCwsLCwsLCksLCwsLCwsKSwsLCwsLCwsLCwpLCwsLCwsLP/AABEIALkBEQMBIgACEQEDEQH/xAAcAAABBAMBAAAAAAAAAAAAAAAGAwQFBwABAgj/xABHEAACAQIEAwUEBwYCCQQDAAABAhEAAwQSITEFQVEGEyJhcQcygZEUQqGxwdHwFSNSYnLhM5IWJDRTc4KTstJUY6LxQ4PT/8QAGQEAAwEBAQAAAAAAAAAAAAAAAQIDAAQF/8QAJBEAAgICAgICAgMAAAAAAAAAAAECEQMhEjFBUSJhEzIEcYH/2gAMAwEAAhEDEQA/AK07V8R724pmYBEzPPT51L4zig+j2VAkQBvvAE5uo8udBjXJin+CMKXYyQQEBPz0npQrQjWhQCDcZkUkyFPJekchy+ymuMgrmG4IWOpjU/OfnUzcA7ohxJbkNMu4B6Gf1tUfglEKN2Uty06/En8qyBZDu5POta0rftZemtcxTFDrCkBhn9089dPMUpigFYqjZgDow5ik8nOpDg+GR84fTaGPxkVmK9bIwt0mpbg2KHeTnyFoURy01OxE8viaY47DBLpWdJ0JEaGCD8q7tYTu7+VyBkeCd9idR1Gn20A9lhCx3OGNzOFZHMqT/iK3hb7GmOUUD8dhL0IdIEwdJ5094riHLpZfWDIOwIYaGs4F2RvYt8ltS1xmhR6QSSeQAMzQQzM4fhg+GDZM2VyLjBvEAwGQgbnWfWIqxPZ77PccLyXbi5bCGUF05S/MSkE/5oqwOwfsxscOQMQLuII8V0jbyQH3R57n7AT8WFzuX7kgXI0J1+Xn0NGgEL2f47bxF7EICM1m6UZdNOanz3I9VNT7YcH6qn1FUD2I7SnD8Zuh/wD8xNsyfr5sy/EmV9XFX7h8StwSpkUTArxzB5G90ZTqDHzHwqAu8Ry6R9n651YWNw4uqVPu/rUdI+2gnjPZm6slFLr/ACjX4rM/Ka4suOXcTpxyXki8R2ggQKZnjbOwVdz66UhewFxmKi1dJ2ju3/8AHSijsj2TKv3t5csbI0T6nkPT5xzlDFJvZSUkloKvoQOH7qJ/d5fiB+YoExXGEClWKgkEGCNBsdKsPiF4WrNxzsiMx5aKpP4b15KxnG7jMfEdTPzrtlj5HJdF74HjyuQBqBExy09aV4i1q/ba3dti4kzlJAkjYzyqk+D9prqNl7yBG/8AeKWHarELP7wx+jQ4NeRebDbCcdGGHcYpbdlyG7gKoZe72VS2skNzPx3qs+0PE7t66TdYMyjLoAAI5CPMmi3Bds0Ot9FdeWZQ330C4i5mct/ESfmZpoRp2BOxuTS2Dwr3XCIpZjsBuaSaluH32S4rK5tmffBjLOhPprVWwkymXDC4rE98hU21mVzRBYwPeAOk1F4e2zyRmJkaAEzO+opTFNbF9zJupm0JPveZj7qKcFwF2xWTBXSUa1nZhACBwSoI8tPMTSXSFoiHsze+jm8yWwAsvI10YiP6vwqNxVpVnJFwDQt4hGsAlTGU/OpbFdkcQLro4XMvvOzwDKllEnmVU1E4qzkuAEZVcKYQ6FWgrpqfODWX0E5sW2Ve9CnJOQnWJIJj1jXflRL2X7Y3sLey31OItlMvdXZMKQp8GaQsqoA0g6VFpaSwLwcC9bDBUdWKjvAGytlIkrEypgiRTGzKm2y3JZh5ykMVgyNZAnTSDThC/wD0xwv/AKS7/wBYf/zrKGvpyf7tfl/esocmbkyJuxmPPX4Gntm9nILSoHNRr6CnnAeyGJxlzLh7L3DzIHhX+pj4V+Jq3Oz3sByqDisQf+HaA08s7fgtajFaFRlBfxFdJP1RAgQNI+7Sm2H4HcYzbV2zSPAJA13MaxHWvR/DPZrgLEEYdXbTxXSXOmg0bw/IUSWbAQQoCjooAHyFAXieWD2LxAGV7V4LoZFtvjuPOIrnA9gsVibndWLDtlOpIgKG2zM0ATFerYrRFYKPPuC9gGNYS72LfkWZj/8AFY+2mvEfYfxG2DkW3dH/ALdwT8nC16Ny02v4iNF369KzaQx5N432SxGFAN+y9vMTBYEe7vrtrI9abX8EzJ3pdNFAyyM2mg8O/wAa9cOCykOFdSNQQIPkRVf9pPZNhMSGOHH0W8d1I/dtBnb6s9U+VLaDRQmdrtxQ2rEgTtppA+VepOyfZ21YQXFQB3RRP8oAgfHc/DpVL9mPZvfvcR+j4hDaTDw9wx7yzChSNDn2B6BuYivQ1oCIGw5UyAKgUx43eC2HLHKCMs+b+EfaafTUJ2ztZsFejcLmHqhDD7qzAecO2+ANnG3YP1lcEfzKp06a/dVgezz2mq8W8Qf3qAKomO8GxI/n5lRqYkbkAR9o6Zr1u8AYu2lPowmR8DIoGv7zQQx7DwXEUvCU2+/z9KXIB6RXmfsn7T8RhzFxndYALAjMB5zo/wAYb+arPwHtVw90QMQqSZ8YKkADQaiNes0bNRZHdDfrXJQUF4v2r4RSR3tvTzJ/7VIoG7Ue2skFcMGJOhJGVY5R9Y//AB/ChYAh9r/bJLWFbD22l7oyiDsJIf4RK+p8jXn4rrT7F4+5ec3HJd23/KNgB0Ggpm9ptSRTIWzS6U9urCDXfl0pgqmlnMrJnNO3KI0/H7Kxh1jnAtqo5ffTBd67umQKRBisBHLilsHcZWBUb6aiQZ9aTcVltdhtrRCSf0ZUukatIgAQCS2hBHKdfso57P8AGb+DtohwyqoAzOVhmOsZiP1pQ3wzG4c2mS9aNy4zqUNsAEAbrJ5Hp50fWO2WDbOlxMiA6Dn6fA1GV+jKvYA9p8Uly7cOZ7t24S28Lb5wB9aFEaxUFhlU23ZhJXLBzwdWgiI106bVNdo8RLO9tUS1due9u+gGbbUIZmBQ7iAskISV5SNdtdvOnj0EUlfePinMMsmQeRnn/Y13hyWiTsIHkBJ+8n50nhruRwy+8NdeR6+fx+2nOGteH60yFgDeQZHWY++mMN5rdOv2Zd/gNZQMewsDw+3ZQW7SLbRdlUQB+utLxW6ysA5IrcVutGsY1WBqw1y8foVgiF+70pC0v21xiLm8DnSVtzzPy6VzylsqlofxpFcXLQIO1I5V3/OtuoUFhlXqeXx5xRuzUatnL4SdOvT+35mnSHSoizirrK2dUncFAYMeupn0pxw7Gycjb6kecRP30YZFdGlF9knbefypLFMpR83uwQ3pGtJXlJVlBglSAenn8KY8aEYZ1XTwFQPRT+AqzJ0VHxHAi7Ze0dcsuhG+U+98m1/5qqzG4ZkJVpBFWfxLFFUS6u6OJHUMIYehBpnxTglrE2g48OphuY6hgOYO9SUvYziVmHpSyTUpj+yt22YgN0jnPrXdjs5eP1IHXentAoYZjEc+lFHGuxzYXhVrEXZF3EXhCn6ttUcj4k6/AVM9j+ydoYiyCM7FgSCPOTNWZ277P2cdhRZe4LTW2DI8EwdmGUHxSpOnpWTBR5mW4RsTUhZ4t4SCiE9T+VSvbrsS/DbqKxzLcTOrRlO8EESYI05ncUKOafsRxHbAnxaayYBreHuSHHlO45EdaZ95SuGBzCN5Hp8Z0isaju+4jSm+at3BBIriawUbZq1mrU1kaUQjnCY57bZlOo29a13rOeZJpBDrtTjEOoYG0TEb7EGsKcXiZgk6UkD50pfuhjPM7+tJTWCh7dwLJBYqQZIKsCCAYn0NTHArYLLIMhs228kKPUan5VEYHiGRGtsMyPuJiCNmHQ8oOhHwgr4ZZXuEa2PFnGZ1OgCkZS0jrMnblOlKwkj3I6fr5Vld/Rz/ABfd/wCFZShPSVZNZWqYU3XBNYRUP2g4k1vKFgCQXY6wJ2A5k6+kE1hkiarkg1tTNaKH+I/ZWARmL0byPnUbcv5amOI2SywsFh1/HpQti8URIIiOvLyPT1rkzXFnTj2iWscQnQa/hSl7Eg+HQAe9zHp60LYzjRtL4RmciN9vWN6i7PHsoMk9T5n7/KoflpUU/HYaYnFrlK5tNvDuPQHf5UhwDEd5fUCTltkyfUD5mg+92pnRtvIDX46fbRF7PES6bruCXDCNTlAM6AczI3PlFUxNykhZpRiF106imXFbuVGnmrfapp5idutV7207Zd0XtH/EAhQJJIIEE8hv9ldsnSOdAbcGbDH+r7gKj+8eyO9tjMp0u2zs0aSOjRzqTspGFWeZJ+dZgI8QOxqQTdvG2L9uVYALuG0K/A/eKY4iUSbRJMiD5HoPzpe5we1mkiANdNKbcV4gtmy9wx/KOp+qP10oUg78j3gHGGsYlFtW+9uGV3MszCJnXbp5TVn8H7Mtn73EXBcujUW1jLbJ25EsdN9NqqL2d8a/1m0bZhncK8xInTLJ2B6jerN7N45sK1i1dB+kYq6zXC3IQdJ6z99PFLoUDvbxw7EfuWNtmsJmi9IJBfLKtlAyjw6EzM78qpZ1r2u9sOpDAEEQQRIPqDvXmP2odhXwOLdsn+r3GZrLL7oBM5P5Su0dIIqnQrAZ7UAGR6c66sYpkYMpgjY/rceVJvWI8GfvAP30QDrFZRqJJbXaAPQc/wBaUzmnGJvZgvUAg6dDpt5UgqzWQDYjX7KxLZIJA0G/3Vo04wjkBwDoVMjrH6n4UQiSGQBG1dXDPORI+Zn8qUu2coXUGVzabiSRB89J+NZdQBR56/gPx+dYwgbfyO1EmK7CXrWETFvl7p8pJBlgGMAxHlr/AFAdai+AcR7m8jZVcKwbKwBErqN/l0/Am9onaS9iLhBOWySCqI2a2YHvHXRjI09D0J1mBbCIt25qsCDAX6sLCk9QDE9aKeFWXQ2nVgmkqB/M4ADzuII0OnWhfhoMOAJJXTy1En5UZPeCORoBCkR/JctyB5ZQT86VsKJf9on+C3/lFZTT9q2+g+QrKU1HpGtEVhrDTANE0E9vRdu28lom3bYQ98TCiSGBjUabmjJkB0NCPEsecLiylwTZvLp5kTI/qA+YisNEkex/GxewyEuGe2TaukH69s5SfRhDf8wog9ao5eNng3EiffwWJAbMP4STleB9ZDKkcxPOKt3DcSQqviDW3gowMgzqNfTUHmKPZqHzYpRoNfQE/dTLifCVvifdcbPH39RNSQPSksReVRJOnID6x5ADmaVpPTMnT0VTxhmsXCt9CnIPujDkQeUxOoBqLxHEbG5uJ/mB+81cuIwwe2RcUNOpUgETyHwoJ4l7Krba2mymdmEiAAOQmS0/A1zv+On5LrMV7isaLhy25ybs20+Q8vPnVj+y20e7vMdsygH0BJ++hj/QrEkT3LIAwXXc5uem4B3PnR9wvh7YHCFAO9eSQFB8RPLrsN6tCCgqROTciWxD79RVWcQxmG/al36TbLpkVTB90lQAfOB8tDRvf4pjX0GEyzzLfjyqpeN4K/Zxd04gKHc59DK5TtEdIjl7tZuxQk7Q4SyLSjDlioB1aNem2nlQ5hXg044bjpzWydCJ8p6jpUffuhJJ2XX8qQYc4m/JC89z+v1tQd2qxwunIskIwHlmO/r0+BpbjPH2RCFkO/1/LY5esbTUdweyCkOp8R0J2MdYgjePOaZKtiTkSHAcObV1WHvELosR6+oPSi/FcTv3srM7F7bswY7yYnXloBQ59AEiFIBkFAPEI1ynkD5RO1MOKjusrHfWDmaDIOmkbDT1GtBqycJ1pnpGx2pt93Z1zXLiBgkiY0DMegnTzPxhhxI2sdbuWrjZ12e0VUR8CuYEcjMivPWG7RqWS41y4txFVQQNsojeSSOe3M0S8Z9qgZrF2yh79Fy3HkhX2yyBq0Qd9s1CXOzqhwrYOdtOwl7AP4xmtMf3d1dQw5A/wtHL5TQsRV6jt5gsdgnF6FBWL9okZkJOl21PvQYMDXy3mleJ4UW7rorrcVTAdZhhyIn7qeMr0yc41tCOmTcTm2gzEddopE0vYsFpA1MTHM+lauYRlnMpEGDptTkxNUJ0AJp1gVOeNpDDX+ZTFd4fGC2CF9489NOordvGF7qM7c1BJ6DT7q1mGtsgnWlbSBmCmZKwP6oJHzOnxpC9bKsQdwSPkYpTFIwYA75Vj5CKYwUdjbNgW7xugszW3MKYdUUaldCJnQg8tRzoXF8gnodCDsR/bkeVSHELuVbeRO78M5wTLScpIk7GNhTAWYLC4SGGw5kyAZ6aT8q12AIeG4BR3bIDDkGJkqMzBh5x4daIrdubgBbwhfEd5JkgTGkAk9aieEXEAsEyURbjN1EZRp6lgI61I4d3DRcBkFGOvJjljbSMxka+7pSMcnf2F/7h+3/xrKT/AGpd/gs/5zWUoS/LV2ZHMb1s0jiEjxDcb+Y/tvSquCJqghzcuaa6UM9psK2KDWgQBkzW5EHvVMjcSNNPQmpl8R3jkKZVQM0c55Ty2pvjLI98ctRrtHr5SPjQootFJcct99YBaYWcw52z9YgeRGo8vmh2W7dXOHn6NiVN3DnaPeQEzKajMs65Z8wRzLe1XDjYxLXEHgveKOU/W9NfvFCPabDrdslghV7Qn1XYgek/d0pLoZryWrwHtlbur+7ud9bEbaMP6l94ehoowuPs3CGDAke6Dy6wPxryjhr5RwysU1jMCQR01HpRJhfaTiLOjMt8cswhv8yxPxBp7F7PSpGYjoNfXp+dba4OvWqP4V7WVuEA2ryt0Qhx+H3UT2u1wugyGXQkZxAkAlR4SYlufn5ULRuIbcR7Q2rQ1YE9ByjqagF47duXP3RHjMKYkIvM9J5n4CgHFY287B7losggm2JAIHUrJ+NWB2Z4thLlg3MOpXWGVz4genmPMUrthVII8DbLTnYmNACf/k0bk7xsBFR3aLsRYxak3Ae9ykLcBgjmBGxUE7EczT/CpdbU6Ty6VIWx5zTCMonifY3F4TxXLcquudTmUep5fECo/CS3idY8hr8zVydrOAnEwM5EAjLuPEImJGvn/egXG9hr1sEhkYKNhIJ9BG/xpFSeyqVrQG8R4GL7I0ZpPd5DoYuBoI8wwB286Rs8GezBtW2NpWltNpiCDqD8Np5b1P8ADh+81bKpBVj/AFaffTvF4ZGEWVboSI2EiF6mDrlnQ+dDI6kRcGyEwuGNw5s2RJJyzrr0/P1qD41ZLF7eZpmFmOZO45aqY9fSjDB8Du3b3d2rbHKIJbaI0nWAJ69DFO8B2WwuEZzjHOJvtrlRQUtsB4ZmM5Hy0OmtJzS2LHG29FY9mvZ/jMdLWbXgWZuOQiacszaE+k+dGGN9mOFtpkTEi7eKkZiCEFwCdGUkBZIBLAjzHIvxGPuYpoDZAAFS0PCoWA06HQaazyO3Ko42yG1A3A1B2jMZ25z094mpyzt9HZHCl2VFxvgV3CubV62UcfIg7FSNGXzGlMLCydSB6z+Aq7/oNvEJ9Fu2y9ski3BBey+pY2ydzp7k6g7VXfavsBfwMXCveWCfDeUGNdg4OttvI/AmrwyKRCcHEY4PTFDKApIPijRZQnN+NRV7Eu7MpZoYkwZ57GPSp/gNkXsRZMxoVfyhcoEwd0I+RqO7T8Q73GXbmWAz6DaAIUDTyEU6EYx4jge7jUbCepJkzG4ERTGp/jeC8C3dNQNBOkADUmoEnypk7QGOuJ5SwImWUM0xBJAJI+M6Gp/gXZp7tv6TdUiyqQGDANI0VgDuBB6e6ajsbhGfDWsQECrmNkxsWUZhpMiQx8tNKK+EFXtXbOHJUXMlwW9pdELPZDMRznl031o9AbBDjltQ/hZmIVdCpGUQN82sk69NaYYa2WYDc054pxM3nkgxJiTLRyBaBmjz86KexfZdjafFEAIAy2831my6QD8h51l0FCmA4KzNdVWKpssfwhwzb7aidOlSOEbvHygz3gK/5bh1nb3TPwrh+HtdV0DBUDhrhWZZsuZwkAyM7RM9KUxGAyFfohZGDBQxEIYz/Wbc6E6DpSFES30Rf92P18Kyoj6Bjf8AeJ/lrKGg69Ho2dfI/fyprcUKSh915j8RSjNl0Punn0P/AN11esi4sH4HoeRqhNEbheG92Cs6kzI+Q+ylLisFbMQwII0310/RrpMWU8N4R0ce6fXofWkO0GPCWWKhXbkpYCfXy9KwwOcWwwu4V0mXs6g/06H5jX5UEmyDy5EHzB0IqX4LjXS4wfUknMD57j0ptiuHkMY25UnZQEcb2IRtVJWelJ2exdpILSx8zRelkjeuXwbOfApbKCxjkBzpbo1ETaspa8KAKByA+c1oYuTEx+X4UpeEctTXI4YCBJ03I5U0V7AxfhvFTnBWQqn39viKsIcWwtk2b758l1T3cCURk0aFG28jcDXaqS4riWvMUt6Wl0gfXPU+XQUW8Bs4jF4PKCSLDQqdZBJI8/vmllNXQVBsuDBcdtXwDbuKZ5Tr8txWYzjNqwGN11UATBOu3IdTyqr+xFv/AFxVJKyGDQSpEA+h3jSn3afhSG3dYA5laQSZkBoM9THM9KLk0gKFj/Ae0ux3TG/KXcxLA+74icgB290R/wApqWucUW4M5hVEESR0kH4nSqzXsXiMUuZLYCxBa6ItlZBIzGCPVZ5cwDU3Z4PhraqmKxLXEMBbVkMVVdwpZ9DHkAajNV5Kwa9EXjOJXTjP9Xs97Ydw/drGZm0LgDbKxBO8SfOrIwHBbZAcq9gga2pA5TrBKmY3U8jrUJwDjgSxiO5srbu2yBlAUsEP+GW2lcv2ikG4/duQDcKkAgh4Bdd4Omsk6fDepvIkujcW2xHivH79wNatr3CCJVYDKxAlS2m+sHcz6VF4VBbb3QV3GpnxDQa8gecb/CnB4i8zauZWLMS22cbR5DcjTQ+dJ5WiTlX3ZU7NzknQHQmOuu1c7bZZKhRF8QKxIGwI8iSY8yNBEfbS2JuoCyi5mUwDC7kHMTEwI1GnTpTfEJqzIABuFE6knSATEQPjHyf3OGgDKSpdiYTnrBAmJB1kcvOlCIlSzjKVIVdGLba6chJIYCBzapHBX7jLctG4zXAYNu4gZHEapGggkeVPbXZoi2JA7wGMwA9yNjmiADy1251Koosp4V7y4N32knciZy1SEHZKUkAXE/Z+LOXE2VNgkw+GnMJ3U2z9UZtcrfA8qq7tTZYY5gPEwK6wPEVUSYXTcE1cl1cU18vibkoPdRNFU/GS06iDvND/AGo4Qhi73UFXUlgkErH1jrIB+G9dSnTOd7K/7Rreuj3QLdkqjRAh7ksdJnQ+HoMo61CYnhRRA8qQQNJ11mdPIgzRzxjhlpLKOxuPlYmEAAIOmfMNSRDHxdeh1bHE5w1nEXEu2XKi1eyqroX9xzAkrPvKZ3JqkJaEnpkNwS4920uGS3mD3Q8HZWVCCZGsZTmI8t65xWGX6LcdCtwrehyx8UFfAyrMwTmkx0mu8RjWwtwWxrCBbqEkCWEFSVIMgRrO/pQ/fRkZlIKmSCOnkaqtk0hE70f9nOKH6IiXHZVVna2NYuFPFDDmBDAedA9mwS4XSWIHTcx8KNcH2fdCllpGpZiIIFs+8JPukjKB17zlBrMdEzwTBu1treYpKjwqB4jcDEKW5eFRP9qmuHpnwWGhYa06I6tpDKYO+3vSP6hSWBNvD4d8S5DKXhSBHuiFGkxLgr5SOVOuB4grf7oobaYlBcVNP3dxRluoCuh8IDDWplDX7Nf/ANOP+oPyrKkvoD/+ouf5F/OtUtBtlqsgIKn9TUXcJtnI8lG0zAkfCRrUpc0g9ND6GuMThg6kHnzq6JJkXd4GWE2r9xZ5E5h+vnTHh/ZA95nxDB42XcHzM/dUnhkuWtDqvIj8elSC3pH4UKGtlfcWwiJfvnN485IETmDKp35EEmorGYxUXM7Ko6sQPv3rftG7VWMPinUljdyIcoHMjTXYaRVQcV4q+IuF3PoOSjoKTi2NzSRcvDsMl1BdLjuyMwjdgdtTtUjhXCGE8OoEDX50F+zjiAfDZGJLI8KJgQYYT8SRRccYFaNgYMnTfl8eXrXPPToybkKY/s/h2/ee4eccz6HTnyimx7O2ijIGLMykAxoCQY8t4rni3FmCEuAEIIHiAPlOaNY+FDOI9q1nDLFpDfuT4iTlXLE6EanptTKTeh+gSxkpJGkaaVYfsnxbNZdHVkJuZ1cqwVxAUgMBE6H50B4S09xlu3AUsNyI/wAQz1I0E+GfWjQdo7zoULlbRUKLQ8KhVgRtI21nrz1qc5RjLReLbRPcW4RhhiWvviFXLDG1bILlliYJMA/bvSON7bwSLFm2pP1jLkDlpETENz+O9D9m2zyLSPCgzsR4t58s06xWDhhciZ5AnoNgTtsZ5SCam80noyguxe/xK/eUm5cuvA8WaQo008MZZ1GwjWmTKI11j7zzGmmg33qVwPAHc5rYzMugEkkkEdBlC686keHdmLmIJLMQc5Nw+HlGgXkSJM7bbCp1KQ9pEXwXFradLmaRBW4hBgq2kTGp2I8/KnfGeE9ywIeLbibTqNSkDQ9dNCZ+sDz0KOAdkQhV2YMAcwWFME5hq3PcH1HQU/4jwcNbdGyssk29IKH15VX8UuJJ5Fy0VphAMwzQQGUSYmCNQRMRlEfKpMOo2WCWgDcKpJ6gzKkeY+yleGcKZsTkbQhjmdAYkAtl1kDTaKnMZ2cyhd1m5lztLZiw0bKuoMwv21JRb6KOSTpkHibAtiFMnxAFQ0Dk0EzmAB1MgE6VL8L4O4ctfylSg8IaTOhEldMsaQDtE1KYG8qWwts5jEFid8vhI20XTkK09g6NIECI1A1+ME6dKrHGuyTk+he7imn3ZXoKb4q441Gq7kASf1y+VdHGQYDiRuI28vtra4e65DyoXlm0k+WnPzq1+haoQu3FjxE+UiNfQjrUTehcwYh0cHKuktJGbnrp06U84lYAf98p8UxK6CDM5gIGw3M6VFXuG2rgKsVyKRlj3kInUECZJ0ikk9jdoQxHB7TWXVULSuTLmidFVY0JA1GsctZoEwvs9ZcVbWH7sXBmVx9UGWKsNHAjXRW8qsbA2zmAzmMpaDBGhGYmeQOXpHrTJsQJBtZSCJ8LHQvMGJ+sCdJ+FCM66EePl2VVxTsxda+x7jEtmJeSsEyZJiDyMxNDWJsFXImfPrPrrXoXDSUhmcggg6gMCN5CnTkNJGtRfaDsvZxgPe3NFYAOMoZSAZUsRm3Ox8q6I5CbxNFI4F4uoZIhgZ6Qd/hv8KLuGcVPeLmLfvCAB9ZUEi2JAiVBzn1HWt4nsXbwt1w578AM9tFJBuqollkCAyiSY3ikeEdn2vXHLE2tyiJyO+QTzyjr9XWqWmIGnHOCG5grNlLkI13Ocq7W3zvAjeNN9yR6VMYrAlrAYgpctlWlSDldNyDsQYPqDQWO0TWL/wBHkvlCqpZiAugLAqsgtOmYelF+H7Q2zh0ZIUL3edXgFNcst5qgJJ8hNKUvYr+1j/Fa+z/yrKX/AGPY/iT5L+VboAtFlYK9ntg76QfupVDGhqI4HdiROhg+nKpe4vMb10SVMiujukjaUa7Um9skSrQfPUVEcSxty2P3qDKf/wAiEwPUHUUg6R5x7YY9r+Nv3HkM1xtDyAMKPgoFRCpR57YMKi4m1cQAF7Xij6xQkSfMggfCq/luUGqLoD7C3srdu4QlnXwOB4SYkiShnlqI9DS9ztHiWm3Ztake8kmSVAkyAsCNNB5VPdj+Nrd4dft3kUEG33ZJ95repaT7pGh+dLm4AkKcx29JEjxToZMada87JP5bOmEE1oD24RjsQ37xyI3zNB0mDAJJGn6FSvCOy1u24a4BceZllAUeRUddtem3Op7B2CACuTMpGmpYnSOUGeh/Op7hXC7mroQgtElm0CyBOaCNVheWu2kGpc5S0inGK2yAx6MuUEhRkJC6klZ5iddtvP0pC5azEACWO+m59Z11k/oVYGN4MO5a9eXxEy6yFmCdQxBJMHQTGg9Ka2+zZckqpdSSM1wZOWjLrOhbbYkHbSleOQyyIYdl+Gi62R7jDci2AYIjWTt70f5T5UR4DhNtHVLzI7KsIhE6kySCVnfYSYG9PMHwW1ZOaBprm88sEkk6yZPKJqIx/tCwttmSxmxN3Utbw65ttyzDwDbcnlXRDHS2RlO3oLAwEgRpvFRl+5Zw5e7cZVLe87kDTkOQ0AA66VTfab2sY4s/dr9GWACujOJmCSw8JgRoOVAVzidzEXGN647MfrMxJ+ZJ+W1W7VkqrRdXHfbPg8OMmHBvECAFGRB8SJj0FRvZT2uHFXSmIypOwSQRHNCfePVTvyqprtqBlIDKOYHiA/XOmj8OYQ9s5gNdD4h8vwoaY1UemMd2kwOCtG6XVQ2oAk5p1GVdydeWnWKb8H4+MdZTEBWCMXCqTuASuoGnKY1rzhi+LXLzZrrMzaCT5AAfYBRx2E9oH0dFw9y2XtlvCU99Sx6fWE8hBoONIKey3rrooiCsabGOnOkbF13YKviBMHwmV+OsD1+fKu+GWiysz3EAElYP1dImRObr0mKYYjjpQMtgatPjED7OfXMdai9bZZK9Imr963hhNxjcuRou3pmihriPF7t5pY6clGw/XWkEU/WYk9TzrZpHNstHGl/Y7wPH7tqFJzr/AAvqP7VJW8Thr0E/uX89VPl5UPMlcm2etBSfkLxphJiOH3LYnKGWRBBlYnlA8Px0mm7WpJOUa/VOw8x02/tUbgOK3LJ8DEdV3B+FTljj1l9bqd03N12PqP8A7p04slKEo/ZC4bhxNzMqtaUFl13MgwROgGY/d0rLiKbiWXS4xuAqblsGBk1GccpnenvGeBYm/wD4F1BaChldDJZgdVbfICvMTTZ8O9ogIXnfu3PU5pkFW30jTSRVaSOaT9ELf7MDDMDGd5aCADAuAgwByEzA/mpLh3CWtuj3liEJuRlgAswWcxkhp0AH1t6d2catvS7cRmkBAAPA4MkKfCACJBBPMydaziXEbuWRbtPsqhWAZypEAEaFlYaAdfWjzJeRlhcHhMO4t3GV3JIVmTM2VvDDCSwKke9tpTPGcLzYu4MGiYhrwPetcJKICRPuxk15EyYiKdYLjto5iLa4a+uXP3jqoQzJIDDN4gxBA3mk8B2gzYh7RVJuQReV5gqcwzFAA4DQI0k6SaewuX0dfsTif+9s/N/yrKlv9If/AHLf+b+1brcg2gqwF/JdA1E6ENpvt9sUTYXE8jv1P4+dQly3bckRBBn4jY1N22W4sjfY+v6++u3J7Iw9CxWDWnQNoRM7g0lbcjSZ9aWz9RUBygvbYQuLtIloW7aWyVIEZyzeM+gKgfPrVdNb0mY9K9H+0XsEnELecFlvWkbu9srzqFadhI3kRJrz/wAY4Ddwt5rV5YZTy1BkaEHZhruKeIGTnYnD+ByJJkHUmeUR011+FGf7LlRmZDKzIMwSYgwIBIhp5BT6CD9j72zintXVDZ7ZKzzKFTETBgS3wq3HsYPBohuMiZASGZoJEEkwPe0Y8jXFlxNzZ0wyJRRAcM4DcNvMPEphWRSJOYiSTsIgdYG/SitbClTZzAMNSEY5tZCsZMnTkZE9aA+Le3LDIQti090TGc+BQPIHxN6eGsu8aTH27Yd+6bEW28aXDZKBWgKxAOZWnYnXKOtGONR0hZSctsl+O9qsHhr2XEd2YaJY57hIUMCEEkDOcvITU2narDlEfvUVXAyh2CsxYSFCnWaoninZm1Zxd23aYYg2mUtmBUDQ51eBBymJbbSo/iPDCrschU7wJlJ1EE6wNKoo0T5Wy1e0nE8IzKMVirjKRLJbcZQ0yFAQ5gOWsHzoZv8Abizh0NuzhgUJGUz3aj1VCcx/mYz51XyX2TRtVOx/Wx8qdW70DrbI23y/mPuqU4t/sWi66JvtbxO3ibCOEy3FI2G4YHNr0BCxOupoIvGDpvH3UQW0NmMp7y0eXNfPzFJYvgguFO5IzOYVZ0JPQnQfGhBKGvAZNyIzA8YjR/n+dTFq0r+K22U+Wx9RQxicG9tyjqVZTBVhBBHIg7U/4C7C5I1VfEy6+IDl/erSiu0TjJhpwrsI2KZe/U4ZW93EFTlboB1nzj1ph2h9neJwJLmLtkbXreqjX6w3Q+unnVi9nvaED+5vANIAyMQfgG2J/lOulGGBtBVnCsGtxrYY6Cd8s6p6GRUVJ9DteSlOAdu7lmLd0d7bnmdR6H9EciKPeFcYsYgFrL680c6if5tvn8zXXaD2aYbGEthv9VxA1a0whT/y/V/qSR5VWXFOBYrA3Yuq1ttcrDZvNWGhoOKe0UjNp7LTdipykFT0/X31u1HMx68/Sg/gPb5goS+odPtHoQRHw+RosweMs4mWsOHI3tmAwjlH1vsPlUnE6FId9wDtSJt1ybsCK016POkHOu5pN2A058q6W/J/tSgSdvnWo1nWFxLo022IPkf0KJcCDiLZa+ihRqHnKTGvL6v2GmvDOCqF728QqDWDpMcz0H30x7SYkY221kXGsIdtI7weZ/h/lkHr0Fo1H9mcuR89Jf6RXE7avmuWir2LfhbKVZr6QCdiAqT4YEEgnlu4w3C+7yI3iRs751WQlyZQCTIDAmBr6igu/wBiMdhnnDlmJIytaaN/4p2HntRzh7d6zYCvdVsSNcx0DRq8ZRsF0k76dQKqoprRCS9kL224MXsBmDXECiQiic42YkagSYMbDkeQrwiziAhWwq3EQlVZsqj3pNwklSArAZSxiQx8qtZ8G2Ikm4vdsngygHUzJ10PIaiN5FQx7Bd3ZuizffvLjBwzqGEg7MI1Xby8I00p68CaYFfs3iP8Vr/q2/8AyrdFP7Ax3+9sf9MVutQwUY63YUxluOQPdTMx+OU/lUT/AKUjA4i2xt3reGu+G4binwsPdcSZ0XQjoPKicXktqSYHMzGnrymq77eNaxNp2H0m66nMCFYWraj3tAAu31jJ03r0HtUcqLgR1dQykEEAgjUEHYzzFdInWKAvY5xNnwORvdt3GS0TvAAYg+hbTy9KPLj6GN+Vcz0UOcVcUe8wUeZifiaqL23ojJhmS4pVSyBBqfFBLT/ygR5zzqwuK2sPag3XYu2gBMsx/lH3DQVX3GezNrF4hhdPclgO4LnMCPrKcpCi5PigaQREwaEWuSVjtfGyrcFinsuty2xR0Mqw5UhxDGPczs7FnaSSdSeepqR7Q8Cv4O4Uu2yAD4X1ysOqnn6VG5iUY5fdBJPlXQ0STIfvDUrw/jndW3WJY7HcDlUM7VwGrlKB12I7XDCvc9+LlsqcqqWYyCJJYab+mm9PsOkBZg5lDgjbxaxHKNo8qBMLxEqGU7MIkAT5QSNBRh2fxpu2bcjVJWeq7rPmJOvOsCh5jeBq6syruNR1jyoWC922klZ57r6/nVjYbbypbhnY6xirsuSkc0gZ566fbRaT7G6K/tMQcyiQd1/EdD5VJ8N4Q97xYZHuNIORQYnUHX6h156GOVH59ntrDXRcVc9sj3G8Sg9epHl8ddqKbXCkYd5hctq6AAygALcHIMBoR0YVyzjKLLp2gbu9nMPxjDKL6mzjUXKXIhwV0GddMw02Oo1g1U3aTsViOH3Ml4aHVXE5GA5g9QOW+u1X5cwiYo5h+5xdsANO5jYNHvL0YajT0pK7jbd8/RMYoOksrLIcEaEN1G+ZTO9COR9MVxPPeExkKyEtE5gZ021GU7mTMz8OhVwbtxcw8ZrjEDmNGHNYIOoI3BH5VJdtvZQ+Fm9hgb2HnMU+ug57e8sfWGvUaTQC8KxyCY1APQ7jYFpBnlVKTFTZevDu0trFL47gYj3XUgFDvrl1VvPQdanLuG7yz3eLRb9kgMWJlljm2X3o/iTz0qheFXblxowwvG8ICBfF4ZPhbTYCBBAGlXr2O4Jilw6jEuVOWCgMtJknXZRrECdqRQaeh3JUBnaD2UKxR+HvmDnVGYEKp2ZWj3QRz123ot7H+zCzhIuXP3t6Nz7q+g5+poxwmCS2oVFCgCABS9XUEiTm+it+1DRi7g/p+1QaYKBRPx3h1q9iHC3AL4ClkJ3GXT7OlQT8OZWyspk7Aak/0/xVyTg+TO7HNcUJKuw60T8O4Otpe8vadFPU7T1PQUtgeGLhxnfV40UcvTqfP/7pnjMSbhlo8hyHp1PnStrGt9iSk56XQ04xae82rMoGqgEaR1nRzz8vtqMfhlxmAKggjcLrP8wGn2dac9zcuMUUgg7CDA11JJMj0FT+Ew62lyr11319Jmlx45ZXbDKfBUhldTuMO5WMwU+KOcaabAA0OWGc3balUvC9C3QQRlJGaF8RkaMfFtI12FSvae5iSirhQMzMAxMaLPi97T1nlNLcBwaBhduWxbvxkY6Gcmi6gANpMNEwdedd1JaRzO2TNvAoVVSIVIgTAEe7sfsof4r2axQaz9FvKEtl2CPIiVGVZUS6yCddfFzokS3uQwPlygcq6mKItUBH7P4n1sf9W7+VZRdnH6NZQoI0fB3c3gZbagyBkPPXfNrvTi4zFSl7KcwIOWdQRB38qTub/Cm973h6V33ZyFfdm+3J4TfvYS8uewtw6r7ytoMw5EEASPl0M72q9t1u2gGDC3HInMwaE9VgEt5TQB21/wBtxH9Z/Ch1tj+utQa2U5aL77McHe5GLxLG5cuCUn6isOQ2BIPwHqad8X4dnUrp5SAYPIwdD8fOnnAP9kw//Bt/9i1xxDf5ffXFNVtHanYE41cW9i7aOBKW3Rs9xX/d5V3dVZsqnTkJFB+Ow6pZyWVZiw5CSeXSTV44b/ZT/Rc+9qgOwn+zn1P3iutSbWzlkknSKN4t2Qay2a+HtAjMEKQxGuw2oY2q/fbD72G//Z+FU/2j/wAX4L9woMxBg0Vdj70KfNvwFC5og7MbH+ofcKCCWBhBI1qawaGzDDf76icD7wqXxmw9aLVoKDDhPERcTXUH3lP60rnE4Q2j3iHTr+B5T9hqG7O7n4UQ4r/Avf8ADP3VmuS2HyNsYVxChklbyiUdY+Wu6nmOVRz4hcQTYxKlbyz3bLpmg+9aPUxEedIcC9xf6x91ccW/2mz/AMe3/wBorzpL5F68BBwrvrUrcHhGoaRtr8VI58qG+0Hs7w/ELlq5ZTul8XeOq5QwJnQECWmfEBzoj43/AIXxX8Klrew9K6ow3RFy1Y17P9lcPgky2LYXq3M+p3qRGLGYqviI0MbL6nr5b0jc2PofuqP4D/gW/j/3GrLRO7J/PWpplXJoilce0ngxfHd5h73d4nu08E6MokD0289uVddlO3WLzmxicOSyrpcHXbVvdM9Z+db9ov8AjWvh99cn3T8K5slq2johugku4o3GzZtY2jYdAOX40kbDXiBqsHaPe/Kohfq+tTeC94/rrXFCHOStl3LitD7C4ZUUhR6k79K5xIbLEhZ1LNtr01H6FNT+VMuvq33V6Mlxjo5+2TCbe+T1EE/ImNfOmjYzRsikx/GdA2nRdNDtMb01t+6vrStrn6/jS1YRwok7FSBIggjWJgwJ05Guu8I66evX151HW9/h+BpuvP8AXWiogbH30oeXzP8A41lQdZRo1n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77215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://m3.11870.com/multimedia/imagenes/la-moderna-apicultura_pxl_83d3d4b6c9579515e1679aca8cbc80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86058"/>
            <a:ext cx="5210175" cy="3905251"/>
          </a:xfrm>
          <a:prstGeom prst="rect">
            <a:avLst/>
          </a:prstGeom>
          <a:noFill/>
        </p:spPr>
      </p:pic>
      <p:pic>
        <p:nvPicPr>
          <p:cNvPr id="24582" name="Picture 6" descr="https://encrypted-tbn0.gstatic.com/images?q=tbn:ANd9GcQl_sJk_5GqcAiivaAOAimVb0hT74GwNPReRAN67n61aXsFJR7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08635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1.bp.blogspot.com/-qXpjxsIZWVg/TuKoeDeWsOI/AAAAAAAAAZM/liMJV43EQXM/s1600/acuicul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14620"/>
            <a:ext cx="5200650" cy="3905251"/>
          </a:xfrm>
          <a:prstGeom prst="rect">
            <a:avLst/>
          </a:prstGeom>
          <a:noFill/>
        </p:spPr>
      </p:pic>
      <p:pic>
        <p:nvPicPr>
          <p:cNvPr id="25602" name="Picture 2" descr="https://encrypted-tbn1.gstatic.com/images?q=tbn:ANd9GcR_tWRyVO9qTp7TQacOgagm-RczQi20kwBTXCRZCsyFH2IsBey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3929090" cy="2857520"/>
          </a:xfrm>
          <a:prstGeom prst="rect">
            <a:avLst/>
          </a:prstGeom>
          <a:noFill/>
        </p:spPr>
      </p:pic>
      <p:sp>
        <p:nvSpPr>
          <p:cNvPr id="25606" name="AutoShape 6" descr="data:image/jpeg;base64,/9j/4AAQSkZJRgABAQAAAQABAAD/2wCEAAkGBxMTEhUUExQWFhUXGSAbGRgXGR8gHhweHhseHR4bICAfHighHR4lHB4fITEiJiorLi4uGx8zODMtNygtLisBCgoKDg0OGxAQGy8mICY3Liw0NCwsLCw0LC8sNCwsLywsLCwsLCwsLCw0LCwsLywvLC8sLCwsLCwsLCwsLCwsLP/AABEIAMIBAwMBIgACEQEDEQH/xAAbAAACAgMBAAAAAAAAAAAAAAAEBQMGAAECB//EAEIQAAIBAgQEAwYEBAQFAwUAAAECEQMhAAQSMQVBUWETInEGMoGRobEjQsHwFFLR4TNigvEHFUNykiQ0cxaDorLC/8QAGQEAAwEBAQAAAAAAAAAAAAAAAgMEAQAF/8QALhEAAgICAgECBQMEAwEAAAAAAAECEQMhEjFBBCITMlFh8HGBkSNCobEzUsEU/9oADAMBAAIRAxEAPwBHwHSisd2iIJgXEhupGGPDKzO606jBWWVKhbPuYHLTF/iMLOH0fKAzFVIB1C9wZIt0mficN6AcuSSWtChn0yY1KdpAiAT9IxHNv4hVD5AGmPxKyOUUmKmkHS7AWiCPdAufW2+HPBAtOqw8qsL0VFTUzACLEkmJJMC9h2BAyOS/Edz74pgPqGopqPugj8to3Mx64MyWUVWoak0FboywXappJKtFzKyYndR0wEUrTDl1RwmfZWI8+tyCVSxYwCWJ5yR8Png/K16o06CyvOqp4zSjEn3UI5gmOfIGcLXzSq7OSrFT7p94sRaB+7nEeRzTspd1HgQ2hQuogseVzu0DbHKXu2zK1oYccfw67C6laSltJlS0wWBOy7Wtvy2w1ztbVlqeYR9DKymAbkWB1AzEb+mAuKaCKbeZaiqaYRxZPNKljud+Z3J52wsrOSmlFcvtABKuAPMuo2giY52GGZGltfn6i4JvRYa7sgGp3Y1XCuR7saYkiIWwAEbzfeSk4yq0Mw5nWlSjpUyQd40sV/uNp7cUaquhpwadHbUpMhv5bghSLED1tiRmSohoEeINY0u8BjJFzaI32gGOWOxzXI2cdAnAslUWkx0gzJIJiwsfjMwMWThlKoZKpCoskKfNbZpJ8xibd/mmzVAoopAGRZhJB0zBA3EAem++HOXyTVUdqerWx99TAsdiDyItMc/hg7UpfdA1UfsH5LOUwHrwVkKhy9UCw1QhE7T8RsLQcJParKPVNEaQWVLvPvAwQOtr/PEeU4lVGd8GrSBUUyIJBkFjqJ2ESNh29cNiPCIkeICDOq5gEnSOXukb3tvjVybv6GOkhFkfZerZgUncX6ix26Yf+ztSpUaowcFVYDw776dU2vEMLRyxXaXHXVwQ4CMZLE3C8rQblY+OLBls8iL+GFBJBBU2MkSbdjPwvhazWw3i0JePZY167uTGppAnYCAO/fEeXc5d5piSfelVMC/JuR7YfZ3K6m1eQPBDMB70mQY6x++eAzwgVK6JUaFKkGIB3JgdDfnhzbWxSp2h/VyNN6ehURVcWhQLxI2GKu+TC+UkFwSIgGIt703xYslmVWrVoBiRRIVSd4KgryvFxPbvgHMUkRiNBJkmYJ3v0+GDajOmCnKOhV4dwbekfT++NLQF959fmMNkHSkQPQfqcaNcr+UCdrj9JxyxROeWQAMtMQpA6XOJK2SJGrzDqYwdRzJaYKiOd8dU2aILqP8AT8tzGNUEvBjyN+RVSH+Rm+XzucEKkidLAxzP9sT0SJYO7xFnEW5bacQtw4swh2HqTt1N+mOeukYpX5BqtJS662AYCFAaGliBaOdsEUZ0Xgz+a/QEgzvB/TAecymjwralYszagNUeWL7kExYXvyvghSIsIF4BEelr8sBj3JuqCyaSSYQlZwPKGInkRa3qIxNTFbcjSDF2e8egnAVTP+HT5AvaTyIm4A5RgBeLBaiokvYNqPMzFuXMQIw3kl5E19h8MrV1QXVRMWEn745zarTAZqjnYRYXOD8glckmpSVF/mLwf/HT/TEicPpBgdOsxYnYEXm/XDFBPbsxyfRWKnFUkxRqkdZYT9R9saxeUkCAojGYZ8PH/wBQecv+xScjwqoE1mNIUkCQbHaQOUbTiscRzGqoAVOpmMuhkrE2jci0Ttzw+ocRfLe4TDSSpBibbTsSL26YScVZPDqMoZmJ1BNOo6oAkQJJkfXHnZsa4+z9y7FkfL3HdBW1Kqsys6gVAJEn8xuTpN+mN0a4So7TIUltQA1CQQynzDUpEHyif1zJVoZodEPlJNQHzGLiNpHTvifI0CaviPTJqkDSLCCVJi9iZt/vOJVDd0UOXgmq0KCkuJZtQmewmYA9LdOuAK1Wozo6rSLM+kRssX1ERYGI5x8cH6nFUkhlWBpgwu8t9cCla5DkU1uFZSxFyLgHSLzyx0q1SMX3HPEiCn4kBgv4jr7urkRO1ufId8LOE54tKpqnUSlwBHNlHOJA5/I4IrslXLib1FiQ4N5sO3XAnD3CVUbwmlpCs02Nm0iTzAmI5dsN5bVAVpnXFqzGU1aiWBZCLk7Dsdhyx3wrM1HrVBUphkUAWggCNQPUQWPwnfHXEG8dyvl1UxK6iVAna4vaCcZwHWPEQjSdOnUblrgzI322sbnGQtO2dKqolWsTmdJYqiqYgjzbeWPr8DhlkTWDlaTDw9IHmOwNgBHpir5+gU0kv5gSdJBnZjA53jT8cOsnktAqTUYMlLYEeZoJm45Eco3+eOXJ2bVKiCrTZNQdWdxUC+KSAR5uR3giBAECewxZOH6hQqJUdai1DIIswLbC+/QH54p/EeJotFwrEPazGWliLlZmRM3A5QInFh4VlddJmWqGhS0AR7sG0kg/p8cMT9yrYDWmK63B6Yq+HXqDwoJ0oYvO07gX5RjmjlFMNlyqrtp1XgNyMG8zE9cd1aK1HKu2opdVtN7Sev8AfAWWouMwaXiAUUVSbeYMZ8oPoJmJuN8JkqbfgdFrovCZFSAyu7Ai0nb5QD8sB5zLaUD1TBB3Tryknv2/vFQrFKJRQyhWJVm5oNiTzkc8La3EwCErK/hk+YA2MAkd7726YbmkpxWhOKPGT2OPZTNUCDrP4pY62qe8QTIGwtEAYc0KtJqbBCWVajAsbcz5e8bfDFYzfBctUNKuqNSVSPeJ1EkiGvcERzPW2D69VvCddY0qwYkLGosTJ6A6jf43wzDk468IHNDlteRlXpoQROk8iWt98KM5laqA1QwaksGQRfqbzIA+2Fozl5sfh+n6YIyvGWsjqdLgqZ2gg9525RucHk9THpIXiwPtssOWKVFURCsNwJAvdZ5N2wizrtSfwqkqdwDzA2Mjt3wdkqFKhTAp1XBtOphcdbAGwwF7VI7Zjz7Ko06f5Ykff547FmdA58MW009royhsSjk9j35crf0wWaD6QXVlkaRqMC9rzcD74r2Vy7VGFMOBrPNhIG5OmZj+o64tXGeHMtDw9cWBDR+VWvadwJHrfFPxU0SQ9O7tv+Ov8/6/yKuMUn8ZCBpII/NuLbRaJEkCLdMdVdRO41ERO9zF788O+JZEfw6lCX3bzQTvJAjsbYrlIhgoHL63mQeZH9MZHHe0FkzcHxkLPalHdqarCm8jlaB974rVHVJUg6haAbAT/bkcXTjGW1qjqZhYKi7WF27/AHjrhGVIpzIjVBPO/wAP3viWc3GVBc9hJ9r80qLLSb3dQRawB/riq5T/AIk541/G8nlF6OysCAJA3JBGqZw7BBHht5dW4OxANm7jnio+0nspmAWqz4lOAVveCbAA8gOQ/vjoZ3VN0MglLdFppe3GdqgVBmRTDX0Cmh09pYyfXGY89rcFzCmNDGI5gcvXGYZzvfIL2/Q9PzVWo6L4qsAWFlMm9jHQxz74hrUmUCxCixk7Xjft8p54smdiDFrH9cV2CzprB1MLgGLqJv2sDtOEyk8ctbsfFKcfpRlRFJXUsqD7xOzQIHr9b4K0ONP8MFUgyQefed+39MCtlbKNRkt5hOzDY3AIHlAxI/iaCgMT+Zd/Q/2642MlJPRkk4jXNUn0K7GHB53B1CGP3wBxVFnyvaNhYnsOlvljEzitTIdtUEeXcwTzwLxFwvh+ENIQGCFJjqCBzvvgMuKl7Qsc7eyehQQUnLK4Jlixb8uy+6YBAMRH1wLks63iGmfOmpYLTIkQD6yDe9iMMuF58OrO1NhUkGdLC43JU8iAD/ecRCl49UlgqvTuusAg6rD7T64S1TS/8Gp3sKy+Y8JqpqKDqurR7yibHpvgbgdGkZJSpdmICsxIBJPyANvhvhdnadSkz+ISDsAIMAb3PU8h0w44NWpy2iqxcoPDf8p1SADAINxMxNsFCTboyUUlYta1cOyqQ1hqG99xO+2G1LLIhL1UGksNIQsCL2J9emwJ54W8RqEKmssGRQFZASAfdB+Vj6n0LTOUVNI6C/iadTBwAdPaw3I3xnFJs620juvmKlPWXUOARoJKkKIMljy9egxImZWtQFZKpIeCVBEXEGR3i/rhFQz7LpY6jCgkgEj1mMWPMZgLRKeFTCuodSnSdyAN7H4HpjsUr8nZY0uhdmqlM1VJAKE6SI2gEqQdwCYHL64gp08ujFhRufKwAAkEmGI/XBvDj4oYiAoIv3A27n6bYAoUVSs6LSDqL+W0Bm1FN9xc2vBHfHNtOjUlVjTP1iWKU7qFGlSZIBgwfj164reYVkzIqOSmlTCBp828qBIO3ujr2xaKgaazBAvuAareYCZiLC4OEnDs7+OWqqpIXyHfrqIta1rdcFm9tC8O0/1HupKiuruTHmHITFp9cGcMyq1g8yw0ah0NgSJ3meWF2Y8JnpkE62mZ6CIIA5XAwTn+H11QlaiU1VjMmGJgxDTYRJxuBpM3KnRLlcvRpPqK/BrgHfnsYP1wt/Bzb1aTMaWoyhHrvB3Extg7i1J2SXFiskN7w7gReeQxNXzdHwAfDUqqynIgxYA7yTA+OCnLlN3SRkI8YKgnIuvhqqlWqKxWORg7crW++K7xDN+JVdmJDiZ3BGnlyuNoxPRNKjSoEsXqs4XX20sTYcvsSOuHnFQtQCqVHuSW2MxcSIPX4YP08oydMX6iDpNFW4Tl6r1PGpqG0AAmRN7lb7nFq4p7QhKaLUQhzEKwiw94ybRtivUKngy1E6RuQxMenO/xwPn/AGobOLSVgAmobAkm8DpH1+mEZcqlJ/DfQ7FiaiuaLF7O8OFZ6dYVnYBdKKYi83tEGCLxyGI/anM0RVQSFYrc8maTPx2+eIfZbJtQ8KnUcoY1aNQmCWAvuRFvgcLK+YWo+YoOvlVmZA68pJAIN4IuPhivHm4E2bAskWmNNGlhGnuSJB7W5H9cQZvIJVDFYRlXYCQZPpJ58zywHlaSafL5TErpMA+sWwfSL7a7j+Yf0jB0pr3dkjfH2roS5jLySje8o0yB/wDkJ3G+2B6OWgRTDH3pLGY90bHlq++LQFNQhaiAiY1BjabbRyN8a41wggakYMUWST5QVFhfZivMGO2Ic/ppxXt2FF8laEvhxbSTFp6xacZhWc+wspt3nGYR/wDNfY1Y8tDamzMSAeYgEW/7p6HpzjAtVR4kEkQZloJkLptBMWgCO898rV2YwkqAL3j4/CPviJ82EVVaGLWndrkCbC375jFUk2U45o4Cr4pgM2pfMTsLHeSL35dMR0qw02gmmLkz5VFgP064lph2rjSV0Rpte8AR2tvIjfriehTVWNOV66RENcq0zczaw6ThWx2iHM+GkmNRMQQdux5ScRU6nmg87zy5fpjumvmZVuFYPqm0Azognf8AfbEeUreMdQYe95gRAXvO43vbFEM26kJni8xGVDOkQs7mJG8cxbtiLOZRmaUfnuZm1/364XZksrgq2ze6evUdRGGS1pgix7YbKEJ97FqUo9BBzTISWYayskHre4+f1wBwbNGmG8gAqH8XynedRceuwM8hgt21g+7JES17TjjK5dqaFqhWoyg6Gi8GQVHUEG8nkMIliknp6GxyJrfYBnOIMGVaK2NrctLSQf7d8NOIV2Iqa1dSiqpYXkPBAB59+Y+UqC2pSaSjxRqIFOIiYHzAsTtgjKZ8vQNGrK1FgP5gfNAJuJt0jvyGJ3JU+TKFFtqhe+YqB9DNUpoLKtiSBAAmCCCenYc72n2Zz1KsIeqUqosMVIBWR3tb7E4r2TzaeMqVBqO8BSYnvtcbj6YfcAGXWrWoe9RcyCbfyykjoREzMRjcdJrwjJ20/qL2mhSRWYkMNRK/lJne1+m2OK9ArpdqvhMWAgAGQZN+cixtykbxg7i2VpAsE1BdUgBrADpN/wDb1wuotTdWXRqMGCQZHRp5AWNsFN3kYMVUEMq1JzVqan1UyAQAJYyIPy63BsQMS5WnRA0+VjzLxq3O/wAIHwxPmalWmEUIFGkgkdN46xPLCelVpvpZ1DTfzDlEE7yBPMffBTl7jIR0G16dN6yHLkeIDpAmxUxq+AN5+HPCH/ijxWtTelT1hSGuJMHSCp6SDM3ww4Vl6wzHiJSMCE1kA+UGSbG5uBHXCL/ietOtm8vTVzLEWYbB2guSOUg26DHYNu2uzM3VJlqy/tAMzklYymoag1pUgkN9iDjXCeHZnM5QoXFNTEMgloBkHsTE4LzcZbLJTWGCIFWwmNp3jff1xz7OZ6roCaCSonykbX78xhdx+NvYxKXwgn2Z4clXLMlVgzqTDW8p90wYJ35/TAuT4bnaVVaVRk8pDkrq0kEct9QLSsW2JgYly3DU/hvwCVqh1fyaiBLS2peawSY6xF8a4rmqzk1NSsFUIpp84kliTEGZAUTtM3gUYnS9v+BM1b2Q5vgdTRUNQM9vcUjTEbkDf0xLxXK0KWR/DRF8LzAkeZgtwAReWNsRcI4tUYI7nSpBtN2vHwGIPaGpQBy/hiDTqKwSTDXuIJg2v2IwmWRRbvVjFG6rdHfBOPPWIOYQ0Kv/AE0qAhignaQCd5NueDvabi9Lx6FMFTVCsXE/kJEAmxBNyOkHrjOL8WpGiAqguhlVA8y2Mm2wI+ZwK3C6ObRasFa6p5HU77jSw2YX53HXGprai+9ncXpyQ0zWRoIssSqsNyZAnfe4PecaXJMPdYMp2kwY+mBuEe0PhoEdAY5zB+RscM8rxig2lGYKTZVcQewnb6mcXJrtrZ58saYLDLNmU7gn93GK1xzilQO1NzIJUDTewv8AU/YYtPGM6tCmWDXNl6N37jHn2a1nUxJJJJkb39MZkpeQsMGrQJXyqlidbfBmA+WMxqlUVgCYk4zC+Q6iwaSlgDebdOnfGUnp1CyqV8RdwANUAgnkTG22AM/xxP8ADpMHcRLgbb2vyuL/AO2I+DcAr1aviJTcsfMWiFjbc225DHQwtrZjnGL0OUYG4UeIoJJmzfA77cuu2IM3q3DBQzQTpiQWnUJE4mWgXAl40AxPUkmNvX5D4aqMrhiASUhtTG+4iAe9+2JmnRQmrJkoaqhZYAkrcXH81zabc97dsLTkCGKSELgtrjUdgCPTBNNmZ1YDmNXlJkCDy67YiXO/i6XWAZ93rcRO9/0wCcXEJppguRyTkgFlJpt+YRMHVI3F5BxJ4haqyrU0+aFUiR8CLwe+30EnCsutNy76jSeRMgkGfKAd1WATJ59MQLUVLFQULmYBJWQLwLgwdxfGxk4tMxxUrRlbNVUOh4VwJH8ryJF+ZtthhU8yRNjvBII+IM4GVEzEGmQET3SQSrCYKsDsRcDngDOZQlWNNmWJIU3gQIjrfnh8MkW3y8ipQda8DbJcIpLGh2VoIA1E9+e4nEuT4TDeceLaNgGMSTO0k7yO+2NcGpM1ISZKqskRFx+57/HDBarrGqQAfeF49R+uHywxmhSyOLBMrUpLDDS1QLA8oBkCIIGxkbnbE+UytSnSq1GZGFZWLDmC8k8rgEn19RiPi9OpUDeGTqK2Y7CTuIsW3tvcTjfDabpTVXm0zeR8JxC4Tx7ZWpRno5cpXpAmVOm0XAERYCxuN+mI+GNppqVWROlmNg0z9DgPgWYOhku4UKBFiI/LyJ3A7/DDKvnvDDU3Xw1KhiTGwYdJ5j6Y3Iqmvz9AcUuUPz9yV+IuuoCCFF9R2vIHMnAmTarVkakRWXdTLAEzpuIA5fHEmeyDiqVqArTamtSVmSCLCdgZEWvY4Lz9elXCUwAFJBDCJWDcbGQdsa4KLOU3I3wSrXyrMhZalMtKPYHupAtIJjvOPNv+J7/+rUx/0RH/AJP+4x6ZwSij1atNm1KhKoQIgQCZEwT+kYSU+FF+KfxDgGlRphQW5veIHUTM8rYZjkrvxsDInVedEvs4HzGVRnQ+JpXUzk3O4I6yINhzODclxIyVRdLjyjXsG6Wu0dB0xriOcqeKANMNPvMeQJ6G/KMJ8rmiCJHmg7fAmJ5M1yeYAxLllFyuBRji1GpFm4bUq5TK5nwlUNQos88jC6rG2q1/gRik+z/tA1TL+DBNRAxI3bckMABcSYP98Xr/AJQczl8xT1mnVqUioWBABX5+bY3+tj5Z7CZSvraupZKYUydNnH8ikxeRvNovi3HH+m0Szl77PR+HcPpU6eiu3iN7wc2Am5A7T1JtGEntdlFdFrZdQxpyVqJ15QRuPpgnK5ipVoOBUTmIi4Fxfvz7SMd08xVoZUA0XenTQAMmm4AHm36C+/OJxJNzbtr9KKYUlSf6g9PO0qVGNWtyJZmIknmT0A6bD6Y1wTiwSkt7Kt45m4t1k7eg64J9k+CIV8SpTB8UzBNpJLbdBJwdl/Y1Bl6yToqay7ajqBABIQXsIYQewxmHFKT5G5cijFpFRy/E1g6mhSIKsxDG8LpiefL9hllMwKlSQTG5AGoz0H2wvORs9QhXVYABiZNpUXMgdMNOG5NGDQSoMy1yR6R98W3qzzE9kvHK1GLUmBAsSSP7fTFdyGaRiVqBgo2JkBhzGojf5nBdLKa80FImmst+aTG0g2NyMNc89FyEre6xA0zFhtJF1JMbYRGUnbky6UYrSQZlPZ7LMitJWROkXAB237YzHLtSUwjFVGwDWA/1GcZhb9VjTqv9hLDNq7LDwf2Qy0pUfS5a4Ce6SL8v7bYtYRaawAqIBaLfTlihcB461KmiukESRqIlZgNPIXn5nDU+09MxMEzEggzytG479segnZBZXeLUAFZ0YkbxG3Yx2/XAWWrHSUEQ0HYTa8TuBhvm1UtUHmBNwBe4UnrABtyNrYVcPUDz38gtHXlNo3+cYllGiqLtGqVd0AIhgPfBtI2BBBkETPOe2I6tDVUp1FMkHZmCrIFr2uCZE4IytMspB8tt+/T54EBah4ako7k+ZjJveDFoiYMWH1wpR12Mb2S17uFf3ahuAxJDSSYa2m07E2n4w5vKuKhUaVdUEMTbsBe425czzwyzmW8oXaSG8h8oYmSTaQJuY745zeQEFnIbRIDRKiQH53tK2P8AfGJNJ2bavRBRqv8AwoDMrMsloEgnnI5yROI6GUasZuy284OmNRFtMzJna+42wRmCKi6GTTESUIgBgSCYiTbmLYmof4yqQ7oKcoAGBkG8x7wFjtF8FSumZflHGQzPhCVUhkOkrE2J5yTqEb3PPFky1ak9oCNuB/TFar6/DqhFJgkhhzIFxcg/1nEtemWXSToaxBWYm2xIEwcWYcuqolyQ3Y2zORZDNOFnl+U/0PcfXCnLrmHrMKjLSUGyJdmEmNTEGx/yxzE4bcO4oSoWr6T0/tg6tkVZRa35WHL0OKKTFW0Ic5w9qQVqd4tp2NjMg8/Q/PC6tVOYaH2QERsYaGvz3H7nFnqwBpcwB+fcf6uYPfb02wK3D0LSfeiNS9OnpzvhGbApdDcWXj2La1OpUrEmqQq0l8pO9zYXt6x88SV69ImPLcaQBYjkIP5Yi2J81w9hUBOoKVC6liLAyDN53jlJxHkcmqk3Qg8zcm83227HEuXlGosfj4ttoxq9IFfCTw3HvRYm1tRG7dzhPR4g7Z98tAKGn4l5mYA+M2xrhr6nrMCGBqMQw2ImxHaIvgzhTIlbMcqjFYYxsEUFbbSwJvy09MAqk3y6NbaqgbN8OeqzM34fhmAovPlBk/YfHHfs7n6eXZ0qsBUYyszdRy9Jm3fBBrF3MGGXcjmDMet+eF//ANP13qmrZwVhNRANrjSIiNQBucJw3euh2Sq2PuH52cvmM2FZVRXCEGDpg6fKT/NET16YRji5q5Zmp0mWnT8oEAhQBZRBiwjY2+7fgXEE/g6lNmFKmtFlcvHlhdMR15RhF7A8Z10ny7LKr5pHLUYjYcxynY4pcIzxtiOco5EdZmoKlBW06SAEITmwgAEbkm3zxZP+Y+KsLBsVZZFjG3qBbtitVKnhV0dFqGiC2ohfKsqVB/zEEjbp6YfZOrvCGGM+6YuBaYv/ALYSn7OabV+Bz1LjrRDwHNvTp+HVUqaYnVusDnPSPlGIuIe0TVFHgOTTqNo1Rf8AKCVkzpOqJjke2OOK5qrVISmk0oIqsv5QDtpPa2oTsca4sKaZalo0jzEGLWsdXrI+M4LFLj7bF51achZmS0ayIE7ACZCgTG4nfvBwTw3J1WWRAGmWkmJNwAP3vhE58bQVJAkiTtvcTHmNvUThjn67so0uVp9OZHc9eeHZJxhHZNiwucrQxy2TCUw7DTXeQqqbAdfU73x03s7QZQ2YdqpmQi2UfLzMfjHbEPst4rprrKIj8LUfNHVhEd/jjqvmKlF6mtJSZD2MCOnTfATlwjaqyiMXKVGq/CizFlqgKdh0+uMwvPGAbpSTSbjljMRN/WiviNQ5Kx707Am03/S2JUzJJACzAtG3oPtgCq7KbUyCB2Dem5v1OJ/FYwCBonV0aZFtXqI7Y9aqPHqydXUVSzSGUSo5TcD1AMWwJTrkMxRtIENEWaIOmNt/hbE+YBWKgA835TeQSdQmbXwJWWWBAA1AeUGeQ63uf6YUrKVWkhrXqxWNmGrzeaJv5r9zM4irIvvCx80yJOqOdrKQCbc8Q1qE6JaJiSLlYkX7gDbvgnMVFaoRq1Fugi4utjyMn54RLux0eqOWYhTqJBLEm4Mgjl2M/CY5YM/iUq0hAXSFEwwUljIkCdoWJ5wvwgbLrEKPxQFbYb3B0zYDT9R1OI61O2kAHX591UiDETqMxv6k4KL7MkuiDMOr1CSSdSgGVg2MfYcsC5elorEis1OokhXZidVtXhhWOxA9RY4xGdqgDXcKBtG5bYbx0+WD6PhuHRhMi9MKCWHu3J38vS+MTfZtIizedY6URgG3835uZg8iRzxOTqTzMVpmmI6q4iIIEC088B/wJfTU1wChKiwuY3J7W+Ppg3MZtiug6Y8qxyvP/lAA/YwCk10E0gc5xHDqHEGwvcAxE8p7jth5w5KwWlS8WmdNySCJA2UHmQYn0OKulCkGimTrKQyk8jzjcX57YkyjVqtNwQdK+YRuADFuZ7DmDh6yydJinjS2izrxBasREnYHngDP5qnQVvxIBBlJ2HPSR7tsK8tQuWDnSV26EdOxxA5V10iDVcld+QJAUdLXYjYdyIonn4xtiYYeUqLQOJr4bOrTCSqtBtG/cH7YQ5HJzW8Woi+GQYWCbzIMek/TpjjK8PbKJTpli42DmBDAe7HSNgZ2w4yWeH57X3/fLBOSyoxRcGL8vWV2Yquj8pGkrJFtWk3E41laS+NU5mxt1sJMduWHz0kfcX5Hn/thIOHFa76/dYEhlO9gIPQjp2xM8Usdy8BuSyUgDJcJl2KsUAYgKDyiSL9T9rYcoWUqurUAomNxvA9bYXI1KiKil/MRqWdwsfW4nGslmYHuMVIuIO1vMfqfgMR/EbaLfhrbGnCadKpXzFNKYqJUVgyKZklFLDudUjfcYRcDoNR8WF0XCxHWd/Qb774u3skE1McsE8KLeY+9eSDexsMI89xB4ZqilZYnrcmYgEddzipNQi5L6kzXOaTJuH0krUIq+aZHlYgADpEfPEPFuN16dajQQKFqHT4n8qgEmB10gxhN7LUK7ZirINOnp1ICkapO49I+owVx3KuhFaow0UrkAGwby6rb7/fCZykqpDoRju2WHMvqy9Sjl201GXytbfpJte4nlODPZjJ03y606qB7sHLAagTERzWCCPWMV7gmXNZDXViF06lQmSYuPQdv9sQcY44aMLTNSkzSaoPMtBAUm4Jv6SNsbhlNyi2vqBmUVF7K25ZarKsaKdWQAIkK0GwNzsZvv6YY8UprUTSlMszTAEztzuLd8Drn/GqoukKCdhZYtMjk1pn1EYsCVXSH0BaOjSqi3QzG/Lth+WMW1bEYZSV0ITn9IRH/AA6jMB5j7s2gEGIw3zeSMDQwqwLhiR9LgYr+fy38W1QJCqsF3P5L/Vt4HbDriWUemAaVTUkXJBLEeowj1MUsRRgb+JRTqtRnYkU0QSRpNyIMcoG4xmHOVy0LDqS0sSQBzYn9cZiX4i8FblJOthj1QSTqk9IHIzvMkyI+GC1UMF8xsphRtedvr05YrjV1BEi4YFCFEixETO0XmMF08+aZlTEjlBjly+H7GPZaPGQdm6utwTUMAAXvp53ixv8Ac4IKF2DIwbSdI2BNxAA7XwgpcQZpBiAbiBf+oj9MG5itAN7HzQORNievf4nAuIcXQ3Wq5NTlcah0v/UHE9Iwyk3g2t8xhbk6iwV0yxIhpvsbRzkxfl8cMWrlgGIFgJG2wi45G18Q5KUqLIW4hvDmUlSoBkwTB5iYwrzuXWk7VRCqNwd1Ppe3PHeUrrTY65DbgaZbn8QNPPrA5xiTPEEGs1M+b8rqdQ/LJAkaYBN+uCgny6Bk1QJVp+enWWFIaI3JKmVZraZi/wAR0xHTyS+NT/DIqTruCVKk2I+HSwvbEmbqsqU1gBCx2MiYMCItadrWwM2YdKoIWCR5Kgk7BpVuQ5QbffDYJNtfli5NpaHGermoVajpVtUb+RiNyfUCe9sM8nnwDFRh4ZUyAskBiDIO24Fo78sJeHZwBQYC6WFgLRF5H7viKo5NTSX1BYg25zvaZgDfClLi213YzjdJ9GcU4eVbUpAZnAMiYAM27G/TcYJ4awsWNwuksloEWMTcf1GB3yhjSxqM7G0mAokxA6aSGvYiIxPUy7KaTFkhiysFEX0jSTeNgRtgJxVhwdoF4lQdagamNdODZ4kjaxHYfbBJYVBQNMGmlMyeR2iIPUmZOOOKU2QfhEDT5imk6SL7Ae6bEWgYiyKV3l2bwpA8rKIAPOfW2rlgWpTXE3UXYF7Q8QarV8NTKUoeU/muPMew5d8E0av7+E/riTJFA9tJdrm4PmANxeOo/ZxwcuFJVWLBAJMQVnrPynD8GVRfAVlxtrkMMlxDQeo6fvbDutnENIsq6oGwAm/L998VGrW03++OxmT+Ux9v9sejGbSojcUw0guGQaVMQGdZN+Y9Nr39cAVM02WATUGeCDuLASCV6nBNRtYsxRuRH7jCccHanX8bUagMlwTudMA/1/tfzsnpm5tx0WQzqMUmP/Z+g9HKeLl9bOxJamBqhSDJA5RbtjWTINI1AjM0ySxubDkbWjDCjxanldFQlgNxpEnba3+WfvgjPeGysRC6iWmd9RmcLcnHHuzUlKd2Ks3x4OBUpAiopgzYR+YRY8vnGOq9XMv4eumgpH39JLEHdSZAGmReO3KcJuGZSpUchgrBzLi4gfzA8zPLnbpi7ivFNhAiN+W1sBH3K/qNftdfQrlaEq0yCyqWMwbOSLCPQG2JvbTMJVyYcKvihwVNgYghg1pgWsZg7d4+I+JUSmMwFUa5QobEfzSQLxYggRivkN4rq9zNhtYmLXkjuOotvD8EWpNon9TL2pA2Qo+dSVVDy0naJgAbDmPlthzQzz14QyuoxqI5AST9/lhbVyRStpKEXI8xg3E3A3se/qZuTkeIUqTl3EJpOwNiTc9r/fDJQ5tJk+KTi2NXWlQR6Kf9Q7tzMASf6Ymq8IYlfDraUACkaRB2FoiMDcNakwer/iSYQsLARcr1vzwzy9RyokA25RboTOAnC9SVlUZeUwKvQr0mNNaTOF2ZSIM35meeMw6RMxAgpHcn+mMwHwV9GMWX60eSPnAzHQ7aI0wAAZMSP80f09CXToeVl80xyuSftA9QNumGOb8ElBSo6BqKg2A1fmN7SNtv7inLusi3lMlaoAAIH8yTi9s8+jeXUUxcAuFgQTPx5NG0DsME5DNU3WSoCjyusmD8d+fLtgGplNiEOkmWXVqidypB2ttYG3bEX/L6ikjUCxIBmAGEHzc9JPlBt6b4xmjrLtpKaCTFpnny77YbUmZgx3Nyfv8Av1xUcvVWm6++SLBAJOo2jnBicWHL14tDLz0tv6HEnqIL5irBPdDVboHkLIFyNjvpNpvEWuDg/iFHUoAB1sukAMLkX2tPpgHJ1VQnQx0aphgJ2uIvsfpOJ6ubIprYWMEbWMA6f98LhJqSQU1abK74p8Ruga3Lqf1w5RqbagLnw5KkxBEXEbibRgR8uERRYuoJdlAgi1yfzNBEQdicG5SjrEqV02Bm0gmPX4jD6pir0C5JYGrSPKdY723/AH0xzxLMLUqKyFRqQatO8yd+8H++GVfLSuoOCCY0g+YW6bAACPiMV7IUpcKt+np8PTC92xnhFjzVSkSKhX8QooaCIgSFgC48sTbkPjHwuiTWYqEBUDSlTvvBuBMRteBgMZVmL+UFmUBHbbcyOo5YLpnTUhnVdTAGACqKRpJGxkmbn5YGVykuQUaSdEnEc46kKqa1Yx5PdWWJI80ECScQjO1ShWoy0tNyTeF7zFiIPwjDLiFQVHLqyxSUAqoILSYFQCOV7dOsYQf8yq6azeG1VQDqJIBtygDpew6fAcib0vxBQ+50uVNZQx0qVkgwJE872HP0k4NpVKS1EFICW8paC0rFwzT1A5zjvM5ejTo06rOup183mhQTsDtIjr0xqrxZXqCiSqpbtqIvp9RYx/tjOPF7N5cugfimQRD4anWdmHc357AA4RZXh1TxlVGCqTF58oEz25bCMPzlRTrOFnSTqAJJ94A877kwDfBHEcmoUNTR1cnyqFIkt1tEHfV3w+GVxtXaESxqVCnNgU6hp6pIAMxuD/cHBOUzAFjMfX+/3wsz+WYVCW94CCO3KO2Mp1YxTjbasTNJOi1CmtSk6BvLUWDaecgidiMVeplamTpOGPiJMgyYAAHIny8zaRtfBuV4gU93fodjiXMZo1hdNrRhslGcHFi1yjK0QrRzNRA9KotOV8piTBAtJET2xBwIuCwqsz1g0tqnraBAtEXAjDZ6DBUFJ1A0gHUsgW2A/thXwzL0KFQB/PWLbm/cW/KI5djjyJ1GThE9KG48mXOvRStQ1sYNISsdeYPW2PP6Oc1oaSHVEmWgHSTFugmfrh/xut4YYLUldBqEdyGMekrPocVJOI0HCMCFIWDMEA7wDpFomR6xiv09yTZJ6hJNIsfs1XFNWDDzzYtvECwP9OUYJzOeL0H8NkUzDE7mN78+2EnCVWmQlPzM6k2vYy2gRztc9IGDuK52gmmqzQEIIA2j0547JNwZuKKkuuiHwMxUUUlQU1OzEwVG5bTH6icNcnXalSVHliBGrmfWOu8jAjcapA+IXgsvM8t7DEXEuNoaZVWBYwP+3bcnbCPiVHXZRwt2+h1QSoVBAaOUA43hhwihU8FPMq22g2ucZgYttJ0/5OcqZ57mqetdBEgCBMHZIMkrYGCJ6thVIU6ROowCA+/UR0AG9uZ2w6SgEpKdZcrdhHMNqkEkyRsYmAN7YA/5bUdnp0kCgsQW5zbe0kD/ACiBESOXoKmQ9aOFqkECAU6g7cpPa3InE1SvoKgIGEWDAG5M6doMjC/iPDzQcK86gJ7HuDdmMdIxPks6rGH8p5iQZtMd4Hex67404YVqOoiqokN7wYhCDzmefOLeuO8u7EqQpCgQeZHSTexix2/UTTfSrWa4U7GOnLb7D0wzy2bmS48y+U6zFuWnqO2FZNpphwdO0GZKqGZ0Nt/lfnzwzFP8NhAOmTDD/MTft3xWadaKxLAwwswiOXzH7jD2g/ja0krANwbsJPytEYknFRdv9SmMuSI62ZQz4Q2NgFjeCRE+t8Gl2I1UQgYbKFgf5gBcXFztGkn1Vfw6ryYh0GktMzMGORiJjbzYYZHMhWZIV2NQjzAjy6djItMkEdAMUqldsS7dUcZSqGqSdJJse9pkegXHGVavTqCrsboJAtLABj264H1EVyCug67ggiL7X3F8HO+oxBW8+baxn6nr+mFOXHyGlyO88h8Wm7PTAZSTBGltEIGUHYDyggXgjHeXqh6hCOBqQqz7gb2AO9jc2jucB8ZyrVARTIDbqBEGRBWetyY2sT1OBeA8OqKHSppZtiNxovBBEEk3+XxJZNtSOhpcR/wynoy5LgE86qXOogmD1Ai08o64XVeH1qj6TUCB1EletwQRttF+/acGVCq0qdKlULEKXdSPdMhdRj3ZmNJ6WwBwnL1WqoalQUkNldSJMkQNLAi/eTbvhVe6KoZ4bsl43SVKcMyjw2sTMEqDaQJE7fHluCKLUoWo1FiWGqLGJ6nl8MarZRSukjxNDiwvLA+U9blSfhgtMuSjnw4JlQGgBZECecSfrgnN1xiDxV8pCfJ6ajk0z5WIgkkzYXJN95wRl8o1JwgcsC7PJN1EkkDqs27YW8IoGkppndGK/Jowbw/Ofh1BXBILFQzRDA3VZ5Rq033jmZwOHpnZWuSOM/SpU28RnZy3lIPOeYAESP64WVLTqECbHqOsdMYMqTTo1EWRIRdLHzHUQrn4z164Z0qFVqgp1Qi2lSCbzYrB23HPn2x0Zyx78BShGevIiNYKYne99sFU80bRjfF+HpTAB1kEwCV1CSQAJ6mQI5/dLWylWm24gG6ix6RvY/D7YuhNTjaJJR4umXrh/DX8reJ5SNgJ6W9O3phFxNguaqIHJMg73GoTEfH1xx/FVFUhHKk7EHn8ZH0ws4jlAxDES4PvSdW+874THE1NvVDXkTgkO63CS9GsKd3dGhSYBYgixJtudzjzJ8lVRijUWDg+7B1COUC+1/QfHHp3Bc2yrdi3Zt/nv+9sWRvCrAMdSuAQtRR51kQQGIMjsQR6Ytw40vl7Jck35PFeA5k+PT5+YGL/AHB6fvlj0hs3TaqHYAke5qFge3oMGr7JcNyuXq1y9R66INLVTpUSQgKKoAiW2M4B4bo8wIEsLHoOuE+rTrYz03egnLBbvCl2aNUXAidjgD2h4ZKisjS0CwAuZ1L1kWjC/O1fDrRRaBHm7xtI+cHDDhzuzFmaQAIHTn+gx58IckpMtlLi2kW3hLuaKFlIaLhQYntjMWTgOapJl6atMgXt1JON4ujhhXgheWVnh+bzWquqC4QS5O4GmCeQspJ5+8YwQvHKyVX0hYNzMjTBIEt69Bz5YHyLVqil50I7kgG0KJPaSzSTPIdDiLiWYXTPiSkAFiOagAgwILHf447pnfc6zvE/4geYail9ShrWgCJIJMxbftgUZUBtSifUxf4oP2MS5WQDpjRsQIuQSIMixn5X9MR5eqzOZIJMnTyO1pNgPWRt2xpwbQrEsV0QRcgm4A/OBEcpuIt3tI6SILOZMqwAI0n0JsDYnp88aoV0VhTchFaZZpIBP5FPS3YGLbQM4gWVgF91RMsTcE3uYi+nc8zbA1sImytIwUezAxqBBDAc7AAHlpscO8nxPzIulSAILCxNgASDsdhioUs5UpFSNRUkFqb72/lPw9OeG9OrTYGoCwEEQYBDdD09RuL3EYHJHkqCg62Oc3ReFY7BmWIsASGUTsZH7MYG0RUIIIEhtPQGOfPY4PyDNVogOVUBlDMSPKAILGbkXFhfATKHqACTUJ0ySIInyxsdzz64TOLf59BsWSV6zMq1WcMxYqFAMwNpPURGJM46hGYyZHl/ynqbRptf44gzquJVvKUYgjmDa4PMH1taOmGGTVXCqQfMLmYEARB+eOpOa0dbUXsiTLM0IbEiQdURIs1txB25zHXBnmJCamAW7aVll2tP8u+4k2wqiYDyfynzEbbQR0OGOUq3GhmBiGG21gwMCZHpvOOnuJsFsJ4PVotS8Kq7IGqM61UsxLQFXYyGNyDMmMSZamTURUq1EIk3pgrtECBAMnr1t0Q5qnNDStoZYjcDULgidhg+rWbQz0tQFzq1dLFl5949cApvim/AcoJSpBlHL+QyzMObjcnkT3MTvzOA6Wc0qwdatSnrBudWrlpiAYDXuD9sSZOoyZZ1B/xCrEtfbn8vr64H4hk6pRgiiCL62gqI7Az++mMVpconOm6ZFw9BeAQpYkBtwCZE+gON1KJdqaq2pQSTYWnVe0SF257Hfcd0BBItY8p+d733v1wHwsVdTaATqkSPy3IOo3gCPXG4I25CvUP5Rlw/KR7pqRTaw1AowI7xETPr1x0ubZqxpVKcFACGMeYGACIJFtp3MHpiThxUs8WWdMLIDR+bt0/YwK1R/wCMcOQVCqEj+S5Hx1EiecTtgWltfsN3Vm+PkCzNVCuQv4RUEENIsRJB7Ha/LEPEOGU6VNnWq0+Zm8SCZJJMk77xfF/9k6YZHcKNWuNUAtAVTE9JJ588VT24yZ8WpNHWrEQQLyRuwMEX/QyMVSXHCnHsng+WSpdFUy1TWqsB5XuLWI2MT3BwS41bi/bf++GvCOHgUvDfQSFhYvpJMmCevI4S5pXpRrWASQGGxIsfS/XBxyJmODJqNvp+zhkuZK+YddjcHt3wnDc+fXE9CvBucNUmhTQ9TPivR2F5BG1pg2jCT+GFBXFNCQ19M7QNh/KOwtghayixI25jrifL1kqKdO4sR0P753wWT+oqZ0PY7RU6dfxajEqVqEgBCADFvmD1GLJkaET6mPoPtjH4QlS1QbGVINx3BFweWGWQ4WUamuvWJAk73O56+own4SUaQfxN2z0TLqQigclA+mMxJ/GpyIxmLuP3I+X2PBsypbzM6IoAkBSSBGwERv8AbAVMop8qPBIlmO83MqfLHrP9CGYaQAGA5sxgAmwGwM3mBMao5W5XJF21NJW9+tjaP3eO+Ikitkk0XaajKzBLKTfVvaDAIESQJvbAyU3m8at1Ci4nrBueh6g7xGCs20KtNQGIJMwCNU30yIJkAAmfd64HoZh2bSrq1YkaS0jTG0HnO1rn0NuOFueznhEIiMbzLbE22Xb53H0w44fVLJLLpETp3KiCNtgCJImJFryMK6eqg7qGNRiw1g7DoYuC0yARYTz5FLxJ0pCmqEF21NUMBr380LBawgjl3OMa+ht32Zm6fvAASLsg2KkC6gggja0Aidxjrh1VQw0tBb8p53MRJ7G0n4bYKzNIVlpup0OilWi0dI7X26EdMV3P02BlJJnzCAL2hojYn5Ge2MX0O+5ZjRLuGWRpjUNiPNHOJtMfe0YMzjMrKx6DT/pM/ris8K4q0inUmdiVjmNiJufQfA4b5skwQbx9I3Hw6YFxCTosWfqIxqOqypKsLQQAbgAbTJwSz02GtFhAbCxA5H1G/wAMADNisfLIUUwqgkHZSvS/Y+mCqWaUZbQgIY6S53ggyCt+hwucbDg6IFUDWdMTICHZQfr3xHkkNR1DNpLR5jyty+UDBeW01aqrLOr2mBqJ0Qq3Ebx2gHbAeSzJWprdbapCTBAj3TGxBn9cbF32c9PQ/wCAr4VdQrqNLMuuJGzDaRNu+IcxTOXqNqVWowNVxGmNUhf8wMmO2B/4So+qno0tVJgPJHmmDJvHfA70qxLUSdb+4wUggwIMHtGFRi614Y6Ulavyhg2ZDB3RNKkkqvIQbCB84wLks5Kaw0N+YkzETfsLm+OaWVYUWQAkqGERJtJIj1ERgbLHWTVoqxprbURaQBIO3fa2Nim4Ou7BbSmr+gz4ar1/GqgAaPMwG0bT3JAnHpOVy6lAIGjTERa4v9P1x5hwKvUpo9NG98weptEfHHo+WJ0BLiBE9ZHL+mKPTVuv3Eeo7VnnfGaBWroUgKGkPuYB27MbSDgOkanjvrBAAinq3Kzv8+W+G3EqTU2JJRtDk9D339JwE/FVqKEE2IeTaLEWv+4GJnCKm6H8pcNl09k205drE/iE7x+VbYWe0nEDUrKizJBEGyiJO/rY4Yeyp/AJm2s/TSJ+GK/7T5Imv+EwE7zyn3tuu8/DFco/0Uq7JoP+oxIWFEFHKMSxMnuSdNz8I/pjeVo06mW8OQyS0ajcDUYxDx3gqJ+LTnxEBKsSSZiDI2I+GJsvoakVeACRp02IItNu/wB8efP26vsujtXQ1y/s8lakTRIFUAf9rWBg8xuL7dsU/ilKrSqXnaSpX5jYEeonHpHDK1PLUwqsWZgL25eUTfeBJ9BhZxo0nRhoMkyGJnT1udgeY+OPQi1GC2Qvc2qKNQz/AIhgWjkZEf254hqZg0qutWif7TOC62UAbVpgmRPWMRvQ8rT8Pt9sGmmrQLVOmWTh3EVeJs0cufpgh6xQ6iJ+W2KnkzYg3IG/br9MMKHEmXyt5h1O/wDfBqQLQyqe0yIdJSqSOenGYhXP0iLuoPqMbx3B/U3n9hZnlHhgxcVwJ7bx6TfC3OuRVgEgeC5t1kCfWCR8caxmFs3wc1hG3NgD84+1sIwfNmDzUNB6edRbpYkehONYzGGscZpAqqFAF+Vt98RKIrMospqQQNiPNYjmO2MxmCMYexu3qPucLlQFq4IBApkgHYGDfGYzC/JvgrrGaWo3IMA8xBEXxYMhVYsksfn/AJQfvfGYzBPo5FrzAufT9BiPhQ8tT/txmMwif/H/AAOh8/8AJ3w5iCSLEGQRysdsd5kf4Z5kXPW4xvGYHD80jZ9RG/tXVb+HmTIpmDNxvjeZYqcqQYPh8v8ARjeMwce5ft/o6XURv7Nf+6pHmazSf/tVD98JMyNGXzgTygAwFtE6umMxmD/sA/v/AIB+Af8Au8r/APJ//DY9V0iT8cZjMH6Lpi/V9o859pGP/qr82+xxWPZ33EP+X+uMxmJpf3fqUf2o9L4B/gD/AL2wk9oWIzJgx5R9sZjMUy/44/sTw+eX7guZEj4j74CoD/1VQctIt/pGMxmPKXz/AJ9z0Y/KER/+39MDOZrqp93QWjlMi8de+MxmL8Xynmy+f8+pFx4Xof8AyL9TiCqoNVgRbWMZjMFj7HT+X8+5DxcW+f2OAM2LqeYBv/pxrGYZDpgT7BioO4xrGYzDBZ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20065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xMTEhUUExQWFhUXGSAbGRgXGR8gHhweHhseHR4bICAfHighHR4lHB4fITEiJiorLi4uGx8zODMtNygtLisBCgoKDg0OGxAQGy8mICY3Liw0NCwsLCw0LC8sNCwsLywsLCwsLCwsLCw0LCwsLywvLC8sLCwsLCwsLCwsLCwsLP/AABEIAMIBAwMBIgACEQEDEQH/xAAbAAACAgMBAAAAAAAAAAAAAAAEBQMGAAECB//EAEIQAAIBAgQEAwYEBAQFAwUAAAECEQMhAAQSMQVBUWETInEGMoGRobEjQsHwFFLR4TNigvEHFUNykiQ0cxaDorLC/8QAGQEAAwEBAQAAAAAAAAAAAAAAAgMEAQAF/8QALhEAAgICAgECBQMEAwEAAAAAAAECEQMhEjFBBCITMlFh8HGBkSNCobEzUsEU/9oADAMBAAIRAxEAPwBHwHSisd2iIJgXEhupGGPDKzO606jBWWVKhbPuYHLTF/iMLOH0fKAzFVIB1C9wZIt0mficN6AcuSSWtChn0yY1KdpAiAT9IxHNv4hVD5AGmPxKyOUUmKmkHS7AWiCPdAufW2+HPBAtOqw8qsL0VFTUzACLEkmJJMC9h2BAyOS/Edz74pgPqGopqPugj8to3Mx64MyWUVWoak0FboywXappJKtFzKyYndR0wEUrTDl1RwmfZWI8+tyCVSxYwCWJ5yR8Png/K16o06CyvOqp4zSjEn3UI5gmOfIGcLXzSq7OSrFT7p94sRaB+7nEeRzTspd1HgQ2hQuogseVzu0DbHKXu2zK1oYccfw67C6laSltJlS0wWBOy7Wtvy2w1ztbVlqeYR9DKymAbkWB1AzEb+mAuKaCKbeZaiqaYRxZPNKljud+Z3J52wsrOSmlFcvtABKuAPMuo2giY52GGZGltfn6i4JvRYa7sgGp3Y1XCuR7saYkiIWwAEbzfeSk4yq0Mw5nWlSjpUyQd40sV/uNp7cUaquhpwadHbUpMhv5bghSLED1tiRmSohoEeINY0u8BjJFzaI32gGOWOxzXI2cdAnAslUWkx0gzJIJiwsfjMwMWThlKoZKpCoskKfNbZpJ8xibd/mmzVAoopAGRZhJB0zBA3EAem++HOXyTVUdqerWx99TAsdiDyItMc/hg7UpfdA1UfsH5LOUwHrwVkKhy9UCw1QhE7T8RsLQcJParKPVNEaQWVLvPvAwQOtr/PEeU4lVGd8GrSBUUyIJBkFjqJ2ESNh29cNiPCIkeICDOq5gEnSOXukb3tvjVybv6GOkhFkfZerZgUncX6ix26Yf+ztSpUaowcFVYDw776dU2vEMLRyxXaXHXVwQ4CMZLE3C8rQblY+OLBls8iL+GFBJBBU2MkSbdjPwvhazWw3i0JePZY167uTGppAnYCAO/fEeXc5d5piSfelVMC/JuR7YfZ3K6m1eQPBDMB70mQY6x++eAzwgVK6JUaFKkGIB3JgdDfnhzbWxSp2h/VyNN6ehURVcWhQLxI2GKu+TC+UkFwSIgGIt703xYslmVWrVoBiRRIVSd4KgryvFxPbvgHMUkRiNBJkmYJ3v0+GDajOmCnKOhV4dwbekfT++NLQF959fmMNkHSkQPQfqcaNcr+UCdrj9JxyxROeWQAMtMQpA6XOJK2SJGrzDqYwdRzJaYKiOd8dU2aILqP8AT8tzGNUEvBjyN+RVSH+Rm+XzucEKkidLAxzP9sT0SJYO7xFnEW5bacQtw4swh2HqTt1N+mOeukYpX5BqtJS662AYCFAaGliBaOdsEUZ0Xgz+a/QEgzvB/TAecymjwralYszagNUeWL7kExYXvyvghSIsIF4BEelr8sBj3JuqCyaSSYQlZwPKGInkRa3qIxNTFbcjSDF2e8egnAVTP+HT5AvaTyIm4A5RgBeLBaiokvYNqPMzFuXMQIw3kl5E19h8MrV1QXVRMWEn745zarTAZqjnYRYXOD8glckmpSVF/mLwf/HT/TEicPpBgdOsxYnYEXm/XDFBPbsxyfRWKnFUkxRqkdZYT9R9saxeUkCAojGYZ8PH/wBQecv+xScjwqoE1mNIUkCQbHaQOUbTiscRzGqoAVOpmMuhkrE2jci0Ttzw+ocRfLe4TDSSpBibbTsSL26YScVZPDqMoZmJ1BNOo6oAkQJJkfXHnZsa4+z9y7FkfL3HdBW1Kqsys6gVAJEn8xuTpN+mN0a4So7TIUltQA1CQQynzDUpEHyif1zJVoZodEPlJNQHzGLiNpHTvifI0CaviPTJqkDSLCCVJi9iZt/vOJVDd0UOXgmq0KCkuJZtQmewmYA9LdOuAK1Wozo6rSLM+kRssX1ERYGI5x8cH6nFUkhlWBpgwu8t9cCla5DkU1uFZSxFyLgHSLzyx0q1SMX3HPEiCn4kBgv4jr7urkRO1ufId8LOE54tKpqnUSlwBHNlHOJA5/I4IrslXLib1FiQ4N5sO3XAnD3CVUbwmlpCs02Nm0iTzAmI5dsN5bVAVpnXFqzGU1aiWBZCLk7Dsdhyx3wrM1HrVBUphkUAWggCNQPUQWPwnfHXEG8dyvl1UxK6iVAna4vaCcZwHWPEQjSdOnUblrgzI322sbnGQtO2dKqolWsTmdJYqiqYgjzbeWPr8DhlkTWDlaTDw9IHmOwNgBHpir5+gU0kv5gSdJBnZjA53jT8cOsnktAqTUYMlLYEeZoJm45Eco3+eOXJ2bVKiCrTZNQdWdxUC+KSAR5uR3giBAECewxZOH6hQqJUdai1DIIswLbC+/QH54p/EeJotFwrEPazGWliLlZmRM3A5QInFh4VlddJmWqGhS0AR7sG0kg/p8cMT9yrYDWmK63B6Yq+HXqDwoJ0oYvO07gX5RjmjlFMNlyqrtp1XgNyMG8zE9cd1aK1HKu2opdVtN7Sev8AfAWWouMwaXiAUUVSbeYMZ8oPoJmJuN8JkqbfgdFrovCZFSAyu7Ai0nb5QD8sB5zLaUD1TBB3Tryknv2/vFQrFKJRQyhWJVm5oNiTzkc8La3EwCErK/hk+YA2MAkd7726YbmkpxWhOKPGT2OPZTNUCDrP4pY62qe8QTIGwtEAYc0KtJqbBCWVajAsbcz5e8bfDFYzfBctUNKuqNSVSPeJ1EkiGvcERzPW2D69VvCddY0qwYkLGosTJ6A6jf43wzDk468IHNDlteRlXpoQROk8iWt98KM5laqA1QwaksGQRfqbzIA+2Fozl5sfh+n6YIyvGWsjqdLgqZ2gg9525RucHk9THpIXiwPtssOWKVFURCsNwJAvdZ5N2wizrtSfwqkqdwDzA2Mjt3wdkqFKhTAp1XBtOphcdbAGwwF7VI7Zjz7Ko06f5Ykff547FmdA58MW009royhsSjk9j35crf0wWaD6QXVlkaRqMC9rzcD74r2Vy7VGFMOBrPNhIG5OmZj+o64tXGeHMtDw9cWBDR+VWvadwJHrfFPxU0SQ9O7tv+Ov8/6/yKuMUn8ZCBpII/NuLbRaJEkCLdMdVdRO41ERO9zF788O+JZEfw6lCX3bzQTvJAjsbYrlIhgoHL63mQeZH9MZHHe0FkzcHxkLPalHdqarCm8jlaB974rVHVJUg6haAbAT/bkcXTjGW1qjqZhYKi7WF27/AHjrhGVIpzIjVBPO/wAP3viWc3GVBc9hJ9r80qLLSb3dQRawB/riq5T/AIk541/G8nlF6OysCAJA3JBGqZw7BBHht5dW4OxANm7jnio+0nspmAWqz4lOAVveCbAA8gOQ/vjoZ3VN0MglLdFppe3GdqgVBmRTDX0Cmh09pYyfXGY89rcFzCmNDGI5gcvXGYZzvfIL2/Q9PzVWo6L4qsAWFlMm9jHQxz74hrUmUCxCixk7Xjft8p54smdiDFrH9cV2CzprB1MLgGLqJv2sDtOEyk8ctbsfFKcfpRlRFJXUsqD7xOzQIHr9b4K0ONP8MFUgyQefed+39MCtlbKNRkt5hOzDY3AIHlAxI/iaCgMT+Zd/Q/2642MlJPRkk4jXNUn0K7GHB53B1CGP3wBxVFnyvaNhYnsOlvljEzitTIdtUEeXcwTzwLxFwvh+ENIQGCFJjqCBzvvgMuKl7Qsc7eyehQQUnLK4Jlixb8uy+6YBAMRH1wLks63iGmfOmpYLTIkQD6yDe9iMMuF58OrO1NhUkGdLC43JU8iAD/ecRCl49UlgqvTuusAg6rD7T64S1TS/8Gp3sKy+Y8JqpqKDqurR7yibHpvgbgdGkZJSpdmICsxIBJPyANvhvhdnadSkz+ISDsAIMAb3PU8h0w44NWpy2iqxcoPDf8p1SADAINxMxNsFCTboyUUlYta1cOyqQ1hqG99xO+2G1LLIhL1UGksNIQsCL2J9emwJ54W8RqEKmssGRQFZASAfdB+Vj6n0LTOUVNI6C/iadTBwAdPaw3I3xnFJs620juvmKlPWXUOARoJKkKIMljy9egxImZWtQFZKpIeCVBEXEGR3i/rhFQz7LpY6jCgkgEj1mMWPMZgLRKeFTCuodSnSdyAN7H4HpjsUr8nZY0uhdmqlM1VJAKE6SI2gEqQdwCYHL64gp08ujFhRufKwAAkEmGI/XBvDj4oYiAoIv3A27n6bYAoUVSs6LSDqL+W0Bm1FN9xc2vBHfHNtOjUlVjTP1iWKU7qFGlSZIBgwfj164reYVkzIqOSmlTCBp828qBIO3ujr2xaKgaazBAvuAareYCZiLC4OEnDs7+OWqqpIXyHfrqIta1rdcFm9tC8O0/1HupKiuruTHmHITFp9cGcMyq1g8yw0ah0NgSJ3meWF2Y8JnpkE62mZ6CIIA5XAwTn+H11QlaiU1VjMmGJgxDTYRJxuBpM3KnRLlcvRpPqK/BrgHfnsYP1wt/Bzb1aTMaWoyhHrvB3Extg7i1J2SXFiskN7w7gReeQxNXzdHwAfDUqqynIgxYA7yTA+OCnLlN3SRkI8YKgnIuvhqqlWqKxWORg7crW++K7xDN+JVdmJDiZ3BGnlyuNoxPRNKjSoEsXqs4XX20sTYcvsSOuHnFQtQCqVHuSW2MxcSIPX4YP08oydMX6iDpNFW4Tl6r1PGpqG0AAmRN7lb7nFq4p7QhKaLUQhzEKwiw94ybRtivUKngy1E6RuQxMenO/xwPn/AGobOLSVgAmobAkm8DpH1+mEZcqlJ/DfQ7FiaiuaLF7O8OFZ6dYVnYBdKKYi83tEGCLxyGI/anM0RVQSFYrc8maTPx2+eIfZbJtQ8KnUcoY1aNQmCWAvuRFvgcLK+YWo+YoOvlVmZA68pJAIN4IuPhivHm4E2bAskWmNNGlhGnuSJB7W5H9cQZvIJVDFYRlXYCQZPpJ58zywHlaSafL5TErpMA+sWwfSL7a7j+Yf0jB0pr3dkjfH2roS5jLySje8o0yB/wDkJ3G+2B6OWgRTDH3pLGY90bHlq++LQFNQhaiAiY1BjabbRyN8a41wggakYMUWST5QVFhfZivMGO2Ic/ppxXt2FF8laEvhxbSTFp6xacZhWc+wspt3nGYR/wDNfY1Y8tDamzMSAeYgEW/7p6HpzjAtVR4kEkQZloJkLptBMWgCO898rV2YwkqAL3j4/CPviJ82EVVaGLWndrkCbC375jFUk2U45o4Cr4pgM2pfMTsLHeSL35dMR0qw02gmmLkz5VFgP064lph2rjSV0Rpte8AR2tvIjfriehTVWNOV66RENcq0zczaw6ThWx2iHM+GkmNRMQQdux5ScRU6nmg87zy5fpjumvmZVuFYPqm0Azognf8AfbEeUreMdQYe95gRAXvO43vbFEM26kJni8xGVDOkQs7mJG8cxbtiLOZRmaUfnuZm1/364XZksrgq2ze6evUdRGGS1pgix7YbKEJ97FqUo9BBzTISWYayskHre4+f1wBwbNGmG8gAqH8XynedRceuwM8hgt21g+7JES17TjjK5dqaFqhWoyg6Gi8GQVHUEG8nkMIliknp6GxyJrfYBnOIMGVaK2NrctLSQf7d8NOIV2Iqa1dSiqpYXkPBAB59+Y+UqC2pSaSjxRqIFOIiYHzAsTtgjKZ8vQNGrK1FgP5gfNAJuJt0jvyGJ3JU+TKFFtqhe+YqB9DNUpoLKtiSBAAmCCCenYc72n2Zz1KsIeqUqosMVIBWR3tb7E4r2TzaeMqVBqO8BSYnvtcbj6YfcAGXWrWoe9RcyCbfyykjoREzMRjcdJrwjJ20/qL2mhSRWYkMNRK/lJne1+m2OK9ArpdqvhMWAgAGQZN+cixtykbxg7i2VpAsE1BdUgBrADpN/wDb1wuotTdWXRqMGCQZHRp5AWNsFN3kYMVUEMq1JzVqan1UyAQAJYyIPy63BsQMS5WnRA0+VjzLxq3O/wAIHwxPmalWmEUIFGkgkdN46xPLCelVpvpZ1DTfzDlEE7yBPMffBTl7jIR0G16dN6yHLkeIDpAmxUxq+AN5+HPCH/ijxWtTelT1hSGuJMHSCp6SDM3ww4Vl6wzHiJSMCE1kA+UGSbG5uBHXCL/ietOtm8vTVzLEWYbB2guSOUg26DHYNu2uzM3VJlqy/tAMzklYymoag1pUgkN9iDjXCeHZnM5QoXFNTEMgloBkHsTE4LzcZbLJTWGCIFWwmNp3jff1xz7OZ6roCaCSonykbX78xhdx+NvYxKXwgn2Z4clXLMlVgzqTDW8p90wYJ35/TAuT4bnaVVaVRk8pDkrq0kEct9QLSsW2JgYly3DU/hvwCVqh1fyaiBLS2peawSY6xF8a4rmqzk1NSsFUIpp84kliTEGZAUTtM3gUYnS9v+BM1b2Q5vgdTRUNQM9vcUjTEbkDf0xLxXK0KWR/DRF8LzAkeZgtwAReWNsRcI4tUYI7nSpBtN2vHwGIPaGpQBy/hiDTqKwSTDXuIJg2v2IwmWRRbvVjFG6rdHfBOPPWIOYQ0Kv/AE0qAhignaQCd5NueDvabi9Lx6FMFTVCsXE/kJEAmxBNyOkHrjOL8WpGiAqguhlVA8y2Mm2wI+ZwK3C6ObRasFa6p5HU77jSw2YX53HXGprai+9ncXpyQ0zWRoIssSqsNyZAnfe4PecaXJMPdYMp2kwY+mBuEe0PhoEdAY5zB+RscM8rxig2lGYKTZVcQewnb6mcXJrtrZ58saYLDLNmU7gn93GK1xzilQO1NzIJUDTewv8AU/YYtPGM6tCmWDXNl6N37jHn2a1nUxJJJJkb39MZkpeQsMGrQJXyqlidbfBmA+WMxqlUVgCYk4zC+Q6iwaSlgDebdOnfGUnp1CyqV8RdwANUAgnkTG22AM/xxP8ADpMHcRLgbb2vyuL/AO2I+DcAr1aviJTcsfMWiFjbc225DHQwtrZjnGL0OUYG4UeIoJJmzfA77cuu2IM3q3DBQzQTpiQWnUJE4mWgXAl40AxPUkmNvX5D4aqMrhiASUhtTG+4iAe9+2JmnRQmrJkoaqhZYAkrcXH81zabc97dsLTkCGKSELgtrjUdgCPTBNNmZ1YDmNXlJkCDy67YiXO/i6XWAZ93rcRO9/0wCcXEJppguRyTkgFlJpt+YRMHVI3F5BxJ4haqyrU0+aFUiR8CLwe+30EnCsutNy76jSeRMgkGfKAd1WATJ59MQLUVLFQULmYBJWQLwLgwdxfGxk4tMxxUrRlbNVUOh4VwJH8ryJF+ZtthhU8yRNjvBII+IM4GVEzEGmQET3SQSrCYKsDsRcDngDOZQlWNNmWJIU3gQIjrfnh8MkW3y8ipQda8DbJcIpLGh2VoIA1E9+e4nEuT4TDeceLaNgGMSTO0k7yO+2NcGpM1ISZKqskRFx+57/HDBarrGqQAfeF49R+uHywxmhSyOLBMrUpLDDS1QLA8oBkCIIGxkbnbE+UytSnSq1GZGFZWLDmC8k8rgEn19RiPi9OpUDeGTqK2Y7CTuIsW3tvcTjfDabpTVXm0zeR8JxC4Tx7ZWpRno5cpXpAmVOm0XAERYCxuN+mI+GNppqVWROlmNg0z9DgPgWYOhku4UKBFiI/LyJ3A7/DDKvnvDDU3Xw1KhiTGwYdJ5j6Y3Iqmvz9AcUuUPz9yV+IuuoCCFF9R2vIHMnAmTarVkakRWXdTLAEzpuIA5fHEmeyDiqVqArTamtSVmSCLCdgZEWvY4Lz9elXCUwAFJBDCJWDcbGQdsa4KLOU3I3wSrXyrMhZalMtKPYHupAtIJjvOPNv+J7/+rUx/0RH/AJP+4x6ZwSij1atNm1KhKoQIgQCZEwT+kYSU+FF+KfxDgGlRphQW5veIHUTM8rYZjkrvxsDInVedEvs4HzGVRnQ+JpXUzk3O4I6yINhzODclxIyVRdLjyjXsG6Wu0dB0xriOcqeKANMNPvMeQJ6G/KMJ8rmiCJHmg7fAmJ5M1yeYAxLllFyuBRji1GpFm4bUq5TK5nwlUNQos88jC6rG2q1/gRik+z/tA1TL+DBNRAxI3bckMABcSYP98Xr/AJQczl8xT1mnVqUioWBABX5+bY3+tj5Z7CZSvraupZKYUydNnH8ikxeRvNovi3HH+m0Szl77PR+HcPpU6eiu3iN7wc2Am5A7T1JtGEntdlFdFrZdQxpyVqJ15QRuPpgnK5ipVoOBUTmIi4Fxfvz7SMd08xVoZUA0XenTQAMmm4AHm36C+/OJxJNzbtr9KKYUlSf6g9PO0qVGNWtyJZmIknmT0A6bD6Y1wTiwSkt7Kt45m4t1k7eg64J9k+CIV8SpTB8UzBNpJLbdBJwdl/Y1Bl6yToqay7ajqBABIQXsIYQewxmHFKT5G5cijFpFRy/E1g6mhSIKsxDG8LpiefL9hllMwKlSQTG5AGoz0H2wvORs9QhXVYABiZNpUXMgdMNOG5NGDQSoMy1yR6R98W3qzzE9kvHK1GLUmBAsSSP7fTFdyGaRiVqBgo2JkBhzGojf5nBdLKa80FImmst+aTG0g2NyMNc89FyEre6xA0zFhtJF1JMbYRGUnbky6UYrSQZlPZ7LMitJWROkXAB237YzHLtSUwjFVGwDWA/1GcZhb9VjTqv9hLDNq7LDwf2Qy0pUfS5a4Ce6SL8v7bYtYRaawAqIBaLfTlihcB461KmiukESRqIlZgNPIXn5nDU+09MxMEzEggzytG479segnZBZXeLUAFZ0YkbxG3Yx2/XAWWrHSUEQ0HYTa8TuBhvm1UtUHmBNwBe4UnrABtyNrYVcPUDz38gtHXlNo3+cYllGiqLtGqVd0AIhgPfBtI2BBBkETPOe2I6tDVUp1FMkHZmCrIFr2uCZE4IytMspB8tt+/T54EBah4ako7k+ZjJveDFoiYMWH1wpR12Mb2S17uFf3ahuAxJDSSYa2m07E2n4w5vKuKhUaVdUEMTbsBe425czzwyzmW8oXaSG8h8oYmSTaQJuY745zeQEFnIbRIDRKiQH53tK2P8AfGJNJ2bavRBRqv8AwoDMrMsloEgnnI5yROI6GUasZuy284OmNRFtMzJna+42wRmCKi6GTTESUIgBgSCYiTbmLYmof4yqQ7oKcoAGBkG8x7wFjtF8FSumZflHGQzPhCVUhkOkrE2J5yTqEb3PPFky1ak9oCNuB/TFar6/DqhFJgkhhzIFxcg/1nEtemWXSToaxBWYm2xIEwcWYcuqolyQ3Y2zORZDNOFnl+U/0PcfXCnLrmHrMKjLSUGyJdmEmNTEGx/yxzE4bcO4oSoWr6T0/tg6tkVZRa35WHL0OKKTFW0Ic5w9qQVqd4tp2NjMg8/Q/PC6tVOYaH2QERsYaGvz3H7nFnqwBpcwB+fcf6uYPfb02wK3D0LSfeiNS9OnpzvhGbApdDcWXj2La1OpUrEmqQq0l8pO9zYXt6x88SV69ImPLcaQBYjkIP5Yi2J81w9hUBOoKVC6liLAyDN53jlJxHkcmqk3Qg8zcm83227HEuXlGosfj4ttoxq9IFfCTw3HvRYm1tRG7dzhPR4g7Z98tAKGn4l5mYA+M2xrhr6nrMCGBqMQw2ImxHaIvgzhTIlbMcqjFYYxsEUFbbSwJvy09MAqk3y6NbaqgbN8OeqzM34fhmAovPlBk/YfHHfs7n6eXZ0qsBUYyszdRy9Jm3fBBrF3MGGXcjmDMet+eF//ANP13qmrZwVhNRANrjSIiNQBucJw3euh2Sq2PuH52cvmM2FZVRXCEGDpg6fKT/NET16YRji5q5Zmp0mWnT8oEAhQBZRBiwjY2+7fgXEE/g6lNmFKmtFlcvHlhdMR15RhF7A8Z10ny7LKr5pHLUYjYcxynY4pcIzxtiOco5EdZmoKlBW06SAEITmwgAEbkm3zxZP+Y+KsLBsVZZFjG3qBbtitVKnhV0dFqGiC2ohfKsqVB/zEEjbp6YfZOrvCGGM+6YuBaYv/ALYSn7OabV+Bz1LjrRDwHNvTp+HVUqaYnVusDnPSPlGIuIe0TVFHgOTTqNo1Rf8AKCVkzpOqJjke2OOK5qrVISmk0oIqsv5QDtpPa2oTsca4sKaZalo0jzEGLWsdXrI+M4LFLj7bF51achZmS0ayIE7ACZCgTG4nfvBwTw3J1WWRAGmWkmJNwAP3vhE58bQVJAkiTtvcTHmNvUThjn67so0uVp9OZHc9eeHZJxhHZNiwucrQxy2TCUw7DTXeQqqbAdfU73x03s7QZQ2YdqpmQi2UfLzMfjHbEPst4rprrKIj8LUfNHVhEd/jjqvmKlF6mtJSZD2MCOnTfATlwjaqyiMXKVGq/CizFlqgKdh0+uMwvPGAbpSTSbjljMRN/WiviNQ5Kx707Am03/S2JUzJJACzAtG3oPtgCq7KbUyCB2Dem5v1OJ/FYwCBonV0aZFtXqI7Y9aqPHqydXUVSzSGUSo5TcD1AMWwJTrkMxRtIENEWaIOmNt/hbE+YBWKgA835TeQSdQmbXwJWWWBAA1AeUGeQ63uf6YUrKVWkhrXqxWNmGrzeaJv5r9zM4irIvvCx80yJOqOdrKQCbc8Q1qE6JaJiSLlYkX7gDbvgnMVFaoRq1Fugi4utjyMn54RLux0eqOWYhTqJBLEm4Mgjl2M/CY5YM/iUq0hAXSFEwwUljIkCdoWJ5wvwgbLrEKPxQFbYb3B0zYDT9R1OI61O2kAHX591UiDETqMxv6k4KL7MkuiDMOr1CSSdSgGVg2MfYcsC5elorEis1OokhXZidVtXhhWOxA9RY4xGdqgDXcKBtG5bYbx0+WD6PhuHRhMi9MKCWHu3J38vS+MTfZtIizedY6URgG3835uZg8iRzxOTqTzMVpmmI6q4iIIEC088B/wJfTU1wChKiwuY3J7W+Ppg3MZtiug6Y8qxyvP/lAA/YwCk10E0gc5xHDqHEGwvcAxE8p7jth5w5KwWlS8WmdNySCJA2UHmQYn0OKulCkGimTrKQyk8jzjcX57YkyjVqtNwQdK+YRuADFuZ7DmDh6yydJinjS2izrxBasREnYHngDP5qnQVvxIBBlJ2HPSR7tsK8tQuWDnSV26EdOxxA5V10iDVcld+QJAUdLXYjYdyIonn4xtiYYeUqLQOJr4bOrTCSqtBtG/cH7YQ5HJzW8Woi+GQYWCbzIMek/TpjjK8PbKJTpli42DmBDAe7HSNgZ2w4yWeH57X3/fLBOSyoxRcGL8vWV2Yquj8pGkrJFtWk3E41laS+NU5mxt1sJMduWHz0kfcX5Hn/thIOHFa76/dYEhlO9gIPQjp2xM8Usdy8BuSyUgDJcJl2KsUAYgKDyiSL9T9rYcoWUqurUAomNxvA9bYXI1KiKil/MRqWdwsfW4nGslmYHuMVIuIO1vMfqfgMR/EbaLfhrbGnCadKpXzFNKYqJUVgyKZklFLDudUjfcYRcDoNR8WF0XCxHWd/Qb774u3skE1McsE8KLeY+9eSDexsMI89xB4ZqilZYnrcmYgEddzipNQi5L6kzXOaTJuH0krUIq+aZHlYgADpEfPEPFuN16dajQQKFqHT4n8qgEmB10gxhN7LUK7ZirINOnp1ICkapO49I+owVx3KuhFaow0UrkAGwby6rb7/fCZykqpDoRju2WHMvqy9Sjl201GXytbfpJte4nlODPZjJ03y606qB7sHLAagTERzWCCPWMV7gmXNZDXViF06lQmSYuPQdv9sQcY44aMLTNSkzSaoPMtBAUm4Jv6SNsbhlNyi2vqBmUVF7K25ZarKsaKdWQAIkK0GwNzsZvv6YY8UprUTSlMszTAEztzuLd8Drn/GqoukKCdhZYtMjk1pn1EYsCVXSH0BaOjSqi3QzG/Lth+WMW1bEYZSV0ITn9IRH/AA6jMB5j7s2gEGIw3zeSMDQwqwLhiR9LgYr+fy38W1QJCqsF3P5L/Vt4HbDriWUemAaVTUkXJBLEeowj1MUsRRgb+JRTqtRnYkU0QSRpNyIMcoG4xmHOVy0LDqS0sSQBzYn9cZiX4i8FblJOthj1QSTqk9IHIzvMkyI+GC1UMF8xsphRtedvr05YrjV1BEi4YFCFEixETO0XmMF08+aZlTEjlBjly+H7GPZaPGQdm6utwTUMAAXvp53ixv8Ac4IKF2DIwbSdI2BNxAA7XwgpcQZpBiAbiBf+oj9MG5itAN7HzQORNievf4nAuIcXQ3Wq5NTlcah0v/UHE9Iwyk3g2t8xhbk6iwV0yxIhpvsbRzkxfl8cMWrlgGIFgJG2wi45G18Q5KUqLIW4hvDmUlSoBkwTB5iYwrzuXWk7VRCqNwd1Ppe3PHeUrrTY65DbgaZbn8QNPPrA5xiTPEEGs1M+b8rqdQ/LJAkaYBN+uCgny6Bk1QJVp+enWWFIaI3JKmVZraZi/wAR0xHTyS+NT/DIqTruCVKk2I+HSwvbEmbqsqU1gBCx2MiYMCItadrWwM2YdKoIWCR5Kgk7BpVuQ5QbffDYJNtfli5NpaHGermoVajpVtUb+RiNyfUCe9sM8nnwDFRh4ZUyAskBiDIO24Fo78sJeHZwBQYC6WFgLRF5H7viKo5NTSX1BYg25zvaZgDfClLi213YzjdJ9GcU4eVbUpAZnAMiYAM27G/TcYJ4awsWNwuksloEWMTcf1GB3yhjSxqM7G0mAokxA6aSGvYiIxPUy7KaTFkhiysFEX0jSTeNgRtgJxVhwdoF4lQdagamNdODZ4kjaxHYfbBJYVBQNMGmlMyeR2iIPUmZOOOKU2QfhEDT5imk6SL7Ae6bEWgYiyKV3l2bwpA8rKIAPOfW2rlgWpTXE3UXYF7Q8QarV8NTKUoeU/muPMew5d8E0av7+E/riTJFA9tJdrm4PmANxeOo/ZxwcuFJVWLBAJMQVnrPynD8GVRfAVlxtrkMMlxDQeo6fvbDutnENIsq6oGwAm/L998VGrW03++OxmT+Ux9v9sejGbSojcUw0guGQaVMQGdZN+Y9Nr39cAVM02WATUGeCDuLASCV6nBNRtYsxRuRH7jCccHanX8bUagMlwTudMA/1/tfzsnpm5tx0WQzqMUmP/Z+g9HKeLl9bOxJamBqhSDJA5RbtjWTINI1AjM0ySxubDkbWjDCjxanldFQlgNxpEnba3+WfvgjPeGysRC6iWmd9RmcLcnHHuzUlKd2Ks3x4OBUpAiopgzYR+YRY8vnGOq9XMv4eumgpH39JLEHdSZAGmReO3KcJuGZSpUchgrBzLi4gfzA8zPLnbpi7ivFNhAiN+W1sBH3K/qNftdfQrlaEq0yCyqWMwbOSLCPQG2JvbTMJVyYcKvihwVNgYghg1pgWsZg7d4+I+JUSmMwFUa5QobEfzSQLxYggRivkN4rq9zNhtYmLXkjuOotvD8EWpNon9TL2pA2Qo+dSVVDy0naJgAbDmPlthzQzz14QyuoxqI5AST9/lhbVyRStpKEXI8xg3E3A3se/qZuTkeIUqTl3EJpOwNiTc9r/fDJQ5tJk+KTi2NXWlQR6Kf9Q7tzMASf6Ymq8IYlfDraUACkaRB2FoiMDcNakwer/iSYQsLARcr1vzwzy9RyokA25RboTOAnC9SVlUZeUwKvQr0mNNaTOF2ZSIM35meeMw6RMxAgpHcn+mMwHwV9GMWX60eSPnAzHQ7aI0wAAZMSP80f09CXToeVl80xyuSftA9QNumGOb8ElBSo6BqKg2A1fmN7SNtv7inLusi3lMlaoAAIH8yTi9s8+jeXUUxcAuFgQTPx5NG0DsME5DNU3WSoCjyusmD8d+fLtgGplNiEOkmWXVqidypB2ttYG3bEX/L6ikjUCxIBmAGEHzc9JPlBt6b4xmjrLtpKaCTFpnny77YbUmZgx3Nyfv8Av1xUcvVWm6++SLBAJOo2jnBicWHL14tDLz0tv6HEnqIL5irBPdDVboHkLIFyNjvpNpvEWuDg/iFHUoAB1sukAMLkX2tPpgHJ1VQnQx0aphgJ2uIvsfpOJ6ubIprYWMEbWMA6f98LhJqSQU1abK74p8Ruga3Lqf1w5RqbagLnw5KkxBEXEbibRgR8uERRYuoJdlAgi1yfzNBEQdicG5SjrEqV02Bm0gmPX4jD6pir0C5JYGrSPKdY723/AH0xzxLMLUqKyFRqQatO8yd+8H++GVfLSuoOCCY0g+YW6bAACPiMV7IUpcKt+np8PTC92xnhFjzVSkSKhX8QooaCIgSFgC48sTbkPjHwuiTWYqEBUDSlTvvBuBMRteBgMZVmL+UFmUBHbbcyOo5YLpnTUhnVdTAGACqKRpJGxkmbn5YGVykuQUaSdEnEc46kKqa1Yx5PdWWJI80ECScQjO1ShWoy0tNyTeF7zFiIPwjDLiFQVHLqyxSUAqoILSYFQCOV7dOsYQf8yq6azeG1VQDqJIBtygDpew6fAcib0vxBQ+50uVNZQx0qVkgwJE872HP0k4NpVKS1EFICW8paC0rFwzT1A5zjvM5ejTo06rOup183mhQTsDtIjr0xqrxZXqCiSqpbtqIvp9RYx/tjOPF7N5cugfimQRD4anWdmHc357AA4RZXh1TxlVGCqTF58oEz25bCMPzlRTrOFnSTqAJJ94A877kwDfBHEcmoUNTR1cnyqFIkt1tEHfV3w+GVxtXaESxqVCnNgU6hp6pIAMxuD/cHBOUzAFjMfX+/3wsz+WYVCW94CCO3KO2Mp1YxTjbasTNJOi1CmtSk6BvLUWDaecgidiMVeplamTpOGPiJMgyYAAHIny8zaRtfBuV4gU93fodjiXMZo1hdNrRhslGcHFi1yjK0QrRzNRA9KotOV8piTBAtJET2xBwIuCwqsz1g0tqnraBAtEXAjDZ6DBUFJ1A0gHUsgW2A/thXwzL0KFQB/PWLbm/cW/KI5djjyJ1GThE9KG48mXOvRStQ1sYNISsdeYPW2PP6Oc1oaSHVEmWgHSTFugmfrh/xut4YYLUldBqEdyGMekrPocVJOI0HCMCFIWDMEA7wDpFomR6xiv09yTZJ6hJNIsfs1XFNWDDzzYtvECwP9OUYJzOeL0H8NkUzDE7mN78+2EnCVWmQlPzM6k2vYy2gRztc9IGDuK52gmmqzQEIIA2j0547JNwZuKKkuuiHwMxUUUlQU1OzEwVG5bTH6icNcnXalSVHliBGrmfWOu8jAjcapA+IXgsvM8t7DEXEuNoaZVWBYwP+3bcnbCPiVHXZRwt2+h1QSoVBAaOUA43hhwihU8FPMq22g2ucZgYttJ0/5OcqZ57mqetdBEgCBMHZIMkrYGCJ6thVIU6ROowCA+/UR0AG9uZ2w6SgEpKdZcrdhHMNqkEkyRsYmAN7YA/5bUdnp0kCgsQW5zbe0kD/ACiBESOXoKmQ9aOFqkECAU6g7cpPa3InE1SvoKgIGEWDAG5M6doMjC/iPDzQcK86gJ7HuDdmMdIxPks6rGH8p5iQZtMd4Hex67404YVqOoiqokN7wYhCDzmefOLeuO8u7EqQpCgQeZHSTexix2/UTTfSrWa4U7GOnLb7D0wzy2bmS48y+U6zFuWnqO2FZNpphwdO0GZKqGZ0Nt/lfnzwzFP8NhAOmTDD/MTft3xWadaKxLAwwswiOXzH7jD2g/ja0krANwbsJPytEYknFRdv9SmMuSI62ZQz4Q2NgFjeCRE+t8Gl2I1UQgYbKFgf5gBcXFztGkn1Vfw6ryYh0GktMzMGORiJjbzYYZHMhWZIV2NQjzAjy6djItMkEdAMUqldsS7dUcZSqGqSdJJse9pkegXHGVavTqCrsboJAtLABj264H1EVyCug67ggiL7X3F8HO+oxBW8+baxn6nr+mFOXHyGlyO88h8Wm7PTAZSTBGltEIGUHYDyggXgjHeXqh6hCOBqQqz7gb2AO9jc2jucB8ZyrVARTIDbqBEGRBWetyY2sT1OBeA8OqKHSppZtiNxovBBEEk3+XxJZNtSOhpcR/wynoy5LgE86qXOogmD1Ai08o64XVeH1qj6TUCB1EletwQRttF+/acGVCq0qdKlULEKXdSPdMhdRj3ZmNJ6WwBwnL1WqoalQUkNldSJMkQNLAi/eTbvhVe6KoZ4bsl43SVKcMyjw2sTMEqDaQJE7fHluCKLUoWo1FiWGqLGJ6nl8MarZRSukjxNDiwvLA+U9blSfhgtMuSjnw4JlQGgBZECecSfrgnN1xiDxV8pCfJ6ajk0z5WIgkkzYXJN95wRl8o1JwgcsC7PJN1EkkDqs27YW8IoGkppndGK/Jowbw/Ofh1BXBILFQzRDA3VZ5Rq033jmZwOHpnZWuSOM/SpU28RnZy3lIPOeYAESP64WVLTqECbHqOsdMYMqTTo1EWRIRdLHzHUQrn4z164Z0qFVqgp1Qi2lSCbzYrB23HPn2x0Zyx78BShGevIiNYKYne99sFU80bRjfF+HpTAB1kEwCV1CSQAJ6mQI5/dLWylWm24gG6ix6RvY/D7YuhNTjaJJR4umXrh/DX8reJ5SNgJ6W9O3phFxNguaqIHJMg73GoTEfH1xx/FVFUhHKk7EHn8ZH0ws4jlAxDES4PvSdW+874THE1NvVDXkTgkO63CS9GsKd3dGhSYBYgixJtudzjzJ8lVRijUWDg+7B1COUC+1/QfHHp3Bc2yrdi3Zt/nv+9sWRvCrAMdSuAQtRR51kQQGIMjsQR6Ytw40vl7Jck35PFeA5k+PT5+YGL/AHB6fvlj0hs3TaqHYAke5qFge3oMGr7JcNyuXq1y9R66INLVTpUSQgKKoAiW2M4B4bo8wIEsLHoOuE+rTrYz03egnLBbvCl2aNUXAidjgD2h4ZKisjS0CwAuZ1L1kWjC/O1fDrRRaBHm7xtI+cHDDhzuzFmaQAIHTn+gx58IckpMtlLi2kW3hLuaKFlIaLhQYntjMWTgOapJl6atMgXt1JON4ujhhXgheWVnh+bzWquqC4QS5O4GmCeQspJ5+8YwQvHKyVX0hYNzMjTBIEt69Bz5YHyLVqil50I7kgG0KJPaSzSTPIdDiLiWYXTPiSkAFiOagAgwILHf447pnfc6zvE/4geYail9ShrWgCJIJMxbftgUZUBtSifUxf4oP2MS5WQDpjRsQIuQSIMixn5X9MR5eqzOZIJMnTyO1pNgPWRt2xpwbQrEsV0QRcgm4A/OBEcpuIt3tI6SILOZMqwAI0n0JsDYnp88aoV0VhTchFaZZpIBP5FPS3YGLbQM4gWVgF91RMsTcE3uYi+nc8zbA1sImytIwUezAxqBBDAc7AAHlpscO8nxPzIulSAILCxNgASDsdhioUs5UpFSNRUkFqb72/lPw9OeG9OrTYGoCwEEQYBDdD09RuL3EYHJHkqCg62Oc3ReFY7BmWIsASGUTsZH7MYG0RUIIIEhtPQGOfPY4PyDNVogOVUBlDMSPKAILGbkXFhfATKHqACTUJ0ySIInyxsdzz64TOLf59BsWSV6zMq1WcMxYqFAMwNpPURGJM46hGYyZHl/ynqbRptf44gzquJVvKUYgjmDa4PMH1taOmGGTVXCqQfMLmYEARB+eOpOa0dbUXsiTLM0IbEiQdURIs1txB25zHXBnmJCamAW7aVll2tP8u+4k2wqiYDyfynzEbbQR0OGOUq3GhmBiGG21gwMCZHpvOOnuJsFsJ4PVotS8Kq7IGqM61UsxLQFXYyGNyDMmMSZamTURUq1EIk3pgrtECBAMnr1t0Q5qnNDStoZYjcDULgidhg+rWbQz0tQFzq1dLFl5949cApvim/AcoJSpBlHL+QyzMObjcnkT3MTvzOA6Wc0qwdatSnrBudWrlpiAYDXuD9sSZOoyZZ1B/xCrEtfbn8vr64H4hk6pRgiiCL62gqI7Az++mMVpconOm6ZFw9BeAQpYkBtwCZE+gON1KJdqaq2pQSTYWnVe0SF257Hfcd0BBItY8p+d733v1wHwsVdTaATqkSPy3IOo3gCPXG4I25CvUP5Rlw/KR7pqRTaw1AowI7xETPr1x0ubZqxpVKcFACGMeYGACIJFtp3MHpiThxUs8WWdMLIDR+bt0/YwK1R/wCMcOQVCqEj+S5Hx1EiecTtgWltfsN3Vm+PkCzNVCuQv4RUEENIsRJB7Ha/LEPEOGU6VNnWq0+Zm8SCZJJMk77xfF/9k6YZHcKNWuNUAtAVTE9JJ588VT24yZ8WpNHWrEQQLyRuwMEX/QyMVSXHCnHsng+WSpdFUy1TWqsB5XuLWI2MT3BwS41bi/bf++GvCOHgUvDfQSFhYvpJMmCevI4S5pXpRrWASQGGxIsfS/XBxyJmODJqNvp+zhkuZK+YddjcHt3wnDc+fXE9CvBucNUmhTQ9TPivR2F5BG1pg2jCT+GFBXFNCQ19M7QNh/KOwtghayixI25jrifL1kqKdO4sR0P753wWT+oqZ0PY7RU6dfxajEqVqEgBCADFvmD1GLJkaET6mPoPtjH4QlS1QbGVINx3BFweWGWQ4WUamuvWJAk73O56+own4SUaQfxN2z0TLqQigclA+mMxJ/GpyIxmLuP3I+X2PBsypbzM6IoAkBSSBGwERv8AbAVMop8qPBIlmO83MqfLHrP9CGYaQAGA5sxgAmwGwM3mBMao5W5XJF21NJW9+tjaP3eO+Ikitkk0XaajKzBLKTfVvaDAIESQJvbAyU3m8at1Ci4nrBueh6g7xGCs20KtNQGIJMwCNU30yIJkAAmfd64HoZh2bSrq1YkaS0jTG0HnO1rn0NuOFueznhEIiMbzLbE22Xb53H0w44fVLJLLpETp3KiCNtgCJImJFryMK6eqg7qGNRiw1g7DoYuC0yARYTz5FLxJ0pCmqEF21NUMBr380LBawgjl3OMa+ht32Zm6fvAASLsg2KkC6gggja0Aidxjrh1VQw0tBb8p53MRJ7G0n4bYKzNIVlpup0OilWi0dI7X26EdMV3P02BlJJnzCAL2hojYn5Ge2MX0O+5ZjRLuGWRpjUNiPNHOJtMfe0YMzjMrKx6DT/pM/ris8K4q0inUmdiVjmNiJufQfA4b5skwQbx9I3Hw6YFxCTosWfqIxqOqypKsLQQAbgAbTJwSz02GtFhAbCxA5H1G/wAMADNisfLIUUwqgkHZSvS/Y+mCqWaUZbQgIY6S53ggyCt+hwucbDg6IFUDWdMTICHZQfr3xHkkNR1DNpLR5jyty+UDBeW01aqrLOr2mBqJ0Qq3Ebx2gHbAeSzJWprdbapCTBAj3TGxBn9cbF32c9PQ/wCAr4VdQrqNLMuuJGzDaRNu+IcxTOXqNqVWowNVxGmNUhf8wMmO2B/4So+qno0tVJgPJHmmDJvHfA70qxLUSdb+4wUggwIMHtGFRi614Y6Ulavyhg2ZDB3RNKkkqvIQbCB84wLks5Kaw0N+YkzETfsLm+OaWVYUWQAkqGERJtJIj1ERgbLHWTVoqxprbURaQBIO3fa2Nim4Ou7BbSmr+gz4ar1/GqgAaPMwG0bT3JAnHpOVy6lAIGjTERa4v9P1x5hwKvUpo9NG98weptEfHHo+WJ0BLiBE9ZHL+mKPTVuv3Eeo7VnnfGaBWroUgKGkPuYB27MbSDgOkanjvrBAAinq3Kzv8+W+G3EqTU2JJRtDk9D339JwE/FVqKEE2IeTaLEWv+4GJnCKm6H8pcNl09k205drE/iE7x+VbYWe0nEDUrKizJBEGyiJO/rY4Yeyp/AJm2s/TSJ+GK/7T5Imv+EwE7zyn3tuu8/DFco/0Uq7JoP+oxIWFEFHKMSxMnuSdNz8I/pjeVo06mW8OQyS0ajcDUYxDx3gqJ+LTnxEBKsSSZiDI2I+GJsvoakVeACRp02IItNu/wB8efP26vsujtXQ1y/s8lakTRIFUAf9rWBg8xuL7dsU/ilKrSqXnaSpX5jYEeonHpHDK1PLUwqsWZgL25eUTfeBJ9BhZxo0nRhoMkyGJnT1udgeY+OPQi1GC2Qvc2qKNQz/AIhgWjkZEf254hqZg0qutWif7TOC62UAbVpgmRPWMRvQ8rT8Pt9sGmmrQLVOmWTh3EVeJs0cufpgh6xQ6iJ+W2KnkzYg3IG/br9MMKHEmXyt5h1O/wDfBqQLQyqe0yIdJSqSOenGYhXP0iLuoPqMbx3B/U3n9hZnlHhgxcVwJ7bx6TfC3OuRVgEgeC5t1kCfWCR8caxmFs3wc1hG3NgD84+1sIwfNmDzUNB6edRbpYkehONYzGGscZpAqqFAF+Vt98RKIrMospqQQNiPNYjmO2MxmCMYexu3qPucLlQFq4IBApkgHYGDfGYzC/JvgrrGaWo3IMA8xBEXxYMhVYsksfn/AJQfvfGYzBPo5FrzAufT9BiPhQ8tT/txmMwif/H/AAOh8/8AJ3w5iCSLEGQRysdsd5kf4Z5kXPW4xvGYHD80jZ9RG/tXVb+HmTIpmDNxvjeZYqcqQYPh8v8ARjeMwce5ft/o6XURv7Nf+6pHmazSf/tVD98JMyNGXzgTygAwFtE6umMxmD/sA/v/AIB+Af8Au8r/APJ//DY9V0iT8cZjMH6Lpi/V9o859pGP/qr82+xxWPZ33EP+X+uMxmJpf3fqUf2o9L4B/gD/AL2wk9oWIzJgx5R9sZjMUy/44/sTw+eX7guZEj4j74CoD/1VQctIt/pGMxmPKXz/AJ9z0Y/KER/+39MDOZrqp93QWjlMi8de+MxmL8Xynmy+f8+pFx4Xof8AyL9TiCqoNVgRbWMZjMFj7HT+X8+5DxcW+f2OAM2LqeYBv/pxrGYZDpgT7BioO4xrGYzDBZ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20065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://www.elcorreo.com/vizcaya/prensa/noticias/201009/18/fotos/6427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143272" cy="2143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QSERQUEhQVFRQWGRwYGBgWGBgaFxocGRkaHBccHhgYGyYfGRojHRobHy8gIycqLCwsFx4xNTAqNSYrLCkBCQoKDgwOGg8PGiokHB8pKSwsKSwsLCwsKSkpKSwsLCwpLCwsLCkpLCkpKSkpLCwsKSwsLCksLCksKSksLCwpLP/AABEIALkBEAMBIgACEQEDEQH/xAAbAAADAAMBAQAAAAAAAAAAAAAEBQYBAgMAB//EAEQQAAECBAQCBwQHBgYCAwEAAAECEQADITEEBRJBUWEGEyJxgZGhMrHB8BQjQlLR0uEkU2JyovEVFjNDkrIHwoKjs8P/xAAaAQADAQEBAQAAAAAAAAAAAAABAgMABAUG/8QALxEAAgECBAQFAwQDAAAAAAAAAAECAxEEEiFRFDFBcRMiMlKRIzNhQoGhsQXR8P/aAAwDAQACEQMRAD8AkJSwVEGjNV6l7XpyguZIBSAhJKhu9+TfERpKmSwkhk6yKk6nANrBmtWPS1lKTYB2AGra7dm7NXlHPSowcE2lyBXq1VUkk3zNCpJDADW9WdqXAe70jKJJNgolnoHHKvM+gMbMlPbdJJF618i92NbR0wmICFDt24hx415cYo6NJdERdat7n8g/VqAqgXu5cg2DC29e7jGcNKKleyS7smxDPv8Ap+nZctQOpKzTlevECnhZvLqEICkqSVIJJ7QYOabvzaxpAdGnsjKtW9z+QqXlcotU6jUoSQ45Kd2tXg57o64XI06XUxJJGhyFgg7pdtvV6QHhV6VDQ4JY6io0LfeBBp3UaDxMIc+2q1ASK954bd9Yj4MM13b4D41X3P5NMvyPXM0aARpNSogC1S5DU5mu0b5tkIkI1LlkBgUqSSpBd9Lr1FLmlAQ9YadFUrGJ7SFS0qSQC7kNtc/ZB2sedQM7zWZMWoTA5CmZkFLJ2qD8vFMlN9EU8Wdr5mLZMuSZaVFJd6gE2Ft+e3AUd48MNLV7KXHHWx9XBHNhvHfHSylf1Xs6aEMC4b7rA0YxvggouTMDAsxfUX2GqjClb1hGqTV8pPxanvZxTlaS7AlQoxLW3uO7bjtGoyWgNSRVSVDSpti3A0txFKiKGQoAO55fPzaC584MksCRdrhmYDyAiOWm+huIqe5kvO6OTErACNSW2L1a43PdekadHujS8csiWpMlCA6lqBU7k6QEvcDmBY0eK7CYRU2fLFRpAUs7hmNzuSG3oqKHKcH1KSrRo1kqLAsCo291eQg1aUYxTjG51QqTb1kydlf+L5IT28TMKuIQkDy+MK09BEJm1xAWlJDpMsgqHDUF0dxVotc7xhly1KTdgEhrm9PdE3l69Uy79oeNGf0idKH1Iqceb2Gq1ZKEmpPRPqZHRPDfu/61/mjb/KWG/d/1zPzQ7ErnHitAutI71J/GPreFw/sXwfKvH1/e/kSjojhf3f8AXM/NGR0Pw20s/wDNf5oaqx8kXmy/+Q+EDTukmHT/ALiT4wrw1D2L4Bx2If6pfLOMvoZhTeV/XM/NG3+S8J+6/rmfmjyulSNOpCVLFgyFMTw1Bx/aB5XTNR/2F8qL97RGVDDrnGP8Fo1sbLk5fyEjoVhP3X9cz80e/wAlYT93/XM/NHFHSLEK9nCluawPfGs/P8XYSpSH+8sK9zxNwwq6RLKWPfLN8hA6FYT93/XM/NGf8kYT91/XM/NE/helOKnSusSpCUuQzsacgnmN945Tc5xQUkdcS4P2lCo2hcuE2j8Dpf5C122v3KcdBsJ+6P8AzmfmjcdBcH+6P/OZ+aJabicaapmK7hMV+kcp0/HKHZM7nUkeioPhYd/pXwC+M6zfyV3+RcJ+6P8AzmfnjT/JWD/d/wD2TPzxL5IlZX+1TcTLQC+lEuYdVa9oAlHg/Jo2zZWGUhIkzDr65SValqBCApTPqbTTS8DwqF/QvgZcU1fxGUv+SsH+7/8AsmfnhR0o6O4WThlqlBImDS31iiarSD2SovQmFsrByiQEzHVw1hf9JJeNc3wZTIWTo2/20BXtCxFREcRToKlJqCvZ/wBF8PxPjRzVNLr+yTm3oO1v3AU+MFyZHtFTaWDOVDVyve9OUajAFbM1aVZrwX/hEwgJcECw4VJjhpN5F2O+tFubtuCzkJ0kBXZJ1DiDxPJuBgdCdLAOR58rQ1k5CSliY64iWiTpQwLHVxDnfmwoH+JiqTuJk0ORwkxJ7UpTLZmBAIsLAvf05ljsryQq0matMsKbSkkktuSEgkX3Yxrh1TMROeQFKKQAsigQ4JUSqyQ1A5a/NqBGV00rWmXU69I1qI8Cya+NLQ8oJgURcnKJWoOtZDkDSlIcPxKuyN7E83g9MhEsapQ0s40q0kNYKqXc+FjBYGGDAIWQKB1F+Iomg7hBWWSMOp9UrUBTWSrSHoAU6+0rYEVFDByhyoQf43NQWLUrq0p3DN31pCzHTdSusF3cgWrVwLM/daKXNMFhVABKNRKj9pYNLgEKo167HwgfL8DJVMUEapdKII1IIZzpX3ufwpCyimrILjdE7LUdTsWZgQ9HtVq1grB4PUvTMDAnYmhUkqTUJLOR4PVofz8GAOyC13B7J4+ML0rSKpFeIDs7COdpRRLIkaqUBRFAWHb0lV61bci/lG0kqTdj58PXzjdOHWqoSS93A51rQ8GcX8ILk4cJBooMKu/ySXhUiuVDDIgFYiaglj1YCeahpLd7JVFbiFApTwKh7ifeBHzvC49XXa0kakqBoBsFm3p5xfz1p7ASaa0qT3FCj898dtLlYFRWaFHSKaOslg2CmPgCTXhSJTFT2S6QlClJcED7QfV6EeUUHSmbqmaQbAE2+0S9b7R86nZooES3JaYrUOINB31A7o86tNvEK3QvGC8N36hhTMV7U5ZJ5lh5ktE/0nmzJUqUtK1AqUpKrXFQ1LM/mIepXRiDW79/9oVZ/hQuQKA6JwLF2CVJA8nj1XiajWsmcccNSXKKI6bmkxV1qPj+EDGeTck+JMNp/R8gKUCKV0sXAced4B+gmIOrfmzoVK3JH2zLpv7BhVA1cHvcn8YxNxJDADj6wn6P5oVZdKS9ZakjjQaSaeJjGJzghyEijNqcB2fY1iNV3ehamrIcJzAIlkl3Hv2pGsid1gCybE3f5uYnMJnBI7WkA1JJ2B2AJI3pyhhKzFKEdolLMSlKXLG29jEbMo2C9HZgRKWg1Zakt4N8BA0/GtiZTmhJr3gt3VEewM1KusIfSVKUlwAbm9S0IMZmGuclQlzUhJuoDYvtFY+q5OWqsfRJE2GuWTbxI5bm6ZnsqDnY0h1hVqANL8z8I7YTW5wVIy2KBR5RDYeSkzsS4H+urbmqH2lR3+fOEGTSCuZiWPszVe9UdEZrMrnPOnLK0jOJyCSr7AHc490LsZlBlpKkzZhTQFClEhnp5GvhFErCrA4wuzdJElTgi3vETxGR0pW2f9Bw3iRqxTXVf2d8jwgMhJLfavf2jBycLzHz4Qw6Hyk/RJZIDur/ALqh2JYFgnyjgovyR7Hr1F52TKMCWo3i7RvjcJKlNrQla7MpIOnd67/iPB5mGM6tGoJD7b8yfSJGRiNaipVSoUDOS7VfwiyRFsNTjFCWWZIUqumgqC/s01U584yokEqUGSdJAO7sWvWhSX5iAUp1AEnw28Obe6OyZBmLCXLkGr2Cf0EO2KE4PDGYoN7ILqVQd/e+3rBuJmoFqIS5ShPsubP8+MG4XITNQlDkSkh+wkapnMs3dWE2f4JchegpISaotWgBZrgF+0W7oBgXMMSCdAOon2msHDsG8oBw84pm6lA6Gdktq7Lab0qWpvGsuU1T6mpjWbiQDYElxW36UjGHmAzRKphl2lqdQYlwzsaktQgNWg4iO+Oz1OHA62UAClwWN9g7h3pX+J4V5VKpLcadIK1Kp7KkqKXe/FuQjabL6xGvSgj2WV7CwWowsGrd+1tsisFoeYHPkTClKUEKZyL9nYhrVe9eMC53mS9WlKAU3owVfhqs28TUvGtOQUgJNkJUhtLh2pUpAVTkN4dYzFJWoFcsqUAx0mhDFm8WLhrR2YakpT1V1Y5cRUcYaOzNJUzVMKiAntOQoj7hpzH41ixk0lSav2EkEe06Rv6vEnhClyQkoDiijX2Rw+axR9H0asKa1RMUnuBr8fWJNJVJJci+vhxbYkzMTOsVMQDM1ABgQCCHPx9YSTMjXMUAnShSjuHFeJFg52EWeVYZpQe7klx/EfhGuJwaQhVANQ4VuI4pQjmcranRG9rEOctMnFjD4mYGUkLCpdnJNCpQpY7cKwLi8CFrmy0KUtKwNJ/iB3LVAr5xaYeSN0iCkpEQlWfJHRGilqQGH6JrPtKKqNXlB8rogPu++LRJAtHIY1BmGXqGsAKKdwDY+MRzNlbIk8R0VUmSUoXoZ1Aaizkd+8Yw/RhU5CfrUGWQDR3IUkcG248YrFkG4px+TGetAtGzMGVEnN6IIkoJlL02oUuHs9jVifMw0y/o+hIKlaVakgFwakVdrPbbaGGNzqXJTqmrCR5k9wAc+Edvp6fvX/CM3JhSRN5ZlEtWJmpJBCXKWt2j8Hig/wAElgMEJhZg8UBjZxceykf0yzDPEZmNKmNSCAeBakaTbYIpEnj14dWJ6jqmZekqqDQFww4lheDMHl2qUleHmTEJIoFV/pW9efCIwZdNEy5BCrglnTfvMXuUZtqkooU6UhPa30hnHKkUl5bZWLHW6khZjczxEhHbCVbagCDvcW4RnoliArrCpgpZCmJDudTsIMzKZqpr0kkNY1BBHq0Jc4wgEhROl0poWtwho1ZCSpR6FlrFjQ8N+/uhb0lQPoy+9P8A3TEDkuImFREtbLajWADu9KwxxmdYggSpunSakgXa27XDxWrU8ko/hkqcPMn+S26JzSMLLAD+1Yfxq3aKBCjwPiR8mE3Q9/octv4//wBFQ7lgtdvnhDUvtx7Bq+tkr0oxhMxKHZO44uHqPGFmRYfrZ6Jbtv4XNfPzg3pZhimbquktXmBVzzb3wd0KwCQgzTpK1EjmANqcTFsySI5RtK6EL7SkqGmpAFX2qeXjaB5GUmUvtuoqURX7od96A38oT4zM8ThsSpMiaQFK1BJqKlTul+7whnmc+auUTq1Luspoebcg8K5hUCvm5hJwsoFZHWHYtqry2ptEJ0izbr5oW5YgBiAwbbn96w9ow/6O9HEYhBVNcqCgC5Nme3Eu3yY4dJBIQvTKlJo4Kkh3NOyOJHxh7iJakniJiai3Pu4D5ueEB4VImqYPSrbU5jlw/SDOlOTdQUKK2TNOkPRix1eFn/mEc8mxSFpUELerHi2w59/OJuWhRIY4dxN1XSABSyQL8eDeccMxwimSw+ruUslwTvUcOB+MG4FNdJqC+1fHm/KC5cjrGLBTbU5N4QquF2IuXJT9LCrpSH0lIax0tTkK+HCKJOaKJJ0y6l6ud/CPZphpbLShA1H7qXqLcXNY4ZFipMvUhQeaasUmjfz770+EdlCrku3G5yVqXiWSdgrCzCt9TO9GDAtblYXh90JmOJ0ujlljncGm8TErGu6y9VLHr5WT+kFYDHKkTZcxL0oe49/PeI5/PmOl0/p5StmydNKhoBxuGZJU4oPnxh7OaYgLTY8PWsKM8macLON2QSNvOEqxNSne34EwxqRvGwzFJFCYlkY+lSH+dto1m45RsW8H/tHn5TuzFJjM6RLQVrLJFS8T+T9KhNxEw6CnUlLbvp1M/gR5QszD60MosHend+sC5fK6t9LFRPEUDlrWpFEo5fyI27/gt5maPYwnznOR2U6lA6kq7JY6Q5L8t/CAlYsu0Az5aVElTud3gRSvqGUnbQzmmDmTppmaxVtPIUZhs0H5jjEmUyjrKAK3I21c4XgGlbBgzxzxcw6WJ7Jd9mtz5w3qaQnpTYzwubgzFrBuQ3Psge8RvjM30IUq7D58In8Dl7sp3HEUV3198MQkKSrUWFq70pQd0NOCTBCTaOeX55MUQkgHUTahDuSe78YbonaQE8KQlQEoq9U7i5+Q1IMwmICyabE97ing7UgSV9UgxlbRhmExKZilAAlkkgh2etmFa0MBYwlQIeh2IcMRHTo8erD6xU13p8iGMyQHYVLn9IR2QUxTluHEtNEgEcvnaMY+drAoaG5py8Yb9Q1CG8IGzKX9Wrw98JUd4spDRorOhy2wcuzuv/ur9IdKxDd/hE10ZU2El0eqrfzqrBypjWSsA2uTzJ/WO2l9uPY5qnrYVmSEzUsoUgfKsP1IIG/zvGEYYku1/SzR6cGOkk7Fg49aOOUFinafhkKUFrAKgwBse6PLnECgvRh7o3oW+I5x1wM0InS1Mfbqfm0KG5TKT1GCVpTpWEEtRwogvyoS/hEVMlj6PKIJJTzDlWsmteYvsIf9McSpMlMp/bHaPLevN4k8mZJKNiKDgQxDQXKz0FirrUG6fATpmHlV7CStXILCfyn/AIiF8jDhB1JGnaj29Kw16SSCMQS59lA/pB+MLOQPGtYzd9DRQXKzMJLAPpckOLHh3Xhj/issse2HegHmxDCEMuRqLUa/y94YS0KDWp4UIjQksyT5GnF2uuYzl41AFEKSjkUjzaAsxwyVAzEpCS7JIJJop3PChanKC5SlqA0yyX3H94VZpjFjWksCAduAs8eg1Rgr5jhTrSdsoswK9SEjhqUfM+rP5w3K3QFA1FfI28xtCfASGQAHtTxveHaAAhtmo3Fo87qen0Ljo9OBQqXsDqDkUCtoU9LgU4fED+AtGeiWKBmo5oKdmp8tBHTmT+yTj/AYu9aZyLy1D5EiYY3M08/h+kay0wRppHAdxjS9j4xz6ljsOPPvaA5mJUmhIpajUdgGDWhjgUhaSA5bh3Xqe/beHyWVxM93Y4ypwpsDRyXcini/ER3XL4seBpAUuSEKL1oS/JIrTxtwhspIZIS7Ae/5+XgSy20DG/UBWIyMKvQVAlINArmzsDzAb+8dzhit2/CvjGszBhhqKhXUwsCOzWrb+o4mNCNzTlYC+k0A0BxwGpga1ra3nygvAD6uapTnSKPajEEE+MYxeXGUkTEB0WcllCpS5FuIo4ZXOOmIl/UOxAJ0gMxNBVuDPxvFJWS1EjdvQVBJWHSRZ/Lb9aQyyfq5bKVyNhRn58YCy1JTZDnZzQWNvw4QbleXqB+sANX9XhJzTWg0INO7C5iEGYnqx9lywq7s7DkHpxghMskl3obEVNHLjw+G9MyuyrqwAAoAAkGm7P4NXYd8dZuMbUQkO7VApW78Be0BK2ozd9DZE4rBBTYsLEEd44FxUCFmYYl0rBCgQQB2TpuN7BUM0PpAAc/Pz5QDmCpvVKJQQina29oN6tEpyupdh4Rs0UfRVD4aXwdX/dW7/Lw8CavX8PHxhD0bI+iS3YVUxZ/tqqzbQerEixL8HFeZb8I66Xoj2IVPWxiA52+d4F+i1dwSXdzz4sDbZ44J1Eu6mNo3mLNioJq/E+PDvhmIEqmMaVbl37x5Fw43HvA4RqoO1QzfO1YxNWRpAoSUiu/aFeIqfSMgsbdKkDscf0ETUoMtJTcKHm8U/ShD6QHBew3p/aJSbLLkOQ3O28K1qZcjpn5CZpKwoFTMWceyAfGESy438RDebiJiyxTrDCrh6ABxVwY0l4VZfsEAfy8eRjMK0NMLKAehBIu3wgiZJKvQd7x2w8kd8E9R2hyP6wEtVczemgBiJgQ2rWKNRagA1GpC2ZLlTNWpRc2NKHd9Si/g0WIw4IqHe9PfxgY5XLeiRXbj+n4x3qrQfqjyOF06v6ZE4cEhIGiYFixIBAqHDP3R1IdPgfePx9OUNc3wqAA2kXDAAeLAd3nChCkmxFaM44U3vHLVivVFaM7KUm9JPVDDo1N0TJZb7TeBFfhFT00R+xYin+2TEXgizOA+rUK3b+0XvSoasDPDO8ovTkDDRfkaJTX1EfFAmMkweMII7S8uBvHnndYn8UlNzQs0dsrBSkiXR7nccIeDKEnaCsLlaEuwjZtLBUREjJ1EM9ON1B+EMZOAITUk97eFqQ7RhRG/0YQrkNYmMbg1EULc4CMvs6F9qvZL1D7cDWLVWDB2gdOVy1F2qC24q+1vO0FTsBwuI1KKpBlS0FzRaieCgWA3dt/KDMLltO0Lcaw8kZalAGlLcG+bR1VIb+34wJTbCopCgZakbRkyAIaKlFoEn4QkWMJcYXTMEhT10mlRcd3pHBOZlJISE6akk+ya0DEcCD8YMRlCnLAhw29oBxGCJKiCHQWLJYhmU1q+MWhPKSnHMMMBjUzFEAJoBYADbhRvwMKM0nr6tYVuWpsyhdgLsIaSSJQcADUHd+Ie2w8IRZrmOsKFObHxevwhJu6dthoKzV9yp6KS3w0t+Kuf2z+MOzK7QdjTk/KJjo7NmDDy9JYOr/uX3ixOW/spm6lagePZamzR30INwj2OStNRk+4MEjYeNPlu+BBhSa3JjfMAqUsBJLFCVX4ivDd4C65X3j5wzixVNWGJWE8PD8I0SkFSD/Gj/uny7oWKWr7yh3FvhGysQunaVRvSx5mjvAymciq6SL7SOer3JhQmVuwfmPOAcXnE1ZTqV7NKBn5m5e1msObjf4ksPUNwIcQwExxLw6Qn2W7t4xiZJUlk7/PzSEn+LTHTUVUBbkYJk5jMILmxULCwUQPFmhbBzIPw2Ga+2/NnpvvG70YX5QrGPWSQSNIZqDd32jyMWobg94HwD+sbKzZkUUshrbePzSNUitu+EAzNbNcc3/GNFZkvj7/xg+Gt/wCBc72G+aEhrca+HPlEfhxqKQTQqJNTvt6Qzm4tSrsdu7ueBjMIAAalqB/OKVHeEYLoLT8snJ9TljsoxE8rXJJAlywVAKUHqp9IFzQwnwPSSYjszSqYhvvMpPcrfuU/gYqshzNSQoksSASwFacweMS87JxqpMQgkuyiaeIDNE4hkxxhsWlcyVNQt0pCgpFnBDdpD3BYgl++KXDrQoOkJ8g/jEFKypKFBQxclKhw6x+Yoj+8OMJj5aKrxUkq+8hM1i/EdWz93lByrYGZrqVSykbDyEG5bOlpI1oS3MAnyNIlEZqkqczAt7aUqa3dBkrOElWkJUVb2ceBMbKtgqb3HWcpQpZ6kADiAw8GhLOy+bsvwdQgr/EKewqz7fjA+LzfQPZIJBZ223Z+MDKtg5mKvpUyUVGaogJoxU+otQBi7cWY2G8YwOJUqclM1anmOwBLAAOE0oD8XgFE8zlggEgOEggAAiup9Tne9Y9jwZRClPdwQRRqja9IDS2Bd7liZadwPKOSZKWDJT5CEGG6TKXpZNS17V7h3Qwl4uYyay7Dj8I1lsHMw1ctP3R5CEuXr/YitVSUrU5qftNfupBM3EzGNZduCucKDPUnBBLhtCQ1dXaPG28BpX5GzMLnYBMySNCUgpVpJIqrSA9dw/uhfKQmrJAq5DC7X741n45UpVGKSSdKeJFSNTkXtaFCsWpyp/l4NkDMynkZjMQGRMWkcEqIHkDHDOswmLkKCpi1As4KiR7Q2JhZg83BIC6Hjt48IKzI/Uq8PeISqvpy7MpSd5ruW3QvJSvASVgXK/SYsRZ4vB6cKpP8JPo/whD/AOLsaP8ADkAn2VrHmoq/9j5RVzFiZLU24MVw7eSP7E6680j5N0+zabJXhtDMuSLh6pUoGJdOfzlGqz4AfhH0HpHlUudKw6pidWkLQKqH2gdiOMT/APl2QLIbuUv80NNPMxIWyoRpxylXmHz+EFzX6oFJoFl2tUBqihNFeUd8X0elpQopKwQCR2o0yg6sumvUpmyz/wDqPjC3HfIWZpiAmartNbjwDwHKzYEsmYS3Aq+EUuCxeos9WH6/CAMnWyp23bB/p/SA9DICTjjTtLNaMFmvgIKkYtdW62h+4s18r1hnMms38yfVQHxguUqq+ayfRMY1hGnMV1rNcX+rVzb7Pf5RoM9DMFkksA4ap74dSz9ZM7kf+0SecZf1c8MGSpSSP+QceBf0jMxV4NRILuTqIryjnisehF/gPUkB+Ub4VXttcLVElma/rzqsAPW/q/lGbsFK5WYTHImUBqzsWtxoSD4R1mhgfnuidypQMxPV8n73H/rr8oocQLDiR5XPpGTugNAHsTkmrdlNL3/tDXEYYTEFKhqbU1XqxYh+cK8dp1oKiAygaubEGwBhgnMkMe0SOOlR5GwhgAJy5XVpWCVdgFimUlY92rxLiweB5kybpOla2r9qQGoHdjS3yYbZJi0/R5aQlRIls4kTWYAAntOWDQDjpMszQpSzL7JSf2RBUaOO0ouAznSYwGLl4uYm63DmhxEsio4DfnHHDYt5oVV2S/aerncH1hliMFhinUqdNG7pw0tItuTNaBEYOQCNKsQoUL9Whmt9/nGMhicd7XaDAVJK+Pd7oU4nHhbpD1cm72FH8YOSJRSH+lKV/B1bVJZ6kg0gRSQD/oz1h2dcyvM0RygBDZMoAVorkOXfA+aD6pV3Ao7bCOyJxUCRh070Ky/D7tucD5lKWJatSJQFvaJL05CMYGwMzS3h7oqMPihpFWIZxqaw7rRKYaZX7F2udhDPC4xTsCARQVNqBudoBhnjMQyFF7JP2uA7qwuzAfVy0PTVLTcmzcuUaY3HL6pRKg3BjuQlqnnGZ89ZKBqftU7L7KIalxACL8xV9b5t6D4GOC8O4DX/ALx1Vilaj2th9kbk8o6fS1CylekYArXK4xmXiFhOh+ydvWkHyZqu26jVLV3e8CTJZDwlZ/Tl2ZSkvqLuXn/j/H6JK0838yofCLzo5jNTpfb4x8v6IrYNxST5KP4mLPoxiCJ4BsaecVofaXYSv9xm2bkCRWmicodwUD+EJJns6riG+dyQrrEGwmpX8+cdkYd0s1GhMTOUZ6Bw6i4akzIlGaCKkm4BYB9n3ML8owvV4fGyjdBSR4TEfBcUmEARMKBTU5Fqc+f9uMJpw/acekWMsKHgEL//AJxCk3m1KztbQlkzjLnHZ2KedGf0I7xFOrBIEtJlisyxG9HJPCnvhRmmE14QLA7clSieJSWKh4MCPGN+iuZaygKNklrMK/El/KNUu12BEfHJToo1qU+PHesYXgOxqSS+71tQ+Ih6MQky00YkP4MKesIp+YBPWB6VPKwf8fOIxbuUaRtPy5IQFVrd3q0IekWETpSR9kuPA18GHug7HdIZYlMFBWwANbAeEIcXmK5ktZCFMwD1YAkajzo/lFoqTZJtBcrGaMWtJsogHvrp/D/5DhBOOyVEwvR3feh3Yg0HKJ3PFNiFm4du/wAYEfSb0O/9vmsdLs+ZJaFpgMtRKHZv6d96nnHRa3V3D30HuMS0rFaR7RfvgoZ822pTAeRPneMgjDHzGL6mYfd1PV77Whkk0ud7IQLV4wgK1KSSpwouBXTQggeEOMNJKkOAiz1mD7vMwwAjLp5MuXSYoFLuSd7XVS8ddE5QUT9JUALa0texd6tCrA4kyZUsGWlSwAkJJJDjiQbRQYLCS1JfqpSVFDuVTaPWgDiJzmomUbieTMKRpXKUjUAQVTZYFB91Kb715wizJIE4hOlPZBot9yeEXePwoJJZDMDQKIrx1F+5okOkGBIm6gzVQwR8S7Qiq3Gy2BJCTM0jUAEl1OSHG3s1O8HqkICH7FibTCfPVHHJlNMDkilQN9NWL2Fdq0jOLx6lJIqK25dz0h8yXMyi3yFMolNUAOxvqI24kwVj8xUtOktcGiN6RxmIFgXLH7W4uGZ25xznyVIYqBSFAEPvzjXA00dZJZV9+AjvLnVuXf8AGF2EnKXMSgB1KLBianaHU7I50gapiCkFTXBO5qHoe+NdmOZlhYYlhQ0JqXcQTOw9Qp3Af7zW74zh0FTDtfZsz2b5/SC5E1RcMS+pw7MTvax+Iibb5oOhLJTU8qX4COpU8F4/LlBbpAY19pHxLwCoHe/eNu6Ka2AdcKqpjbEDs+RjSWgAO4BJ9BYvG0+YCCHf+8Tq/bfYel613HmUdlOHP3krHlMX+MUOWYvRPQdnHvifkUwmFVwVMD96i3xhnKmgKegHzxi2H+2uwK/rZQdKlEKn6XcpChp9qjGnPswrybOAQO2VDtAFRGqiUEgsBYlvOD+ki9RJeq5N+8H8RHzfC45SA60uFdp5iS1QHOoUqAA9bQ2JhdrsSoOysVOMzsdcSgFTJKeyxNWJYX4+UBZLmXXYzEAgpJklLG7iSsfGB5eeJIdKQCLaCkjxFKfhGejwH08LZhNLcg409+/CIRgk0WbuDsVy1JdRc9oA2DCvBiaQiwCVSi3aGkhzdjyJNbNDcSioFmDM7lrlo7rykiR1wLp+3v2C41DmLwZNJ6gV2jf/ADIsJYNQMCxp4P3eUDScGtdVKYG7lz5WBd/KBhLWtJShJJSNDiwd+0o+N4pF9GlaUnrFj7w1Fjx9oloS8IdBrNinL8HLDONSiHs5uRbaCc3V9RM/lN6Q4+gpSkKSGNwR87vE/wBJUibLJBYIBXt4D54Ro1XJ8jONkKc/W6mFwpRJbYhLV8D5wmVKCwymOkEu7FyzB+F4pcXlRnpWxAUJh8RpTR9v7wtPRmck0APcofFouTBpUxKaVLUikyvDJCUKCQ6gSfhCEYBay4SS122VuPG/jFLl0kpQlJulIFOdT7xBAdZ0gEuVyk2bWsA0v2RWM4fHJH1Zn4Ys79iaVdnmJJ4QPjZwBJYUDu9W8/hAmCxruGkg8TMSnYV7SmJvt4QRWNsHh5KNAGIl6QGHZmGhHAyEkO1DwEUmHnyGSOsWTpZhJVUWBBcRD4ZalFKNUhnJ9lJNzvLlk8eMU+Cy8o0ErBKEq9hCmOrmvSzd0Rq8x47DLFZrh0pZsQeyA6EI2/nmCvpCLpDm8ghY/a7szS01Ydn/AFFUpZoblK6JRMmpBF0sN9u3yic6R4SYXWqZiiK0ASWpueteJxs3/wB/sZsFwstGpJ6qeQb6lAXcXEu0ME5Wsdr6IgC/bUouNlBSAkj1vC3Aonq0kDEFIYkkLZnHAkM3OGJzBIDrQE9kJ7SgLEbaXeKzin0BCTXUNwk8pKQJEiUHd6Krv7Ze2772hRnGdr0/7Sjt2HbtfzcHjSbnAIeWJI7RqpSQKj+JQ4QpxmNASvUJAqKjtXP8JUwhYpmbuccTmK1FZCpCNIGlpSAyqFyQgkGp34RdTOk8iZl41zEmaqUEqKR2hNCA5AIe5cE7Kj59Lngia86UE6g/Vyf5d+qB9Y6Y3EIYmUskNsGdyltxVm8odSfIzihphsQ7OqYW4kkc/tc46ypx0qPboOHF38NvCEsqasBTFfs7ilTcsTxA8RHfSsyzqCrNfiQAa8npAsACxC1KmFYQR2SQGU1XSB32MFSZCiARLVY7gXflzhnkOWIWQogBk0Cu0PKkUQwpSodqmkq7KNu138ISU7aBUSOTJKQCUaabj4+MenM1GoAIrZ+EdNphSEE+yBam4FGBidzbBFFagFixbgOHKJ1J3g+xSmvOu47w6Hy1B+6on+tY+MbFdnpHTKkvlxH8Kz5LUr4QvlYig7o6KH212Fret9ynxeI1JkHfSx93uERMrHdTMMuZ/ppBUNJcjUw03pUuxtFIJ7yZZ4KIhLjcg1lSuZOoniSWCQaDtb8LR01dbM56ejaFk/FJnexJTv8AWGigzuXBDVasaZHOXKxkgFRIBqC5qlWq5JdqBxQtDXCqBSnrBqWh3Sas6iAQGYOUmw3EB5rMCcRLI+0p38FfExAqb4mUCtSCrT2tIrcgn58YOyLEK1DDlXZeqWFUpAAHFrAg8BtAubygcTMegC1EVIZy9xyPuhVLzUSp8tUtyEvqoXIqab0HhCTjdDRZSlAwWOCT/pThR7MT/wCp9G4w/nZmBLIJHYJHpT3iJXpRncnESAQplpIUgEV4KFu7/hCmTi5iw6CXIdy1CSbE2d2/+MRVNyGzWGUzpOAnqwFOA1El78/CnKF0zLFmVMVMKkpIfQ7mla2+TB+W4RCasStyCSzg77/LwRmcwdVNG+gn0i0YKIjdzpla6TOcw+5MFlUL8rVRf859yYN1RQUVrPVYj+Cb6KDQfLVfvPwgbN8NrllvaT2k94/SkcsDjRMSFbsH76g/9YxgjFzkpRMKkamS7klqPQij+YgEI1MpCJSQUj7QFSGAKVzDvwEHKTqTMGlKuzZRYGpo4IIvxgPAEKXLeXJQxLuouGqACpZetfCA3YC1KfK8tCUOsIUsByZcvSoVdnAFGbeKXB4ZIWkOapJAU7nj7VPWBcvkALPtK1Is1aEB3ICSKneGuFTq+jBRYkEbJdpZJ7SbVAPhHG7tluQChCwZJQCSXBJOklruE6msd9444pCyDrC2KyD9YtmbgRZx6w4w7lAcKIExYZyqmpYHgBxhTmK5aQtJ1PrDAlIvps79lzw4wDEfico0TTpl4g1cEEFADv8AcJ0jvhBNwwDnqXq7rXpS3mn3w3zmWlc90S6pUQfrEEXFhoSRGuPz0qkCWkJQpyh1EM1a6Q5NNo6o8ifUTdUdLEyEusPaZTgx1ceMCYlWpSyuYB2gmkshruOwlt2vu0ewgG8x+0H0ptx0iYE+sMM0mdYFdXUAhIYJBBFW7Adnbzg/gNhfISJaZmmYol9PsJbVpqQ6huA1OUbJMzSrVrALcU1DioSDBmPC5aFhZnIBANCohwAKaiK7+cDApVqABVX7SgNzsBz4wHoFGk2X2iSFi3tWo3KtvWMzVDqlAJ3AYqu1feIz1GkkFKQXAcktbvrG2KYoqUB1fZc2szPDIRlRlKglNFEMmgQl/sndjxh0tICVUm9mUASTp4iwIpenKI/JMzACkkuTQdzjjFN16SCFKYlSEj6wmgIej2LnucxzNWZRMMnqUnWjSyUpQkFSw7lxs/Kj0eJzPtOmZQPqSAynowNH74Oxc0AkgSxqmDZ6I5MzHT32iczXNQpXVgpJd2Aa7tudhbnEpp5X2KU9JruUvR3Hyk4dKFzEJPaBClAXUq4J5wkkz0gMVJoeMKoxEYY2UYpWO6eDTbdyhlZgnqyCsPqpUePwgfFYiWlYmJZSiRq0quGIqHbh5QmjEUf+Qk1yRGOAine7GONmMBNCklYGkpCnURuXCrtZvWF2ZzgTJKASQxVS2prncjfhGTGITjpbFOCjuHZwoTJhYgghJvQ9lLh3u7+UC45ekpKQlRDuz6akk29ol/7Rzj0bjpbAWCjuaTStbqUWLUAbw5Dxjrg0goQ5KTVCtJao9lbEWIba4PGNY9A42WweCjudzMXK1aZiVklwCm+oVOoFrpFxvGMbmaihaer7SkM4UCmxfm/K8cY9B46WxuCjuN8txCUpU6gHUTUjgIK+mI++nzET0eg8dLYHBR3KA4xH3k+YhThFCXOWARoV2gQzA8PUwNGI3HS2DwUdxsqcCCB1agWB1KTar/aSbtaBcOkJWlQUhOlVnVbdr8OPCBBGIDx0mrWFWCjfmfRcH0hlapf1iG0kKOoJNKipIIDwdhM9w5TKK58vUkkOVpdmWA/aDC3pxj5aIzEeJexThI7n1OX0iw+khc5BaYWeYgliaXelfSFeNz2URMSgy1OoEPNQmwFXJA2HrxiAj0HiXsB4RbjLETBq7SZJUVE6tSlNW7y5jPXcEUgTEz2BI0qOoEJKQRwF0tA5jBivGyWlkLwUdzf6SFJIUClz9hKb8W1BnFDeCELCUqS6iHoEzG5OxBD02gSPQvGy2G4OK6nSZJSpSimWhnuVJHDYs/AnesZUBVtDOxooFm2uDXgI5iMRuMlsbhI25mi0saHVV6pA+yPMPTwFo2mTiWfi9ED9IzGDDLHS2FeCjuDpKiXOuj8jBkrMpqGYDi5Yl7fZjnGYV4xvobgo7mMRmM5d1eQP2qq2gLDSSFVFHNxah3PzWDo9Ali24uNuYywkYtO5/9k="/>
          <p:cNvSpPr>
            <a:spLocks noChangeAspect="1" noChangeArrowheads="1"/>
          </p:cNvSpPr>
          <p:nvPr/>
        </p:nvSpPr>
        <p:spPr bwMode="auto">
          <a:xfrm>
            <a:off x="155575" y="-1219200"/>
            <a:ext cx="372427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://www.trabajo.com.mx/gif/avestruz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21523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http://www.comercioindustrial.net/prd/corcho/laminas%20corc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256"/>
            <a:ext cx="3143272" cy="2414033"/>
          </a:xfrm>
          <a:prstGeom prst="rect">
            <a:avLst/>
          </a:prstGeom>
          <a:noFill/>
        </p:spPr>
      </p:pic>
      <p:sp>
        <p:nvSpPr>
          <p:cNvPr id="27650" name="AutoShape 2" descr="data:image/jpeg;base64,/9j/4AAQSkZJRgABAQAAAQABAAD/2wCEAAkGBhQSERUUExQVFRUVGRsXGRgXGBsZGhsaGhYXGx0YHBoaGyYfGBokGh4aHy8iJCcpLCwtGB8xNTAqNSYrLCkBCQoKDgwOGg8PGiwkHyQsLCwsLCwsLCwsLCwsKSwsLCwsLCwsLCwsLCwsLCwsLCwsLCwsLCwsLCwsLCwsLCwpLP/AABEIAQMAwgMBIgACEQEDEQH/xAAcAAACAgMBAQAAAAAAAAAAAAAEBQMGAAIHAQj/xAA+EAACAQIEAwUGBAUDBAMBAAABAhEDIQAEEjEFQVETImFxgQYykaHB8EKx0eEHFCNS8TNichWCkqIkQ7JT/8QAGgEAAgMBAQAAAAAAAAAAAAAAAgMAAQQFBv/EAC8RAAICAQMCAwcEAwEAAAAAAAABAhEhAxIxQVEEImETMpGhseHwFIHR8VJxwUL/2gAMAwEAAhEDEQA/AElP2e70NqiJHoCenT8sM6XssQO8pAMEMZ0d7x6jn5Ym4dmRUd2d1piNhI72roNxF+e/ji5+wGbFVnp1EDGGYMQdm0alIPUaTjn6Go5ycZcr4Dd3YTcE/hoKwqB20lQNJXbVN5Md5bEWN+uF/tX/AAyfL0mqrUDhdxENFu9z2JHy647HQyyoIUBQLADYeQ5YTe0nEsrTamMw1xPdEkQykHUvMHbrPrje0gHNnzlUTcML/d8S0wJGljI2/e2LbxrJUGrOtEE0veVmgEAW3OyyfOInFercFfQKiK+ksV1R3ZkAXmIJ5nGcNMnyvtVmaWgdoSlNtSrqJUHVOwIgTizcD9uu1WvSqMAa6jU7GJIBWCQOa2nnFz1oVVGpuyuCGUlWB3BFiPliNK4Ez+IXi35bYumA4plwbiIOvtRpK3BWACLKNhE7Gw64Q5PiDMdTsljAlhYRJifePkQfjhaMwVpwTKi8FjaThh/LrTpDQkFxqhyD0I8L26bb4CGmoESM4mrkwqgIwCyfe1HePS/5nlgiqadJVX3hsCGkAbRIvqI5D54r3EXqMZcywnn1Phthjw+jTpIHqa2IvpETvb7OGPgsgzXDJYEEwxuDuOfMk/HB+b4ZqhkbVa8jVpAESDAHoJxLnKNZ2E0xSVdyzjUZ5lpEW5R5nCvMVjqYEdooJFidjsY1Cd5574svgh4rQIUjukiBPM2+XlgCjWMDe1p/U4Za1IUyBeYk25fTEYRD7tvPe3LxwQJ1b2c4DXrZHLVAwIcsQCfcJcJIAN9pva5kYrNDNnIZ2rQLr2WtS/MakBBFpt3iDe+kA9MXX+G3HJ4X2KLU7SmakQwFp16gzWFzGkajY2g4pnHURK9KrVKvTDhKqQA2loNTSmmAO8e8BJMkeBT2tbe/0FYtos/BcuuYrDM1GfskqkUVuygb9ppII1tqDD+2wjlhT/FMdo8ALUFJHd3FoarWULI5kRHkZtGLTw/Pdm2pRSFOoNZqMYUqv+lUFyALnfvW2mJq3tFxItTqVSgBzAUUg0yVRCmplg7sajjvTLAnbAKVRIuTT2QziPk+9UWm1KV0oSGKgMdTX1KGZgndiYPMgHXhj1FqNXam4JUrSVZnR3pqc1ALAmZju8okVbPcI7FqZoVddQkKNIg3ECIPiVMxyxcsll61RmpKBNJVlEUFWA5AgL/TF7gzuOpIwUW9yLaBkovVVkLGAzuEJPeYDSWA6A67ySYOwGEtDOCmNexBIED4e9PKTHhFsWLiaUVzK0u1dhGln0wA6iSoHMA8x0540yXAKVerUpKWYh1KIagFmUM8giS0adgNj0xWxyk7JaSJaGfypVSa4UkAkaJgkbTzjrjMFv7F6SVLtKmP9KdrbjfGY0ezn2+f3B2vuLcllmJKUZZ3sQYBIBB67SBcxyjFt9nERGcGk2uP6aBip1wwKwGEi3vbCMVHJZh1WazwEF2UjUd7TyYmLYEqe0ZaoACxVbLAv6c/rjk6cp77WUh9dDsHHuNLlqSVCW1F/dk3MGVvyB5YpnBuBNns3Uq1S3ZiA5BuzaeUCwFunhhAc3mszUNWvDLSVbuVBVSdSgD8TkSYNzi6exfEKKB1Sppd2BOtQReTCkQTAtB2J2OOlb354B4DB7H5bLoVRBUqH3S572m1jFokbxii8V4/prGnXVdAJUwGnrpUz3VBAt8rnF89qqfa0Cy1EeV0pUUwQSyhrgwRabRcCbY5dxXKE1TqaWiAOR6nf1wOpmWS08GlDhNPMmopBVrOjhixK7aYN3ufAiItF63xLhlSi2lxEyQYs3l+UbgiCBhqlCpTqq6EqFZSQGtEiwOw6W3kjDzN0aeYVlAluRbudCCth3oBk7XAg2wlycZehCg0MnrcCDBN487+sTh8tBazF21G8j8IieRu5PhIiMaVeGikai6g5BjWptptYkGB0MTzvbHtDNFEBWLbXJWehIvYdMOYSIHyCoSajOKQay76vBeh6kxvzwbWz9KsyFAqlDIUCIC7Dy+uI81XarSYkBbaosCYWYkmb7424LlaK02de9VUCXhtKz+ESI29THTFPgiD2zutAygAD3rFlA/3NI73Ow5+grudogMZWDvIuD5RzjD3hGZmkyoDuQSBO5JNrADwGFmYOoy6qQxABgwTsQRceMjETIL+yDEx1AvuMRawSZQA7AjuzvfbEqVfG8/27X/LHtcvqkj3jIIECOlt/XBFHRfYcgUKDtSdUTVJUGXlqkkkRs4jfZTtiHj/AA8aHWUZtRYKlg+ksrQTIMwbSIn0wX7P8dyh4ZTpkg1xqBSe93Q3eVV5QJJtzM3BwqcL2t0XRTgwxVyxYDSJ0kECLiYgxgtRqhC5FWSzBSKD6dFSBSckgLeNJYxAvM3iT1s84PQKqatXvyOyCe/pQye4QLuzRHged8D+0FRamWllGmiyaUUbopAdmM/2xZd5J5DB+U4A9NxRbMVadMqrstgiahqChjqYQpjwudjhEdNXaYbEujtOJkohK0mpzqimBrqU0YvJOn3yndkgkEbTjpXBeAdowdSEUB0PZsxBAVVgsVuq20hSIixsZoPs1kq1DTmVUMmaqMqF5dtSMxUMwWZZgIO0rcCMdi4bnl1FXRaNTbTyIALd1oAYCSZHjtjbFbY4AfOTmPEPYirQdtLaqaiNQWSQZDRqtItafxDczh17G1cuj1O6e0jTqECy6lC6gZeoxLMTcbXti7Z/Lq1N5GtTbSI7wiAm/NpPLFL4BlaeXNUIx1SQy7KAHMCPeEi0+BOJCCUrRJywWb+Wc3K1QTcjWu//AJYzC9ON1QAIp2t+E7ePPzxmH59BO7/ZxOjm0qHvVH0jrYTIjytN45YuvBOG09AdGUlLrpqLqbU2nTpmSdxsd+c35zTcMLifGL4mUhYiQes2/LHL2qza0d6pey4phnrMW7SXfQApVtDG7SWZQIQAECALGTgfiNPLFBTVEYmmUpPdX1gNdrARqG87zjlWX9rM32ZTt3ZTA0MxM/E25dMS0uP1VEOrHWNJkjYAgAXtBJIPn1w2cm+ClHuX1cmadMJVqHQUUaWUBkZjqi5sJ5zfVtis5HLaFDbapEMBqAEgA+JIwqy/tBWJgOXsyxUMWIj4x0xBmOJG5bWxaRHuCeZ8rkzJ28MJUWHhcEmY4mwf8KqJ7p0k6pMah0Ag+gx7xFXqDUQgB8wRNt9gPDodsLWU1NCrT3bcDYE7Sxk+PLB/Fsu4RTLSCxY6iTJJtyFh19MHRASjQVdCXZp77TAA5Xmw8/2xI1NSWQjRsTcGb2Bm55T5A4FyiA9/Ro09wFty0gTvtO+2+++Jcnw9gS2oBbmHmSYNl5m8YIEKQlNZmLRzJMbEFjI52FvE4FzPECiRPdUWF7Tzj3SPK97k4OzWcZKY1INJuWFQFpI2aAADyjAFeglMo9YSXIiku4XkSB1Md21vgB5JwO+DZMUqABjU8liIgX287x6YV8SdSTDKujZRzPxt1xrxzibLLtYe6E0jmOYk8rdLnCb+aDRpCgHdlUA+R5D0jF0y8EmVUk98iTJki2/QbjEFdWEsBAkggbfD+04nzNUlSV8gI6XJnmf3wDkySl4AiSTNz672wRRcP4c8Cp1c0g/mArsrlEQMSIX8ZIAW1xczEc8X3hXsvTevXZ2ZqAqsNEQpKqEMkNIgI2/Ijmcc29g6/wDL5ujU0sSCUAWJYkEBZNgCYBNrEnF7zudNIU0SsplV1gS4NR6jM4UC7AGLRN/MYOU1GFiZLId7U5Kh/L/yeUVTUquxJEOUpiWdma5CnTpAP0wEtTVkFr1FQO6Kt3LyoRkBKzOoXO14ucb+zWZWgrVdDq7KGaFm5Cq5hbKJGkWteJOqRuG16FHLUnuWCisVaoqgrUZz3pHuhmtO5iLmcL9omk3gjJODcVWpkhlwVpqlNm7U/wD1VadTXTMmAFnYQbkgHcA7McW7VKlSoWpV6MIyIwZBUAOh1P8AaQZBUTBO+KblaAo9lUVWMX1A93eBpsNfdKn/ALuhwRxfMMkZkq0N3W0wBI90hb6jDMIgEBlNuchqydJLgpoumQ4q9dW7Mg1WlSYuswNIO0WmBNiLG8qm4FnKlSE0JqPdce9IU6gSTINyI+m7rg6rTybVCC1R3k9VZhKktFxsZt4YD9ksoe0195X2WBMAkmGiJW9z0ETaDp6JSeQOCuDKVRY1mkbwxj07u2Mxf5zh92mQvISi25d2Tptym2Mwfsod/myW/wARwOtllRohogMeYEzYwemNatKRIuPpi9N7HHMNqyyVaZLXFUKqJ1UNq1ECREifPCXiPs5Uy7skKSYNtm3v9MciOqnR0bi8CCmttTAwByP39xj2mY3LegB+Z2GCqxOkqQLiPG4iMDIloa3XxETAw+MinAJyTsoL6ARBCmOfWBdomcC8LDVJIQsTuze7vG/laMNs/kTUFNQjAEgnwF/KLQbnnEjBOcZaaqgZVI5KSIAPgefWRscMsUyXhtDTVQh5C8oG8GBYdb+mN85TNSqBMJBYFmA734eveMk7GB5nAeTqKC1QkyJgTuIAO03MiPLe2GxKJT01CpZVDvNwhO56aptJ8I5yBYmq5LsX7h1HoXOkC9pvve3iMCVM8WqGmQqJBO2rVBBKqbAH8sS13esSyVQNHS3oSJLW/PC3J5qqzu7iJhTaJiSDAtYc/HBUCSDNLIJkINlP4T0Jk9d8H53idJkZQBNpgjleJUXvf3h9MBZugGZW36grI3sbb+P1xHWrKqjuLcWZTAmeYgR09d8QuhbxOsWIVZgXuZknngvI0SRpE6uQi+0zt8sacYAlNMlUAUsDuSJiNxibhqAjvixaCxmwG8MDYi3PnguhRIiAWK7WM2H5/PEDpqVhpVSOSknbz3GJi5FN+Yk6SB4j4YEWiFE7i8j843xOSDD2aU1K9FQO8GBiYBVbm5sO6DjqASj2hqppDGxJkBVBIAUbQT63OKH/AA8QfzLsAP8ARf3hqAuoNpHIxPLF1Suf6jKNShdK6e9fQYMzfvECRO3KcYtd3qbQGSaA61+zV1FRCUEEACoSe12AhTfTcmVjlij5XKEgEEq1kpoST3lVl2H4V94sfdBMYtK8SamTTosdbgKKQlv6gnUZGnSoUElrnfnbGnBciKLlGcVKrFVkXANRJMT7pDa1N+TWE40R1HON1hArA0y/BkoZKn2K6iAyF5La5Ze8FFjspC7WG/Op8eo5ioiq6tpBIAF2lVtYGwgNfl6A46JwqWRqSuVcHVLjVK2LDpEzHgDthDx3LuldtAZQrDUBcnUfCxUjU0Qdo2iWtOkwU1ZWkz1fKaAHIpx/pjRC3Fwo9wkiSIt4m+LHwr2lY1A6GKrqRJsrMRYTe4NtP+3xBwnzeRqVhrKB2I9+QCxmBCAXsINjJVjg72erGmNVZC5Ic6GHesBpJJJUKO8eVo3wSTep6epT4Ou0akqDMyAZt0x7jn6/xFMe8o8CJjwmb4zDfL3+v8E3PsbcJqa2ZEmKa90kCIAsAsE25i5tzjCD2uoAXrVCxOoACViAI0gmSlybkQVM4tPBuB1dLwpkElC5ACvcNIAkwPd3GB63AadZ64OkIHTUQCzmotME0izf/SDDEb2jHN0/DRj5nj16/Ya2c3zHA6yL2hpVTTbvCoVIUyASQem/mL4A/wCnNUYaSL8ywgdedzvi+e2/E665XQT/AEiQi8ie6DYEAkReQYOr0xWMxkUGVpEAqaiNrM7aXa4XkCoXzmb82yq8DYTdHhzcDs1SpUCnSdKWkG5LGBPgMB1qLmHbuDYotMkjpqqc7dLYZZfO0xTIFQKFHMEsLwAqfiME9TJ2vgRm1lneFXZS5vz/ABbA32FxHnglVEadkvDEXs20vPfUs0+6BJ6CDPgcacT7yuBMHvR67nq0ecT4zgZlbRAaZM+9q+Nr2BHocAV+JOFJZQQrQQD49PMTveMLtt0hu2lbNqjPUgBNKCEWBFhG8DeRPrgbsWUlSe8JJU9G8AbHzjGp9pWyxhJJ8bQb+hGBeCcRZi7PBEgknre48RhlNKxeG6HWVzlM60YBagj3h4cjz9Z+WAlpay0doZJXSICC17sDJnpfGKhdiSQQrar83ExPUXn1xv8AzDvCAwFNtIg7+6I5c8RMjTNq2SC6VYIViRBkm+5vyjcdDOBc3me7pSNJmQOXIN5WjE9UlNUMytHORebT0B8sbcOHaJ/8kKBuNNqjXJmRYDz8/Mk7BaoHKClS78nUPCx5QZI3xoK8pqS3Lx9IwVneGhwxVWVR7pJJU7e8RJBjwIwtp5d0kaTFzIPd87xP3bFrggRwbijUKquBOklhczfceR546xmcwP5ZSb60Wpa4K6e6ZAAsIuTYxN8ckzFIGnIIkbgEH4Ys/sxxFlSkwHdQ6QzQFszGCY5ajzEb4XqQUldC5Ic8NplqpJRhULAKZjSmk6BZbd4km9yR541qJUp5ntNGkldcFrRMi/MySLX970fV826ICAsGoSNQmdUd6TNljcWM9Re55j2dpVaqO620giNQv+LUOl1jpBxo04JwQq3ZWqPDl1xTqNTBEPKkt3V3WLGXO20Y2z1M067VG0w4Yd5WcFYCg2tMHVawjwjHQFQCIi22E/HvZ1K/fjvLERAJgyJJ5T9euHRcU8KinBnJc9njY850m9lI5AcmgD/yHTDLIZWtmQTRJbs1DELJIKyBHMv/ALdvPFl417I6BqKo9JAajDQAS0bSBN2MxEQOUDFg9m8ktHLqUUgN3iNABIi3ugbAdMC9JJ77In0ooo9k6huy0NR3mqoM85HIzjMdPOj+0f8Agf0xmGWuxdeokznH2FKn2NJ5YAlNMMFgxpCmATym2FGWlaZSprBZjVqqoJbvgsLxuDpS0bE4qPCnWtWLVappollixJIgXFp85jxOxdeqUqqoqE6ffJJCODGpW6iIj/jz3x5/xWu5y2Lt+cUaIR7se8RyFDMf/HABFrMIuSD3X02eCDvewjoD7SUadXLkIiqtIKU0i51EiNtQAWG9MeGhVLVO8q09XdhgGMaCukKY6XiYwPxrMoq00FVSzAwH3EAGG0kTNjBg2E9cI0J+ZJPLy+a7vHC/ciWbRT04QqUgzqzMBurG8Wknn12/LAqZl1gq5K8l5iJJAEXtj3iebeo+jWBuZRYmOp1tIm1sB5EE1l7ygKQL72IJE9Ix0nXJsg3J1QQ2Yq1IlpIE38SbzF/hbpgMcO/EwXUdybwfK4JF4m23jias66oNoJ2gWPKIgib417QG2sbggg/O/wCW45YHfJcD3pR4f1FCZMDUuxJtc7XtJ+uN8plympQe8sESeX9w3B3NsHZjL6zqUeoPzjAWYW1t/wAR+/PDlPcZ3p7WENkiWB1ELEd3u28dPhPLBICkaZGq9jaTuPQGPhiDJZkrAJlfK/74LqIHjuhreo8Z5dMKk3dMcoxq0A5mg5MMxKA8z13Mc4EADEmq4t4ffpjG7nMx0bltsbj75Yhq1gQJsRe/6i2GJtmeUKyFvUuR4D03n6YFTNqrAusrq73iB8j8MaMbCHJnrB+e84gy9cajsbz+W3TbBxVCpE9UUz3kpKnQamJA82J3/eBixezTsQlEI7ENIp93S/eMSZE+8ALwbTOxrLqT3hYef7YkytcowY3tcSQYI8DY4ZGQuUbR1vLe1elKYNBdVPVCiX0ljp7wt3rm0GZEY6Tkq5emjFdJZQSvSRMY5N/DLO0a+YCV3dqkaqSszETpIcMNpIiN5gzjsCrAgbDD3K0JjGj3GY8Jx7gQzV0BEHY49VABAEDHuMxCAw4dT/sGMwTjMFul3K2rsckz3syMpoYVQuslgYAEXhgVuNwCIwBWyKlWbU7Kohhz1AkKNyNGxnz9BanGRUYiJleXetz1dBGI6GUVnBIIpzcAkbr+KLEwAfj444Mo0+RiLJSzgZU7NtCgXWzAaBbSWG29ukYr/tSlBXL1JLsigmpPd7sSq20lrXn8NsSOxSmzJEjq0HazAdJnb+3lhNm6/bJ/UGuYHe5m89fA+uJoaWybkHFWytJxwiqSUIpgBRpERBMESNjJtiWhWILNBCMSQCLk72H+Ma56iEACyN7E/Y+BxKra9PennHS2N8mmro16MWupNRoGqb7fcYcZPgg3P+TibheRMTa4+/s4e0qURFzAm9vz8jhO40Mrz+zndB2ty6b4DfhekMIm8E88XIJIHj+U/XAObytvH6TiWwaRVBkQRaPO+Bsxl2Q6l/b9j44fBIMbjfA2cFo9MGmVQopZzV3TvzUj5jGV6JUA3KiDcbT8hiHN0AZIsfDEY4g0aWEx4xP6YNR7C265NKtLTDJcXJHWf8YGoV1LNqnwNx6yMEJmVAiwtsdvLHlKujzt1Ijf9sNTaWRLim8M2p19Ahr9D1HIG+JZgDnP5/phfmVgQASCbGdvTGlFGEG5G3lPScXt6i3h0O+BcX7HMLWFyhB/3CNyJtJFvXHWsp7bNoFYPPanV2Yuy0272syukkAEbnoDAjHIMtlA5UAcwDaedzbeByHjjo6ezFanl0pkFQrgEuwVSpU94OLAxaOpYGYAw3TbfBn1oqLQxz/HHeodbkHUtQIV121QAVDQbGYt5AnFxoe0lOmoUB30AamiJUie0A3K+V788UH/AKS1BssKbhXqyhmDBOkEFIM/i7p2IF+ttz3B2FNGq1aKlXDsWAAOgL3FvEFQ5IEe/sIOHKOciPVFpyWfSqupDI8iCPAg7HBGOacH4jXStoDjQaliqqe0IJgatQgnY2XaJ2U9KQmBMA84Mj4wJ+GBlGhkZWe4zGYzAhnHstluzp6KbatyE0yZMSWJAloiegtbC/JpUpsxqt2ff1Mp1EQW0yARMQCPXxMNMrxI0qJnVJYgDZQYsZAMGRO+xPotr1GdNBGtz3nKyAwZhUgkkchfpHhjzuknvdr8/PqMIeIlsyXp0/xVF7xYwQFbad+VrkSMAZyiUJSnTIAUQCefMk7SD05RiwvlDUy9Jaa0zUpltYUjwYCLhl3UQYn1GFPFqZDgOgACAT/vOqSd5i0mb9MbWttJfnAel7xR81nG7UK4VrxIsZ2i3IH88GcOzB19keVxIxBxfKMKhBAk3GkWO945HE3CEJzFNdAWO6Tqkk6TvjQ0nA1Qk1Ki9ZLKjSLeQwwVbYiyaCPkfvliYONUT93xmHs9qLtPT7+GAKlbU5UEHSL35/DkPzwbnZKkggQOe3j8p+GF9bSoAUQLEQIm0wfKd8RFoW5itEgW/a2FtepN9zHxnBPEqkNI/b7nADDpzvbzw2imwNl+/UYiq0JwY1GMRslhg0AKMxl7YEZCDI3w6qUbScBVqPTDoyM84dUaq+pce5fMgqVqbrzMXHI40y6HvR5/LpjMzkwe9z5WxeLoF21ZdPZjKPWem+UpD+n2avrcqquSTNjqKnTuTcsB0m75HPig4y1eoiNSZQKgJqUtTKW7Sah00X1A2KnwNzjnHBcydNPs1YkuA+mSQwJI0gEAytxJmU5WOLblOGBG/mqeYNMipTNQOoVSrzTLajI1FrEg7NJGxOvTwsHP1Oclj4itNtAem2Zeq8r3lPdBmwJ0wwDHuRsBgLiiVqtOpXFQjLqzMtNhcQo0oSTLJqDSAe7pmML+EZ3L06nbF+zpq00Z0s5MQ4kMRCl9QmBuO6LC/wCQzOUzKMqdnDEkgKAWMQX07jmIN7HByeQIor/s3Rr1DTddFNDNlhGGrQysRFywBNxcT1t0LCPgtJaNMoAzlLgFNMe9ZAQCBE+Fze5w6R5HoDHMT1wud9RkKNsZjMZgBhxHKZqgpBMsoDg3IgKPeWRBlgJHh4jA3Dmdqj1FaQolQSYJZSIEDcAlZNpOBOIUyypRpqVMFtLsshbaR3RZud5N1wdwPMJ2feYDSDuQxUxOm9gQZMqZknyxyJQSi6GG61HJ1yVcyd4BIYRIHMCD5b424v2lRlp1BqqFjz0gKqAhgAJIO9x5zvhlwbgQzCr2QHujUxDQNZMBthNh1JnocE53gTPVWn2hpmgUQPaZqmpFtI1d7TIvub3nDdPSbWP4K30ypPwFhmdNRTqpqQuqF8yQRGkTuDGC8lwkGprUaYkgAgjZtudj5mCcXutku0yqU2oGmVcjVKvpOpkZ5IJCyL6hsLnCTMBGqB6hpisF0aaagU6lge2QrvqBm4EAEXtNy0ZpvOF/YcNVuSIhbc8seqsG33MY1qGx++ox7RF8JOkQ58idBNiJPltGFHFH75YkwBpAFr9SPhg6oZqvIgAL62wszyEuSbeZ+gxceQ6F2eqd2/hgNenUfX9sF8QXuifP6b4FemNvHDkLlyesJgeGNqiiD6HGU/1jygn9MbEb/D4AYhQHXTe1sC1kwz7OQfIYFrU74NMCSF9IQ3nbDfIeyNfMsFpUqjyeSkARO7HujbrgALBB8cd59g+J/wBAa2BV4NIKDpVf7Cd9QaQZ6C98OitzM2pPZijm/s7w+tknNKsFAaaqKzgS9MhTD6oiAw8dJ5izxf6mYdGFUms4UinUfvLpXTep70LLbw0gWtiD2wzxOeKOBppVGdVkqx7qkkMU90rJEAnVMG+GfAuG1sqvarRQDQdIRqjhplpKk6dWkET/ALuUEY2pf+Uc6Tt2DDJUaLRWVjmg6sK1RdNJmphIAExMsLwbgeWCchx1alU5k6UZO/BJphhpKs8i7bLIAsDsZnAvDKWYzdUtqFbsnLgsAwYd3+lBHdJALDUeXwgZ6ipmUpqDUraxUpCSEgEEKIAAuQIvBHTSST7IpotlDijVaEiroqujOsEmdSkCIBcxczaSB6SeyvF6zvUpnvkKtQNfugxFM673k3nYEjFZocBq0qfZvNQKoUUwWV5c/wBRIDEkKrkB7yTswIxbuE1atFDNJUVmJFiHIM94iTpiB0nVsDOB1HUbZceRumZrkA6VWb6SJI8CddyMeYCPGav9ny/bGYw/q4dn8B1M43To1BSYyQxl6m40iwAM+Nrnw54kpPUpKwAQB1LBmudRBVtI/uM8x16Y9q5hqk6j75JjSBEnwEWN4mATjXNZVpUBgQo0s3IWBABnvGT8umMl5oYdR9icrTajpVywkPp1e6YHxWRInDbivDoZXCox7SlMi/8Aqgkk+d9uQxSv4blkqP3l7Puhjqkmx023uRubY6JxMHSt4AqU5tM/1Ft4Y6Wm24oVJLIu4ZVqBq598K7kIEi4CmAxPelifjigZvhJoVTUqaKbuBNJSWIm8log94HmbzteetKsYpnt1VDVaafiVS0+BYfp88L8RmNjtCPnRU6qlit/GPURiRLG3P8AS1sehdz4QB9YxtTQ/GPTyxzTqih5FY397b4/TAWfcFjF56X8P3wVmqJ7QnmAD4CSbWwLTojTqImSOfgTyxFyMAcxRk9BiJ6F/X98NK9RVFhJNo/bA2YDRIAm0c46/n8sMTFyQGEiAemPJsRHMc+q4N0yPELfzm35YGqIAfGPoY9cEmAQs/5fOP8AGIMyt8SDcecfTHmZXaL/AOTgkCwFhjr38G+IK9B6Rbv0nLBZvodQNjy1A7cyOuORuMP/AOH5A4jlpJA18t50mB5FoB8CcaIOmZ9RXE6H7U8PqK71anZhmZeyKsdRKe7ZjpUDVuB+EzMjHmS4m2ZcqVcstmpoqkSggPrDAOhaTFxcW3OLTxzJ1nIFKIIIIayy3PUvfWN7G8jA2Q4YCGptQp0O0WSUjVIIvtfYG89IgX37lVnLcc0JvZbM6KjrrWgtV3JpkU9WvYaGUaWC2JP90iDBxrnPazJI9QBGqs4VXfuw0MRvYrBBPKZBEzOLe3CRqLBmDFQgIiQLzEC8kk3m9xGObe0HA3UhGUVKxqM4MwQrVLK7gjUWEQYsbDAOS5QVNcngzP8AMZpOyc6SwqVFDSP6el1EDUxki3hBiVOL/naxqUNYXTUUmUO4gm1jfkbSDYjkcJMlwlUCjR2FSmQSVAusi0gnUO6sMem0MQXGVKIAiLCgGLk4yanidN2pPIUU0LVqU/xVa4bmA1geYF9pxmGn/W6Y5n4jHmF3pdy8nHMhltTkalAEavKI36+Qm5542zVZg5BFlANxABZgvLlY/DfBzZPRl9cIajHUFkyFkLqOkQFkySbHzwIeHvZlCkk0wWkgH+o0CSYC2ItOwxhi1djbLNwTOikW0zIYgkLeTMDbax38cWKj7QmKmrvaQtzsxFRYuOQE7dMJMnlFpFSQEJmQZJuCOUhhcjn1wzy/BagpVNUBdDHkIO4tOxEGfE416EpbbiDgcVvaAm06TJ5cvPliscazva1mY8oA52AH7/HDLiWUIMsDPPewtePA4r+aWanMW/8AbY/ljK9Wbe2Rq8Mlv/Y0JnfE9OlYbd7ptNh8OeIHokHckm/3b7nBOTMsOcYpnQQBxHKx4A72i1726AG3jgAUO6Fg2j1Ij6Tix8QQmBESd+g5b8/18sK3ypmOkx5wfpikELEydyTbx9eRjEOZUAQoMdbeODn7pF9/nE4WVKhJBn5dcGmQjenCtPP1sPrvgRr6T1j/APP38cFVUmOvX6+WIalO8nl9fDBoW0BVFi4+4x5XuLcsFVKfLx+Rtgao0cvv/EYNMGgFsS5XMNTZainvIwYeBUyPniNxgjhtMNVRWMKWUE9AWAJ9BOHRYiWD6YovqUHqAfiMY1IEgkAkbGLixFvQn440y1VSoCtNvvbE2NRzzxmgThZnc4UMkT+nXB+ZPdOEFTLsykCGG8zt1E4VqN1UeSM2q1dd7mYFtyfrgau3ZyB1ll57TbwxnC8oRUAMxuBBBBv1+mJ81l2bVB7wfSI20KBcgzsxJA9MZYeGk4ty5sGxR/1A+HotvSUnGY0YwYOgHmIax6Y9xf6eBdor9CgFp6ezBghYO9S/vGPeYCQDtf0wqp5xGaXZS0lu6TBXamum4Bny33ucH18yFy9Xuy7SFiLae4t72J5RfVhevDasK9FWDqUSTAIMMgA6gCxj12xlQwPo0SxQtMxp0sYF+o9ev5Yty8SDAUWLsGZUlr90sAS19vjiH2f4CvZI1X3zJv3osN5O5ufCdrXnzPDFVywkqFMdZmNxuPDwxp03sV0SgriVTtSQANIsdJ59QbePzxW2rAwR0mJBsSbEjoI+fXEuScFm5TJN/wDbYR0ty64GqgA6RaFAtPTe995xnlLc9xo8OvOeO8mOWN8s8MPv/PLCvPUyVABI7wuvQMLHwjB2Tpjl98/vpiM3oaZs6ivODJ8BItE+GwwrK/3HlJiw288GZnMSsHodvI3vfoPXC2ugECehm+1zy5R9PLABi7M0pblAMR9+NsL3IkRtJ+QIj44Y1zZQDEk/W/30wu7Kw8yOnP8ASPjg0QwD4zf6Y0YbE2mPzGJ1HdnrJ3n7tgY7T0A38v3wRTB6xifn5TgAtNuY+/v0wbW8eYHyOBtOGIWwNxjVWxK64iIw2IqR2n2Ymrl6VVXbvKC0EWZZVl6+9ti18MzpaVabEw390b+uOVfwy9odOvLmTM1EHWF7y+BgA+hx0LJFnkmV5eXK33yG+D37aSObKO2TLBUup52wkasVYaR74vzE/p64LpFlp3OqbibHz/xhbmabEkIAZuN46Xt8fjhsnPogG0TVagNOQArKQQTJupMDyED54Z0eE01QKB/3AkMSdzqBmSb4rlWv2SVEKv8A1JC82V7DSOegi4PnixrxNZIMqBzO3xw26wilXUkHD6f9ieqgn488ZgI+0Cf2v8D+mPcXb7/MvynNKQpaIBYNTBgzziB5wYPmPXDmgQq93TAEQJiORE9PqcJMzlcuCsa7EKdjJN9dotIKgX3OGGYBpgIATB0nVduW07D4744DkObxQ0o8YAPf7qqLQeUgetziNuJFi4A1KTaZBiBEGImZ364UZ6k0HtAw6ACIGoQRyvG/U49pZ3ulQRMhduZGwMzY2+GGwboHJI9NaZOiWgNqM235j9BjS5ZmMmep+GDP5bWkEEBSdRgXIEDzPysMBawoPIC55WH5YpS3GvwvLNKlO95/xPzxuHAOmY+Fxe2NXqQbR9j9PpiNHmSY3O28Ys3IypVhlUc1MnzCjfA+YqyGcczAFzAFh9ceVPe5yYE9Jb6AfPHs36C/lJPTyxQQLWo+7O45+W5PzwGKdrc9t+U7emDah1RuBcmd7meW3LA7sImI0qbfEYIh4EkCINz8LYgKiOgmP8fHBdWy+P6+PmcCViPdnny/44tEAM41/ID88B19V/ywbWaQLbgfpgWvcC52i3lhiFsEZTbGknEoa3XfEbYYhcgjhPEmoVVqCZE7EixBB28CcdayPtClQIA8gKCJESI5wfuccaxdPZzLmplqbKe8GZGAHuhe9c7Rpvi5JvMTFrrFnV8rVVlEcxufmZHKeuGxKqIMR8sVTgOcLBQWXVzgbA6tJiPDxxaKhMG0iPXGuF1cuTKhd7RZdXp2ALKCV6gwRaOv0GFJzTvTU7X8ug3jaxHnhhUQkgifS3hz+/lheMgW1ATzgbgrOqJjrjJPUblVUWAtWYGC6gjl2i4zDel7ODSJfkOvTyxmNPs/R/H7AWc6ytRhNXUDphT1AWCbdAOfO+Ha1nZgzEgnvWnu+MYrlMsb6SFMkiOWqYuf15YaDizSFvqFpE+UWEADwxw9WErwOY7rVKrkUlEgSxLD8InvEcxq2H6YSZfhpLhtWksTKwIMkQIMjmN9o+E9PibGoFUkWJJBgGQLb7T9TiwcNymvSXVCRN1JIhSBPxjfEbcIZ4KZNnKYWmSdhPL/AG7fn154rggzPTDHjlU6iu4BBJvFx18/XCwnliaEWk7N3hY0mwSIMR1M2+N+eNzAEfdzt9MZmyALePxk4GDbn9edpw820eVakuI5TPh1PzAxtWkqN9iT+mNKhhTp3MCTv9zgWrXJGkNtPrYwPG8HFlkg93YD7B/bAtVzDdY5fDE7mw/5X+Z/LECm5HWBb5+WLIRZivMReLeu9vPGnZEsDFxqPrH6nG7MJnpJ+YHrj16cgmYBUxPmOvkcWUL8wTYLe35T9cC1jb0n4x+mGdSkBtyH1GFddvyj4YNAMg028ziLzxMxn76jERAwxAMiJx0b+FmeBp1qWmTqV/RgFYD/AMV+OOdMMWb+HWeKZsKHCdqpSSOe4Hht+WLnlGbVVxZ1elSIZzpCk7d28yCRbbc354YZfibGNREgDVHUTMH9OmFtXMhF0LJ2EiZBFgZPw9MeUz3T3rxMG17yd7b38sD+pa937mDaO85BXn4DY/5t8xgPhZl21CDuBtF+Y2xqMypK65EgX6WN/OTgcZzQ7kQ8CVN/L8z+m+HboylGdl0wl82hJ/pjfoMZhLUeqSTfc82+jRjMR6s/8/kTZ6CjhuWLBmsFSAZ91byxPQCAIG5IjHuWhq7gIOz2JMDUdyxI90eHIDzwzo1OzpqqCQNPaGLksT3QP7psIuIm2BIeVAGkzFjYWsCQb+WOfFqraDjlmVuEtYqwVd2IN1gzAG5nz5eOGvDsyo1lSQpDe9MSLmBHjiSvwwmiVLXKkaiNmI367xthfwrhhp6lJbU7AgQTJFNwZ6Ann5dcInNPyskuQLidY+7e3UdbW+A+OF4NjP8A67i3Q/GMT8VeajWAg6bbEAmLcrGMD5dZn7+5w2Huo6mgvIjUuYXvFwbDlAgmTt0O+B9UhvA/uJ+WCs0sFSJkDrbaBP6YWZmo4UFBfULAbqDBFz6zhiHBDU738cAZhO8BsN/2+ZwwfmSY3ufzwvzK3BBO0crdTfELRidL7z8j9cRBTKgcp87yOkc8TvV3A2G8Hx28r740dgJ+vnv5CcWRgpP35/cziVgWERsYHj6eeMeLjeD8sSgiR5crjbFlEecUC03gE9L/AJ4R1gPSfjvhrnjIG0Cx8rThJUgEgdbeX3GGRQMj1xBjEZW3riVjJ/U9BiATN/u2CQsjONsrmTTqK43Rgw81IP0xo5xo+2GCmd8phIVmIB94qD3ZIid/L7OIs7nJXuSb3jkPlHM/5xXvZ5zVpAsRppBBYCTqQdSZ2F7He2HLcLUi50gAN5wAANMdOcTaPPF7PNvk590T0c2XAAMctRBuYmeV/wBfiobPNTqLI0rc6hBG4UAjmJn4bYOqltJgxp2BFwIA8b9COhwk4m2pylQQOqiV9zVePdJ/fEhFpkRY2yrE3dJ/4sPlNsZhF/Mt/wDyQ+JiT4meeMwXm7Mgy4jnpWmoUMYlgLAbiRtflPn1wJk8+kXMFCOXhAPwvjbL0UALEkuPGZv97fDCtzYi224uQZEDcERG45ThEeC1gteW4ktzqgKNR1fgWRHmxMQPL0ny9aQxEn3QSTM8xMAD0xWaVYNTgzcrOqFsFYXM8jyF9sWrLqFp7g3Bne0b/HbzwueKT6WTrkqvGG/qbAHn5yZJ64DomDibihPasDY2kegwIzQMaE7VnW0l5ESZip99eXrgUsJ0+Hwtz+eNqj2EXxEi7mImT59N8EMMq1f6ii4GkzA5z5dPzwDUvMGxFjHI/f5YPqi8dB64HpUlEhRptO9p6X2AnEIa6bDxH39cQVX1bcz+WCe0Fx0GBa7REdQPScEi2aixb76/rjx2gKRytbyjGVGgkxsQB52v8ox6x7pHiY8YH74sEAzINx5fQfphatEg3tb6YYq8te249ItgN1keEeX3vg0CyFjYev54wrBxsz3Mdfl/jGVGtbe1+mCFgzrvjUHElTeAcQnfDELZ072TzdNsmKYMOUhjBiVkQxNgYEiDz2BxYOHsCkiSQQL7Hqd+7cn09cVD+G2bUpUpkCVYONtiNP5j54vdSsFbs206SLtsZEEEk8pgYx6i8zRjkqbFua4mCIK6dwTve/P+20es484dQFdpcmSZMWNosTsT5+ePc1R7qsQZB1HUQYnUNNhFiQY3thfQrMpYQdQJWxix32t0gYW5SvkUPxlcmLazbxbGYVozAABiBFgYt4e/jMH7Wf5/ZK9BPTqHQp/u39AeXLECnvL/AMZ6XGsfYxmMwnqg+pLQQavJh+fzxfWEIYtv8wcZjMKl73w/4RclP4iv9eoPE4DcfX5AY8xmNKOvD3V/ohqtf78ca1TAEdB+QxmMwYZvU2bzwurN7o61APmT+YHwxmMxSI+DRnIBjqB8jiLMWiOhPyGPMZhiKZ6Nz4/QgY2c2PkfpjMZiyhTVMEeR/LGoQSPBR+RxmMwQBCy2P8Ax/TGje7jMZggOoOxxC+2MxmGxFSLN7CViubEGO6fkVI+YGOkZq5cncQPmf0GMxmMXiPe/Yyz94H485nzKsfOSs/ARiLJOWEG4hPmTOMxmFPkVL3hWwvz+OMxmMxtJbP/2Q=="/>
          <p:cNvSpPr>
            <a:spLocks noChangeAspect="1" noChangeArrowheads="1"/>
          </p:cNvSpPr>
          <p:nvPr/>
        </p:nvSpPr>
        <p:spPr bwMode="auto">
          <a:xfrm>
            <a:off x="155575" y="-1874838"/>
            <a:ext cx="293370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proyectoalcornoque.files.wordpress.com/2011/07/img_2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933700" cy="3905251"/>
          </a:xfrm>
          <a:prstGeom prst="rect">
            <a:avLst/>
          </a:prstGeom>
          <a:noFill/>
        </p:spPr>
      </p:pic>
      <p:pic>
        <p:nvPicPr>
          <p:cNvPr id="27654" name="Picture 6" descr="https://encrypted-tbn2.gstatic.com/images?q=tbn:ANd9GcTXf34OuYvAenZKoJu_nw3riPmOUWDVUkvxfIAhqnxrYtx9gUykq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642918"/>
            <a:ext cx="4381500" cy="2428875"/>
          </a:xfrm>
          <a:prstGeom prst="rect">
            <a:avLst/>
          </a:prstGeom>
          <a:noFill/>
        </p:spPr>
      </p:pic>
      <p:pic>
        <p:nvPicPr>
          <p:cNvPr id="27656" name="Picture 8" descr="https://encrypted-tbn0.gstatic.com/images?q=tbn:ANd9GcSVsSFhqnZK_WX45SKmVD2Rtm0ikfW41PNM7aNwuGL8N691Uk3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429000"/>
            <a:ext cx="45720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data:image/jpeg;base64,/9j/4AAQSkZJRgABAQAAAQABAAD/2wCEAAkGBxQSEhQUExQWFhUXGBcXGBgYGR0eHBocGBcYGhgbGhofHyggGB8lGxoaITEhJSkrLi4uGB8zODUsNygtLisBCgoKDg0OGxAQGzQkHyQsNCwsNDQsLCw0LDQsLCwsLCwsLCwsLDQsLCwsLCwsLCwsLCwsNCwsLCwsLCwsLCwsLP/AABEIALgBEgMBIgACEQEDEQH/xAAcAAABBQEBAQAAAAAAAAAAAAAFAAIDBAYBBwj/xABJEAACAQIEAwUEBgYIBQMFAAABAhEDIQAEEjEFQVETImFxgQYykaFCUrHB0fAUI2JykuEHFRZUgqLS8TNDU5OyJESDNGNzo9P/xAAaAQACAwEBAAAAAAAAAAAAAAABAgADBAUG/8QALxEAAgIBAwQABQIGAwAAAAAAAAECEQMSITEEE0FRBSJhcfChsRQyUoGRwdHh8f/aAAwDAQACEQMRAD8A9JLYWsYBJxM8zOJ6efBxfoYtoMLUGJkqYDpmR1xOmYHXAcSBRagxIHwPSqOoxnOLe32WoVGpgPVZTDFICg8xqJv6AjA0sNnl/wDTDXduJ1dYsiU0SB9DTrE+Op2xz+jDKN/WGVcSf1hIA3hVYtzFgB+edv2l46+eqh6oC6RpRV+iszvu2+/2YJ+xHFKGWro9UEgBtJAkoWGknrETYXwZYJaNSYsckXOn+M9sZscVsZf2x9q1y2QqZrLmnVIKKsmRLsB3gCDIBnTY25Yzn9Gn9IVbO5g0MwKIlSyOgKnUI7pBJBkSbRtzxXY56YW/PTEgOGYWkSDzAIB8DE/YPhiEOK0icd04RxxRiEGtTGI2pDoPhiYr+fPHcQhVFMfVHwGF2S/VX+Efhi1GOBBibEIBl0+on8I/DHDlKf8A00/gX8MWdOFGBsQqnJUv+lT/AIF/DEVThlFo/VUxBn3Fv4G35jFqsY6+gk/YcdUSJv6iPlyxKQdyv/V1D/o0v+2v4Y6OF5f/AKFH/tr+GLGjHNOBSJbIP6oy393o/wDbX8McPBct/d6P/bX8MWYwsDSiWyo3AMqf/b0v4QPsxz+zuU/u9L+HF4HDgcTTH0G2DT7NZP8Au1P4Y7/ZvJ/3al/DglOOjA0x9Etgw+zGT/u1L+HHG9lskf8A21P4H8cFpx2cTTH0S2Bv7I5L+70/8344R9jsj/d1+Lf6sGg2HDE0x9Et+wB/YvI/3df4m/1Y7g9juJpj6Jqfs8vpUjOJlpHFCnm+uLCZ/G7coVFwUDiXs2xUXiGJqfEcL8w2xS9p8+crlnqTDGET95puPIBm/wAOPJmrAbkAY1X9JHFjUdaWyoA3mzj7lgf4jjzjNe9he5KJHCMlae5pUaRa5A3B3H8sSUHIE9J/l88ZrK5g02DLuOXIjmDgxxaovYa0JioywOaxJKzzgg4qeXSnDw/xr/gZY7eryvxBBKa1B2TbPsejAdw+hPwJHPEHB5y+Zos5GhXpudIkaRUViVHM93ztGBHBc0VaSxsQRPX8gYI56pL1UuRqZ08AZYjyj/xxbkyKVMSGKSi/R9EZDOisi1KbBkYSCPzY+Bxa1E748k/oz9qly61Frt+rK61P7akAiJ3ZTy+reOZdv6Uxqk0CtMdWEkfcfCPXFUmkyyO6PRlqXibjlN/DDyx9MYPJ/wBKOVdwrJUVG7vaWtO+x1D0vbG8y+aRlVlYMpAKkGZB2M88LqDQ4vt42GEdU+GH9qOuO9sOuJZKOAHHFW5Hrv1x3tfhh4qDAslEbHcCSQAYG8Ekc7cj8MSAXxw6TO14BPgNvtPxOHhhgWGhq0zFzOOoOojDtWFqxLIc046VwteOziEG6BhacPxzEshzTjgXD8LEsg0DHQMdx3AINwsdLYQacQgow4Y5hYhB04WGRhYhDxpKo64kFTxxQBHK/iRidYvf5D/bHQsylxagxItTFRI6/AD7YjEyqObR8MQJivbunprh5tUUHyKgL9wPrjHZpu9j0j2y4ealEMo1GmxMACdJHeNt7gfPGM4XlEc3SSJJM2ggaZHmGvjJlnTdmmGO4poDhpO08owbOWY5QLpOoQ4EX9+pJ/gOCNKhStoVRcXCx8D+fsxeNEazYd7THXYnf1HwxknlutjTi6aUnS3MhwjKvUqimikseXle/QReT0xqPaDh3YhHLIWRQIUm5kRuBYXnwODHBS2tGHdGrTUaQAqwdXebnewF4tacZT2mzBdzJ27votj85ONkGnjtrdmbPGWPJ2r4KZzPd1AARYDlPgLj44oyxbves/eMWVYAhDEC53B68o+JxUDkuTcT0visQM5Z9LMoA0yLr4eWD+QzDaWAM6SI6T1HWcZjK90qFFzMn6W/3WO+DnAM2uuGEybg3mQQRiuSLYcUajI+2NSk0KiKJXVoLgETJGksUB5AgfHGvyntQ9RlZe7TJFmUbaoJJ3H+2PNDw8nMdmNiQSeYBGo+sfPGi4rWFOkFWO9CgdFG/nYR64r6idOOPHy3f9g4E6lOfCPVDX5zbY+HgemGjNSNwD5yPun5Y864Nx6tTpOiMO8DpLSdBJ3AJgjexETeN50HBOMCuIaEqDdeW8WPSbb8x1xo2uhE7RpzmhbxMeVib/DDqeYkTt4GMDNUbsvjiSn6YOkNhIVh1xVrcUQPoDS+ktAjYEA/aLb4ijywFznsnRquzs1UajJUVDon90yBe9ueFaIaLhnElrU9axGp1sfqOy/dPri32mAvDeGrQXShOn9oz6/npi/p8sSglvtMLtcVVS+ww8J5YFAJ+1x3tcRKmHBfDAIR5riSU41mJMDx9PzuMSUs2G2+eGvl1b3kUxtIB/2wyrkVYCJSDPctMcja4wSFoVMc7bHOzHQY72Q+qMAgu3xzt8cNJemE1BenwJxA7He3wsM/RE/a/ib8cLEJseMU619vjP4YkIIuAfWSMRUWJvER0B/nGJkqtzAjwkn/AMRjeYh1N26Qen88PFYqY68gD+GEGUCTHrI+3fEiBTfl5fyxLCOpE7lo8xb8264wmZ4dVWrU1ACnVdqoIi4JkKY2gEW/3xuMztBsG7p5d3dyQB9UESeZGAvFM2KjTBKrYT4kmY5eU/yy9TJaa8m/oumyZpfKtvIPpUoE8uXieZxPl3uNclZGoCxI1SQD16E+WJaoAXvGLEgQdtMrYCIJgX6jA1quoQCB4sYER1/M456PT4cUMOOvPlhHh+eC90yVnVHWCJ9YG+MVnXJMt1M+fPGiyVHtUc7ETvtNiD+yZ8dptgFxBJYgXe5bz5ep3J5zjViybafRwPiEYyy9yHkrwb+Np8McoNpgidU26eHrvjlMkjTznFpKPMwRPMQL74sZhSsfk6NRhNPvSe9tbePIwDgxwnKlCzvCkKdIYbk2t6n7cEuD0aQlKZDcyR7u0XPPnAHXEHGcyA99kH23j89cZ9TlLSa3BY4a73NHwLKlnqVeXdQegBY/EgehxQ41mNVUxsnd9fpfO3pifLcXSlltSsCQtvFifmNRvG2BOoHz3PmTMSbnff8A3wnTRc80skvsijqZKGKONfdhXK1do+X3jngmlcSjKIcFpI+kCjmCBcwVCwLwY6YzmWqQb3xazNRuzdVN27vxZCR6gEeuNc9nZRido9E4fmS4uTqsedwdmHh5iQQRi8ahEQJtuPuxnOC5gBiRZGdwrEAQWIuVkwssgPL3IPdODiu03A35NPrEHFeDJrTvwaMsNLLqVDHLwiT92Je0I6fD/bGD9s+MaMxllBjSGqkT72l6YUW2sKnTGp4XnVrIlRGYq4lSAZgGCYkkfzxbYgRWqxjb1/liQ1HAtHoCR8JBxFSBEyzHz0n4RJHrjj5oICWZQLEk2O/QDywCE1CuxMMgBjeJB6xe3rif9IFpBv8An0tinUzIHdEk3jukj4wB88SfpZmNDkxuFOn0PP0wCF0VR4jwMfn54StPME+kwfLA8Z8TqIrCLR2bkecAR8MT/pQgHcGIGlg1+s4AS7J6YaKgBO/WJP44jcwJFp8CR6wDGElbYgagSBIa1/XlgELC1AetjzBH274SKATvJ8SdugNsRNUUGC2knk0CfLacJqii5tymDt0kYhCbtAOt/D79jhNBtBgcgSPsxUqMoBg1fg/xkj7MMTiKEQSQdoUPP/jqxCBHtfD7fwwsUv0qn9dvgf8AThYlko8fpvJ0xbfkPs/DEoBBsP8AMYHS0X+WKgDQSYkbC/r4/nngRxTjRpyAe90sf4hHynG1ySW5jSbdGifMbBiB6wPmI9JxwV0EwB5gE38htjM5LPZk3KQp6qF/BvXwxZftmnUylCCDTKyt5gFjeMIsl+B3CuWglU4gjlkDBiViFJkAxJ90gTbeJ04qZWiFka5GxBmB6gz6beGM69fs3YElS5GrSpAtaNRBaB4AYIFtNICmdRYFwZN1MXGolvQ/fjJluT3Oh0uV401G/ZzP5gqYAPdAvNpufMG+1/PFPLkNOpdQtbYST4X+YxYdE0jUIJF55b7ee+K+SpyDB2YyOcWggc/z6NHGkLm+IZsqpvYN8MygFOoAbN7p5qSrQfGDcdY8xjM5miFruAfdMGDsYBMeRMemNJw+oUt4MPMEQRO3l0OM/UybUq7gixOtY2KsT8xsRyOK+24ycvDFjmU1GPlBPMZVDRDMg7RQ2h1UhjAkG0BiIKlWnl1OJOCZmkwOvSpFyORjmoN+Yt44hzGeqCiipH/EJgC/uhdxDCxjflgXWVtQfSViZERPw3/lhox1Y/qTuPHmvwafOZ8oBABJ90GJPjA2Hnitk8gHIep37klSO73gRLDmYO3K2GZKglRVYbRcc7xaenj4eNigYA+98/sxknPStMefJpV5HcuPAA4lw+nRrKEXSpGoqSWAg96J2HuiJJ7xxLSrX1Hc7Dr4/b8cQ8XraammANU87cjMeX2Yjyblm1MYB90cyB9gxtwt6FZzs6+dhLtP5/npgpk31FT47+hE4z5zEnnvB9MHOCCTttc+HL749cDqP5GHpv50g5SePGQwPkRHy38wME39o8stQKySx+lpG8KxMnl3o8DIwGrVYAX4Ab+Q54zfHWKHXpAGmwO5Mk7zqHvDnzvjn9HJqdezodVG42FON8SStxLWpDrTpIBsRJMkQCQbMQb88bP2SzQ0ErS1gkiVIlVsVENFtzaPLHi2V4iVqFwb2IPiIIPnIBxpK3FxSpBV98BQdzpBXW1uUGoQSPqmbDHR82Y/B7C2cQAliVi8sIt4Qt+luuMtlvaqnnMytIAJS94NNyyqWEmQADYRyYbmceeNxVmRQ9SQDIVpA2uYmAfHEXCc92OZp1dl1oxHhILA+o+GDYlnvPYjSI01CB9Jiftn54q1stqALUaC/tQDHhdRHxxM1Rdk0Pe/eFvKAfPFPN1mEgPH7IqKCR1H6vVPriWMWMtTAIipbokqPOe0wWS1pBn874CfplRVGmnUqTuQ6GPP/acEKdYASVI1bwhJnx0T4XwGEvMIuGafP8iMNbMxdgF8WZYPhcjFI1kPdBH7uqP8pv8AIYoJwqkDqHZ2JidcX5GKkA+mAEPFy4BVwPFSGHw5/PEhFryfTeeVx+GBeUpKoBamixJHZhiPjHj8sTGoARpGkTJOor43WLz1wCBAUwdpB9RGOij11GOcn/VgS3HaKm1Q2jVKvsf8JDHwGJRxBXVijKwm8CfIyuor/iHwxAFpuGKbzU/71T/VhYelaw/XJt1XCxCbnjeX5AT5bfIfhgJkuDKtVpCs7VT+6gZ7RysDJ5yCMVeO8da9Ol3RzINz5tz8hbFDhWf0EHkbN+Ppi7uqT+gkuncU1e4a4rnq9FhRYqqSzgqJ1SQJafeA0gx4n04MuYB1sWt3jtcmOe1vtw3jeTqVjTqoO07NTqWbsszIHO2/OL9cU6PGBRLK9EVKMwAyrrTmAZBIOncCx3GC9uSjngi4hUSo5Jkafe0CdUnrssfhiqeIKnuJHUwS3qSMFKmfy3dimULEjTIIiGBHvW70CReJI6Y02QQPRuqFg2xFmZYAbaxIIMxzjyFWx7dHnxzTsTAZjEnwEbnoAOfhjRLwY0my5mdaKG7wMORJW1gAxIH743xt+GKH1uipKzJRQKgUgXj3X3MqReRe+M3nck1OKZipRaeyZRvp+hG6ugjunwPnBW9itT03Xpt48x+GHZmgHSNiLg9DB+W0jn5gYMZfgVOqtJtWlimguNtSsdJZR7wI3i4tik9BqZKuIIMH+R5j8QcH6MVWt0BeFJKsHCMymImCLT4ziXMcO1aQJpidLEaTZiAYsDb8xixxTKNGqmxBG8c7zt538xilwvPM7inrBKyx09BIg8veYfAeueS0WzfDIppLyWMxkSpUqC1gGgXts3K/I+nTENREG4qljyJK/MfdODgX6wnp4Yr5qgvMCPh+bYwLNb3NfapbFI5RHpGnYTzPeM7gyZJwCp5SqX7NUYue74nkAvh5b4vcRpKiyCyRzJt8DJPlbB32czIr0qfaNIUaYEwSLSY2kAE+Jxu6VXbvYxdV4VblDK+zlUMofSnK7A3O9hPz6jGwyHCVpZfMFVJIRDraB7ramiCdIifOB4DFbOcQNJR2VJahqN2ekju6FXVUvyYyoA8AeWDGVbTlyzLNOpSJnUCV1oYBMd4gne0wbYuypODRTh2mmZ/JqrB9UloUq3KQdo8ZjAf2vyhfLBlBJSop2kwwZW+en+HB2lQ0gSdxIj7fE/Zjmdy+vL1lg95Ssjy1D5gD1IxxMc9M0/qdfLHVFo81ymV1VXBj3yBM373htbGh4hwqkKT1dVcsjEkDSVde6XdLTHeWJiwJ8cC6mTrF5QK0DdSBMD6UxJG2NtVpP2OW0orVRQq9pJAlKnaSNS33mBJiw5HHZ8nK8HngqjtJjuDUFDASQQQuoC2oSCYtIxYp0laNZsTpImDESd7Ym9oMq9GtodAmkQum40glh3vpEAhZP1b4s+yOn9Ny7MNSI2trFoswUwAdmZfliAPX+DZs1KVMOQaqgKx3kqIYrBBFu95HBZwSLAMRt3p+DRv64zxyzw7I7UWqPrEryCqiySSJIXVBmNV8Uhks6VlM4WJ3kKb+BVflAwaGuvBqDmiQZV1iLRv6sB9uK9dtQBdATyhWFjv3hIPocUeHVc0o013o1AYAJDBj4cgx8IxdWohhQ6qxvoabx+w8E+gGF4G5Flqi0V/Vq83bS1UjneztHx64fl+Iw57RTTY3XtQqyPB6WoEfvRijnmpshSoyLB+k0DxHdqW/NsEcllTTUaQyKbgKwdPgyd3zt54joCssrmjvqdB1ULUpn1VZnzjEvYtpPeOkidYeDBv9IMR8RiCuCATcMPdPfUR4lGafhHhjtPN0KwAL0ywmCtUWI8tJn0wtjEIyrKC+uq4IgCKZnxLKpYnzxDls9UYMqpmUI2ZtJXzmDE+E4t1aKqZesRNu8zAH0LkH0jFasUUqy6KrX0lQgf8AiWqp8LA4Ngoj7fMCxrPP/wCVPs7O2FgiK9X+7Vf4h/qwsSwUfPKU9WjtJH0YvLxZYAuehPTni3xPh7Zemrd1dRKxYki5mSNXhy+3BReIW1KVUqDp1AQBI5i8xq9W8BgbnM2lUK1WnL7mCoPMAaov1uOnTGiOPSUzz63Zb9n+JXCg8+6fH6p+3G14Rw6kzmqF/WMCpBg+9oIUA+8AaXweOuPPM/Wp6VIXRAAEQACP3QSx8S0403stxmWVzd0ieu0Bh59PTngrbYre+5S9sOAVctU1L3VrTKxCggKb2gTcidiDtgtleDslKnm6Wp6TD9ahjWmkQ4tAJDEx9YEdRq3XtNwsV8vCIrMy9rRYgFSSLjw1CxA6gczgL7NZdqarTc/qa6wCTMVF7rKehDalI8CRyhHyNRFS4eQP0jKH9aBrKz3XRtje0bgxvrvvgNXz4r69K9nUIDPTNwChMVAYseYbcTBkSMT5riNbh9ZqY0imrEiQSwR+ke+AwZSADYyAcTZuhks+qtTqCjXgWLDSxN+682P7JJMi98RMjRP7NOatJqdRQraiwjYED6MciLCOq88Scd4S9WkmZS5RTSrAbkLdHjrpJPkV6YzprV8mYrLBBJSqAQpIjc8uV/LffGp4HxFw9V1KmmUQ1Ka3K2Oiqt73QqyXsFAJnEbrYiVmapmwkT/PlijSyKpWaoou4APxnbqfuxoeNZFNP6TQKtSZoKj/AJbG8EbgHx2PTUAA0+oxbjwLNFp8FcsrwyTQSzrKoVRuBDHqeceW2BGdzcC0DzufGFH2nEuYY+fj+OIsogLa2AibTMdATF7G4jmMcbNgeGdT/wDTtYMqywuILz+TQtTStrZvfOl1BUPAAIKmTAmARufSelRGWqVqVFjHuvzJNwYMGCI5Yq5nLV3qVKnZ1CSRBCNEKBEGNsX89RXtqrgFe0K1PV1BYMORDahH4417xxInRQjl6upK1uWP6ydwqkwEBAseZJJ8/PlhkdlTZgzDWyM4nukTDELEBpVQSNxa+GhAF3vJnwAiInaZPjbFTiWaFEIzbM0G9yFW/wACRihylLazsdT0vT48bkopB/LZrUoKkEYJcOzEEg7GAfIhlb5N8sZXJMh71OPNbH1jfBbL1mW7EFRuZAO/z9Ixinjp0jnqSaK4SkhZA2lwSsESARIInzH53xHlalSk7MlwV0RZu749JI8InEXtEqgrVLr34ViJgaVhS1u6SoiZP/DM74rUM0r2mTIG++x3ET5Ryx0YSbipI57xxUtLNRkGVnq1KlIFXNMKWp9oA9NYIVZBDS3ujczBMHEnCuHNTK5o0abs71HdgjCrFSbaPAENzNmG5nA7gefYO0EC1oJggwNLEG0cm2tjVJUapSD0oaYs9uXumO7q+GLoSsqnDT9ghTdTYEAdVP22tiD9EVjpZRq3VyomRtBUht4M8o5YA5nKB6gVmXtAJBpGHA6OhJv5MPLFzK8apgdm/aR/9wAh/JpkHzg4b7C37QTfNZimoBy4qKN2FVdo2h4Mec4bkalOrbsXpzyUgKDf3uzYET1IjAzN8eFKNKVqlMmCVJZ16gliD6hztgpwqvSrLKVHaDs47w8CT3+t5J8cK9gppvkeKFRSASdImFcJUVukMIcHzHriAJRUlaa0lqk+6jik58IYX9CcWM7WWlOliLyVZybc41SR+bYfSajXAvSrAiBKrrNpi0X2sBPhgWNSI81XzNMKaaRAgiqtRj5TS1fGMDc5xLMVAe8tMixCib//AC0xHrgrTyEL+prOvLRq1pt9V7oR9VSuIj+lLsFqWiSYEcrBWafXATQGmU8pnKlIBqwnUI9wlH9aRZCfMW3ETg1ToZerHaUabFvrqDMcg2mT6qPXFek1SGBosCQJgBQbQTP0vgW8sAc9mUoPr/RK6EblVlWHQhdPjYyDg8g4NA3AaM//AEtIeGoW/wAuFgTT9vMuABGZEAW1MI8IDQPIYWBTDqR5DlAiDTqJMS0AGCfs+eHdkkkw0Hw73zmB4DAxK6nckeUD54shHIhVJJ3BJaBymTA8sbFLyZNDsvqVAUMyqjQCTeNPe7w3JtPn547l8xpc1acwGgBjLEHkYAAt/LFfhWQFRpcPpXoPkswBF7/kdqZfQ0BI6CS3Pqd+s235YEnZEkj2D2H9ogydgzdxjqpMT7r/AFZ5Sduh/exPUrIz1ADNGu5LSD3KqjTVZR9UwNrkkGDBny7gueNOxBCMb9ATz/HGwy9FK+XehUMzUFUWAIvLFW2m5vG3XCNN8DqXhhD2qyuqmq1oWtRh6VU+5WQRILSBqKgCZhoFwcBeCZDL5pu1qNWU6QjKmgEuNWourIWfulYJkwbnbEWZyWaycolY1Mvt35ZV6akvpBsS6fCRGCWRy2U7Lt9LBTCmHfVRax0Eow1LHeDTtE+A2shPS4UFDJls2AT/AMnMd6m3LfToBgH6PPeBilw3gxTMOApylYDUqNHZMphWT6jISFIJI3F9Sg4sV9DkGjWV/Nw4Fhybvdfpcuc46M3VRQNNQqLqVExIIMKxgDkRquDfDKN8Asl4jwliH0A0XPdZCZR7yAGIteIDCRNmJN84kgFXBDqYIPL82+OD78bZ4RA9PWCrI6M1IkfVUj9WCJMhoWCScDeIUagK06oUOikajMsF2UnnuSCbmfARpw5NLKMsL3KSPbDMyTqDE2kGwt8OQ+zHFMb/AJ6YcpEEG4Mj7sXdR08eohT58MTp+olgna48ozVMKwBAYs1yNI3J5Gb/AM8X8mIAERIn4/yjEOd4doZRfSSBIA2J2t4c46+IwRpZRm91QfAWJuBb444/ULR8rPUfA4KUpZf7f5GVe7bcmxMyB5kWJ8BO3pjO8czk1NBOoKumT1JJkekDGi4nVCgFNSg2g7iN789x8cY/iGUqamfSdM7i+w58xbmcLgjbs1fGc2nCoeW/2/7J8utZSQiEHcxuNQsRfpsRjQ5LhufqGArmYI1BQCCIENVMXYgetsZvhnF3oMrqFOnbVMR0sQYBvY2xtaX9LFVwFzFHUmxNN2m/7+rV6tPji9xT5R5xSkuGUuJ8Oz9FD22UJUEHuw0WjVNOQBcna0jFPhuUrV0bssrU0zc9oukNPIMmoG0QrDx6Y9KyPtYmYyp7LMKawAjUO+qlgve5zBkEmJgYucKpUTpokFlYEtUSoqid++Q4Oq+5LYijFbIDlJ7sxNDgdcUyzXI7wVn0uYBA95lB36tvscRVfaiplB2ddTrJJU9m1NtP0QTKq4iLgnocbjO+wGVJLpUqsbk03qXMSAEZCDcjcnxxNl/Y6g4UVFdGkgq1R6i6rSbl0U7XEYCir2Gc5VTPM8kNbCor1jqY99qTQSTvqQsTc76YxoeC8QqUC3aVWamx7oEVEPk+qAecA25jBrPcDfJ0qoolK9EyXou1ufut3hIJmDp9dsed5x3VqmYywWmndFSkRYQAADMioCVMSBHeAANyssPlclkOqf8ALNWj0vhnEqWYJ0lVYeEkb7pY78wTiYZplg1FWtTupempV0O0sAZX00n7/KMnxRKjqQ36PWm12NMsTtqu1Im9jqW9yMb7hHtNpdaOep9nVAhahAAYcpI5eIJXywttbSHcVLeBoH4g4ACIag+iZJPk8kX+JwHzntEKTEtl7/SBco48DIOsfLBfOUGsUrOh5AaT8m974nFtEDUtNYLUPWFAv4TbyGC5JeCvS35Mz/a7LO2o0XUkRrgH/CTPLxjBdfaOjpHv+FjN99/jzwNr8CyysSKZBPIMQI+P3nEi8CSpT1ZSszbgqXmCPogz3SOhjEehgXcXo0NJ0dQaZgTYrMeBZAQb+V7jEVUvOxY8ijlBb9klvgQcA+HZTN0LI/aD6VKoQWE76T3t/IjBepVZlHcqIPpKAHAjf9Xc+oVvIYVxSGUmyYVa/wD0Kx8e7/8A0H2DCxCKFDqv/wCv8R9g8hhYFBs8SThCkQQzHvCw0AERzMkzyMHBvhWQRFJCwbT3i8nYAFrX6wMLTAuVW4F5J5xMA9DiZq40GJi55C5tty6X6n02ujEm/ZcpqoaLAHUDFhfeI+7FTMalBU97bS9h3YMhx12gixviV6ndViLMJBPPrHxxXQF3i4Ag3+P59MKEq5tSFAPO5kxc+Pwxb9n+ImezY95R3D1HTx+8YbxCmkfrIA8TGAdfiVNGET4FRt8b28sNjkoytknBuNI9hylGnVQKlqdUm0/8KobkdNJYxH7QI5nGSdK/D6rMkNTJ0urizg3AKxEzABBnUDETGJuAcYBE7qwAqDqDzHXnHmRzxq8wq107OqYdgoVjbX9Km6nqZKn9oqedmy4kntw+BYT1L6ox65jJZoQaXYuImQTSJJue0EvSHKdhafGPO8GNIOdTADSVAqFTcwRYkMDNtwdLXBEF2d4Y1R6iNTZa6kKr0wQtUtoADAWUsGOomxkeIwPrcFztDKM5GrKklWU97s2B0s2mNVO4iUI2G4IxRe9MsrawtwvK0czTVKhalWptKViSRUBLaNRkQwI06j9USQbkrU4qdFTK5sEtT0qKqySs95CSwllYXHgCNxGMHwvi6nSrgSCFDAC66iCDeze7fmU7xuZO56sa4Q6jqRNAqK3vLI0+Y6g7wuxGLIJt7CSdLcWUpq6aCSHSQPEjdTbnyMYrxy2P5nCoPpJFSzPFxJGpQeu0jT5aTfEuYcN9WQADAAm03/agiTz38cdHDJ1TMWRLkr5j3biemEHQAFhMDYWkxaT0nfw+TK0kAja8+eOPl0USzEypIVRB1Xhbi4FiTtBgXjHH6+evM162PbfAsUcfSKX9Tb/1+wJ4sxCkjvOdoiBPQeuO5MMUDHfZvKAZj87HDaukOiVT7xixsI5z5x6TjvDGmADGytbmLz9vzxf0cdjk/HsmrNp8Jfn+v0M3n6eiqwA0wQReeQIINrcx9++DXsxwGnmA9Ss9ZUDFf1VNnMwDJIUj6QtgpVydOpAqKpIBvcSN+7DSOdrx474jbJVETTl6zIoJbQ0Ms9biV2HXYYtl00vByo9RHyLP5VcunZJmaoQMWVWpGzHnBA7xAjbp4Yz6cWqI4K1ZCwqkgAadWuCgBkarxg3+lZ0CO1pt/j+0CMDs/l8zUJZqdMt9ZSJ+bX25+OKu3L0P3I+WVs3xeuajOKzKWMkUndVEjYC0Ri1lfaPOIARmqunY94Ow/wALYqU8lWVSpoMRIb1AYDa8d64Bv6AhmXokFtVB2HS4iNztJwri1yh1JeGbDI/0m5imKa1GqEhdL2S5nusBA2HLbbbEXGPbKhWk/o+ttLL+sJUEFhClabX7ouSd4Ntjl6b0ACWpVTfrAWdgDJn1xUrmnbQXnnqj5QMKEJ1vaR+8KNKjQRlCsiICrAfWDSrne5E33xd4b7R12VaVQUnog+6aSrHUpoC6THMYEcLyYbvPYTA8Sfz9uCC5XSwHLC5FS3LsCTlyb9c1llpdmBW0gSLyVMcjIJG9rDyxFw1M1QIqUKoem19MkqevdN1PUCDgVWazeRxUyPEWpExdT7ykmD8Nj0Ixkw5X54Ol1XRxpOOzPQDxum6xXpKPCJHwO3wOGcOyeV1F8tU0OblQbT4CNQ9VjADL8O/SBrpOzjmjHvr4eP34WZ9mwwurA9QftGNVJrZnIblF1JG1NeYFVNP7yhlP7rjbyIOJBQplgVZp/YqvH8Gog+ox5xlalfKPC1qgX6puP4TKn0weX2kcLqMNG/dg/EEH5YR4n4HWaPk2X+Nv8v8AowsZce3VDnqB6S3+nCxVon6LO5D2YjPr3QsxAk+J3j0APxxRbO0/d1e9pmLxcA7c4k4rcXrF9WkkRcXudAEz4x3v8OOf1U9WtRSnc1FpvqabdowUS0mYIj4+m1u2ZYxVKwhxHj4croQhVgKpMQogiRF9XON/QYqrnq1UkhggNrb25RJYbeGONwxqGZWi7WLA6hAkKSDvcHyP0uZxoOLcEXt5pMOzhe4LXAhrrdRYHu9652xEpSdDOUY8GTz1JgzAHXp7rN+0DJCySTBEEiOfLDBwevUWVouV6x877+mN/QyFJHU9mqa7BiNUED6oA0gxv4CfBHNVH1aO0CAGHbVTJaN1pyCVH7Qkkchu3aVg77oxnBqlbLMFqU2UcpFoPLyP2/L0ChxJKtJaVYBqBZWBA71MyNZXefpSvUkiJxnWzyJTomoC7OYiJkkkSJtP4ct8Vcnn+zqsjKUUm2qPjYm/W+NEHFrRLgzy1XqRvs92VdK9Om2plpgNzvJCd5hLAXZSxJAa98U+Ae1GmkIJN4cb32bUG94MI7pggztbFj2cqrFUDfRIjmAevOBHpgRVoHtBBEPTUrtYq7JVt+8C23/MWDthFj0zSkNKepWghmMlw7NEtUo9k4BZnpSlhzNtI5cwMZipkOyf/wBOWrUzMAjSwJMk3ABnoAIONOOGDsRUqQKO4U/TIMSY5Tb+W4nPZ9sxamulVHuqQCwAMCfoj8fXD6E5PSI5UlqA9aqrqXLQgi9wUIJtESWO0emJMnnlrSCIB2mJHnyuL+HxxnsnVqZqqQ/cVAYSICXA2+tyvgs6Jl0mNTH/AHv0Hl4eEPjyb2+PYk8fjyFQvZkAm/TyBk/L5YHcZ4jSXUywGtEc/TY+uBlarXILd8ho5E7CABa0CwxNk+CNUhqthax3IHKNgMc7LCMp2lS/f7nVw9VPHCr3/wAV9qBlXJ1HQVWVmZoZSJPdIM2A+tp8h54m4XXgq/UXE+mDFZ2VmBFgDp6FTa3lt/hHXASs81qhknVDKYsVJiPQhhO1jjRilTVGPI3O9W4dy2aV6kCQVW4YQbiQYPIg788TVafeifEe6eUzaYsDvfAIVdPukg7CBy3N/PDhn35t8VBxt7u2/wCfqZOzvt+foGEQwSSY63i8x9mIxIJuoiY7vlH0rTfy8cCzxKoDup/+M/c2JU4mdJHdhiJHfEx1sdsJrjfIe3KuC8QSREHbmBHXeMMlttPwM/CN8URxG/uLz2c/euOHiQmdLejL95GC5L2BQl5RYaoeeq/iPLnMeuGoVBmBPKw+2MQniImSKn+X7jhwz62NwJJuOoAiZ8NvE9cLqV8jaX6J81mNCljsB6+l8VspnBWddKkAQLxczM/AfbilxXOB9IBtMmecbYu8EpX1eE/Gw+WMnWZdmlwdD4dguab5DVf3W8jgVOLGYzEsenhy8sVKqRjmwjR3c2TUW8hnnouHQwR8D5jnjdZb2wVqZfspKj9Yqm4A+lpPvJ4jab2vjzmm1xONrwjPZamAxpLI91ls3xBn1wzlpMssfcQWocbyWaEWUnkyyPxGA+f4IaTa6QRl6KxiPU2xW4pwbL16gfJv2bt3jTHIz9Ecrz3fKOglyy5ql3atPtF6iQw9RvjRjkmrizl5oSi6mim2bpSZoNPkuFi3UCybVNzyH44WG1FVGKz9fQzd24KssDaAAR6i3lg3waszQqpqRVTSQ3eUSWB0gEnyjl6YznGAe3aN9I+YjHOHBmUBFJdCyiG0kSDpIIjY+OL57ZH9wQVwRtKpd2tQGsAgNUUgAHeO4T6W8ziZKea73eoRH0QykdCTc/K+KmRpPVpKuYpu8Rc1ZYkWmVaeuIRkqDwe3qNSFtAdYQ7CbSdhcyfPfFtPkqtF2rUctqemGqCO8umpMdFJXT6Rvi+jtXVlcVF7ttSlZvH1iGiNvLrgLW9lFqLqo1HA5FhKnylQWH44i4HmjlHK13plSHVisEggSsqFDR9584F1s+AqLfHIzKZsPmNbamZO6qIjQgH0mbSQJF/li/mB+kUyalNlcXRSQSL2lgwMR4YF/wBo0VqjKshiDDkjZQNl8uo3+FHOe0tepZXNNT9Cl3APMrDMT1JJvit5Ipey1YZP6BvgvEWR+zbu1FjTeY2On15dRbnjQZ3idFE1AfrGYhV3udMwInTImd7xeZx5g7VQ2oh53lgb/m18a3g/FBXSTAdYDA7+J/Hz840Y5d1U9mU5Y9vdbon4hxTMsFFVl0gCyqABAECZMgRPK8mJAitklYsCOXP8/Zgho1SIERsD0vzwB4nxiP1VDfYuBZesfeeWNPyYUZvnysscX4slNmFMBqrG4A5xHejcxaMRcP4c5Pa1jLbhTBAH2Hy+3D+EcOp0xr1B35tNgT06T1OC4YcpPkD9uOfknPI+DZCMYIYCcOY28fzOHlp3Ux4z98YRcR8uX3nFfZn6G7kfZQzVQBhMQQVk8tiPmB88CsxwltQempKkTA8ZM/E4NvSDcxa8j7h19eeI1yVMMdKb3M84EliB4SZxoxYJ+SmeaK4M5WUr7yETIuCLEQSJiSOV8V6o7xA2E3FtVzfacaqsVkjT3eam8j78UzSpEAEJA2BFh5d63yxMqcXuNCaaM47dNQ9ScNJPU/DGh/RaJO1OPMi3o2GVcllwCZ5Whjv/ABYrsfUgPQUsDBkifpKOX1dzzv8AkyVsqRA2a2qTI+VxytffCrUEk6SYtz/EHn44gXLg89PO5t8h+ZwLGHfo55sP4W9JtiPMqEFmVj0Ab7wMKvkwu1RWv9G/Le5B+WIalIW36/kRgWFEdOnq3xpckNKDx/I+X24D0Mq0qQJB38B1vGDLkD6Q8t/stjNljJ7Ub+kzYo220ivme73uU38J54mpPNj6Y7UpBlMOnjJP4XxWp0wogtPkOXjMffhFjk1wWT6rDF2pEhTScEqbWA8BgcaqsRMk+gnxJxZXM6g0CCL7D798H+HlIrfxLFjeyb/Pqdq5gqwZTcbH1xo8rxupWSUfTUG6nY23H5/nkDnzs4DDyiPEfhiN86Ff6psQVFvUeeD2JR3Qk+shm2kmjQ1eJZjUZ0zJ5eOFgVU9pnJJOgmTe1/HCwd/6SrRH+oAV8+DV7RQeViBy+I9MQ5PMhNW5BgjeZBkSQcLCxe3bsqSpUjSN7QUYIBqXEQZj1vJ8sJOL5KmFNOi3aBgxew1dVI2Vfj5DHMLB1MVQQMzfGy2oIq0wxJIUsSSepJj4AYk4XTyrXzGZKD6qo5J9dMDHMLC/UsTpUgrU4xkaC/+no9q/wBeqIA8gSzHysMVk43TBDSuswW7hCzz7oG3LCwsPHI4lcoKXI+lx9FeVYqLXEiLG+0/nbCzPFqZbtFqKKgm+mJneYF/5+OOYWH70ivsxGnjAez1EC8wJk7b22/DE9PitIRDoI6L/LCwsT+IkTsRLK8bpwT2wBBsJYGIk223j4DDf68pNu49ThYWCs8k7C8EWqG1eKUCffHywxOI0frL8f54WFiPqJPwKunj7J14nS5Mn8Xz3+XgMd/rCnv2izH1h8MLCw8eqkhJdLF+TozdMm9RIjeRNth92I3r0rjUno6fYR9/LCwsJlzOa3Q+PAovkjFVOT07/tJba5g+eKXEDqAg0ze8MPTn44WFjPZboSBjiOnjv+eeICw8McwsEKQ9czH0V+P4HEmXQMSTAEzHn68vvwsLBQJcBHWBzxEzjCwsWNmZRFrGEWwsLAsNEbPjlGrDC9pj42wsLAGpVQ/MpFxtiuwDLJk6b+nPCwsFgg/lKTMsmJwsLCwhoo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81025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data:image/jpeg;base64,/9j/4AAQSkZJRgABAQAAAQABAAD/2wCEAAkGBxQSEhQUExQWFhUXGBcXGBgYGR0eHBocGBcYGhgbGhofHyggGB8lGxoaITEhJSkrLi4uGB8zODUsNygtLisBCgoKDg0OGxAQGzQkHyQsNCwsNDQsLCw0LDQsLCwsLCwsLCwsLDQsLCwsLCwsLCwsLCwsNCwsLCwsLCwsLCwsLP/AABEIALgBEgMBIgACEQEDEQH/xAAcAAABBQEBAQAAAAAAAAAAAAAFAAIDBAYBBwj/xABJEAACAQIEAwUEBgYIBQMFAAABAhEDIQAEEjEFQVETImFxgQYykaFCUrHB0fAUI2JykuEHFRZUgqLS8TNDU5OyJESDNGNzo9P/xAAaAQACAwEBAAAAAAAAAAAAAAABAgADBAUG/8QALxEAAgIBAwQABQIGAwAAAAAAAAECEQMSITEEE0FRBSJhcfChsRQyUoGRwdHh8f/aAAwDAQACEQMRAD8A9JLYWsYBJxM8zOJ6efBxfoYtoMLUGJkqYDpmR1xOmYHXAcSBRagxIHwPSqOoxnOLe32WoVGpgPVZTDFICg8xqJv6AjA0sNnl/wDTDXduJ1dYsiU0SB9DTrE+Op2xz+jDKN/WGVcSf1hIA3hVYtzFgB+edv2l46+eqh6oC6RpRV+iszvu2+/2YJ+xHFKGWro9UEgBtJAkoWGknrETYXwZYJaNSYsckXOn+M9sZscVsZf2x9q1y2QqZrLmnVIKKsmRLsB3gCDIBnTY25Yzn9Gn9IVbO5g0MwKIlSyOgKnUI7pBJBkSbRtzxXY56YW/PTEgOGYWkSDzAIB8DE/YPhiEOK0icd04RxxRiEGtTGI2pDoPhiYr+fPHcQhVFMfVHwGF2S/VX+Efhi1GOBBibEIBl0+on8I/DHDlKf8A00/gX8MWdOFGBsQqnJUv+lT/AIF/DEVThlFo/VUxBn3Fv4G35jFqsY6+gk/YcdUSJv6iPlyxKQdyv/V1D/o0v+2v4Y6OF5f/AKFH/tr+GLGjHNOBSJbIP6oy393o/wDbX8McPBct/d6P/bX8MWYwsDSiWyo3AMqf/b0v4QPsxz+zuU/u9L+HF4HDgcTTH0G2DT7NZP8Au1P4Y7/ZvJ/3al/DglOOjA0x9Etgw+zGT/u1L+HHG9lskf8A21P4H8cFpx2cTTH0S2Bv7I5L+70/8344R9jsj/d1+Lf6sGg2HDE0x9Et+wB/YvI/3df4m/1Y7g9juJpj6Jqfs8vpUjOJlpHFCnm+uLCZ/G7coVFwUDiXs2xUXiGJqfEcL8w2xS9p8+crlnqTDGET95puPIBm/wAOPJmrAbkAY1X9JHFjUdaWyoA3mzj7lgf4jjzjNe9he5KJHCMlae5pUaRa5A3B3H8sSUHIE9J/l88ZrK5g02DLuOXIjmDgxxaovYa0JioywOaxJKzzgg4qeXSnDw/xr/gZY7eryvxBBKa1B2TbPsejAdw+hPwJHPEHB5y+Zos5GhXpudIkaRUViVHM93ztGBHBc0VaSxsQRPX8gYI56pL1UuRqZ08AZYjyj/xxbkyKVMSGKSi/R9EZDOisi1KbBkYSCPzY+Bxa1E748k/oz9qly61Frt+rK61P7akAiJ3ZTy+reOZdv6Uxqk0CtMdWEkfcfCPXFUmkyyO6PRlqXibjlN/DDyx9MYPJ/wBKOVdwrJUVG7vaWtO+x1D0vbG8y+aRlVlYMpAKkGZB2M88LqDQ4vt42GEdU+GH9qOuO9sOuJZKOAHHFW5Hrv1x3tfhh4qDAslEbHcCSQAYG8Ekc7cj8MSAXxw6TO14BPgNvtPxOHhhgWGhq0zFzOOoOojDtWFqxLIc046VwteOziEG6BhacPxzEshzTjgXD8LEsg0DHQMdx3AINwsdLYQacQgow4Y5hYhB04WGRhYhDxpKo64kFTxxQBHK/iRidYvf5D/bHQsylxagxItTFRI6/AD7YjEyqObR8MQJivbunprh5tUUHyKgL9wPrjHZpu9j0j2y4ealEMo1GmxMACdJHeNt7gfPGM4XlEc3SSJJM2ggaZHmGvjJlnTdmmGO4poDhpO08owbOWY5QLpOoQ4EX9+pJ/gOCNKhStoVRcXCx8D+fsxeNEazYd7THXYnf1HwxknlutjTi6aUnS3MhwjKvUqimikseXle/QReT0xqPaDh3YhHLIWRQIUm5kRuBYXnwODHBS2tGHdGrTUaQAqwdXebnewF4tacZT2mzBdzJ27votj85ONkGnjtrdmbPGWPJ2r4KZzPd1AARYDlPgLj44oyxbves/eMWVYAhDEC53B68o+JxUDkuTcT0visQM5Z9LMoA0yLr4eWD+QzDaWAM6SI6T1HWcZjK90qFFzMn6W/3WO+DnAM2uuGEybg3mQQRiuSLYcUajI+2NSk0KiKJXVoLgETJGksUB5AgfHGvyntQ9RlZe7TJFmUbaoJJ3H+2PNDw8nMdmNiQSeYBGo+sfPGi4rWFOkFWO9CgdFG/nYR64r6idOOPHy3f9g4E6lOfCPVDX5zbY+HgemGjNSNwD5yPun5Y864Nx6tTpOiMO8DpLSdBJ3AJgjexETeN50HBOMCuIaEqDdeW8WPSbb8x1xo2uhE7RpzmhbxMeVib/DDqeYkTt4GMDNUbsvjiSn6YOkNhIVh1xVrcUQPoDS+ktAjYEA/aLb4ijywFznsnRquzs1UajJUVDon90yBe9ueFaIaLhnElrU9axGp1sfqOy/dPri32mAvDeGrQXShOn9oz6/npi/p8sSglvtMLtcVVS+ww8J5YFAJ+1x3tcRKmHBfDAIR5riSU41mJMDx9PzuMSUs2G2+eGvl1b3kUxtIB/2wyrkVYCJSDPctMcja4wSFoVMc7bHOzHQY72Q+qMAgu3xzt8cNJemE1BenwJxA7He3wsM/RE/a/ib8cLEJseMU619vjP4YkIIuAfWSMRUWJvER0B/nGJkqtzAjwkn/AMRjeYh1N26Qen88PFYqY68gD+GEGUCTHrI+3fEiBTfl5fyxLCOpE7lo8xb8264wmZ4dVWrU1ACnVdqoIi4JkKY2gEW/3xuMztBsG7p5d3dyQB9UESeZGAvFM2KjTBKrYT4kmY5eU/yy9TJaa8m/oumyZpfKtvIPpUoE8uXieZxPl3uNclZGoCxI1SQD16E+WJaoAXvGLEgQdtMrYCIJgX6jA1quoQCB4sYER1/M456PT4cUMOOvPlhHh+eC90yVnVHWCJ9YG+MVnXJMt1M+fPGiyVHtUc7ETvtNiD+yZ8dptgFxBJYgXe5bz5ep3J5zjViybafRwPiEYyy9yHkrwb+Np8McoNpgidU26eHrvjlMkjTznFpKPMwRPMQL74sZhSsfk6NRhNPvSe9tbePIwDgxwnKlCzvCkKdIYbk2t6n7cEuD0aQlKZDcyR7u0XPPnAHXEHGcyA99kH23j89cZ9TlLSa3BY4a73NHwLKlnqVeXdQegBY/EgehxQ41mNVUxsnd9fpfO3pifLcXSlltSsCQtvFifmNRvG2BOoHz3PmTMSbnff8A3wnTRc80skvsijqZKGKONfdhXK1do+X3jngmlcSjKIcFpI+kCjmCBcwVCwLwY6YzmWqQb3xazNRuzdVN27vxZCR6gEeuNc9nZRido9E4fmS4uTqsedwdmHh5iQQRi8ahEQJtuPuxnOC5gBiRZGdwrEAQWIuVkwssgPL3IPdODiu03A35NPrEHFeDJrTvwaMsNLLqVDHLwiT92Je0I6fD/bGD9s+MaMxllBjSGqkT72l6YUW2sKnTGp4XnVrIlRGYq4lSAZgGCYkkfzxbYgRWqxjb1/liQ1HAtHoCR8JBxFSBEyzHz0n4RJHrjj5oICWZQLEk2O/QDywCE1CuxMMgBjeJB6xe3rif9IFpBv8An0tinUzIHdEk3jukj4wB88SfpZmNDkxuFOn0PP0wCF0VR4jwMfn54StPME+kwfLA8Z8TqIrCLR2bkecAR8MT/pQgHcGIGlg1+s4AS7J6YaKgBO/WJP44jcwJFp8CR6wDGElbYgagSBIa1/XlgELC1AetjzBH274SKATvJ8SdugNsRNUUGC2knk0CfLacJqii5tymDt0kYhCbtAOt/D79jhNBtBgcgSPsxUqMoBg1fg/xkj7MMTiKEQSQdoUPP/jqxCBHtfD7fwwsUv0qn9dvgf8AThYlko8fpvJ0xbfkPs/DEoBBsP8AMYHS0X+WKgDQSYkbC/r4/nngRxTjRpyAe90sf4hHynG1ySW5jSbdGifMbBiB6wPmI9JxwV0EwB5gE38htjM5LPZk3KQp6qF/BvXwxZftmnUylCCDTKyt5gFjeMIsl+B3CuWglU4gjlkDBiViFJkAxJ90gTbeJ04qZWiFka5GxBmB6gz6beGM69fs3YElS5GrSpAtaNRBaB4AYIFtNICmdRYFwZN1MXGolvQ/fjJluT3Oh0uV401G/ZzP5gqYAPdAvNpufMG+1/PFPLkNOpdQtbYST4X+YxYdE0jUIJF55b7ee+K+SpyDB2YyOcWggc/z6NHGkLm+IZsqpvYN8MygFOoAbN7p5qSrQfGDcdY8xjM5miFruAfdMGDsYBMeRMemNJw+oUt4MPMEQRO3l0OM/UybUq7gixOtY2KsT8xsRyOK+24ycvDFjmU1GPlBPMZVDRDMg7RQ2h1UhjAkG0BiIKlWnl1OJOCZmkwOvSpFyORjmoN+Yt44hzGeqCiipH/EJgC/uhdxDCxjflgXWVtQfSViZERPw3/lhox1Y/qTuPHmvwafOZ8oBABJ90GJPjA2Hnitk8gHIep37klSO73gRLDmYO3K2GZKglRVYbRcc7xaenj4eNigYA+98/sxknPStMefJpV5HcuPAA4lw+nRrKEXSpGoqSWAg96J2HuiJJ7xxLSrX1Hc7Dr4/b8cQ8XraammANU87cjMeX2Yjyblm1MYB90cyB9gxtwt6FZzs6+dhLtP5/npgpk31FT47+hE4z5zEnnvB9MHOCCTttc+HL749cDqP5GHpv50g5SePGQwPkRHy38wME39o8stQKySx+lpG8KxMnl3o8DIwGrVYAX4Ab+Q54zfHWKHXpAGmwO5Mk7zqHvDnzvjn9HJqdezodVG42FON8SStxLWpDrTpIBsRJMkQCQbMQb88bP2SzQ0ErS1gkiVIlVsVENFtzaPLHi2V4iVqFwb2IPiIIPnIBxpK3FxSpBV98BQdzpBXW1uUGoQSPqmbDHR82Y/B7C2cQAliVi8sIt4Qt+luuMtlvaqnnMytIAJS94NNyyqWEmQADYRyYbmceeNxVmRQ9SQDIVpA2uYmAfHEXCc92OZp1dl1oxHhILA+o+GDYlnvPYjSI01CB9Jiftn54q1stqALUaC/tQDHhdRHxxM1Rdk0Pe/eFvKAfPFPN1mEgPH7IqKCR1H6vVPriWMWMtTAIipbokqPOe0wWS1pBn874CfplRVGmnUqTuQ6GPP/acEKdYASVI1bwhJnx0T4XwGEvMIuGafP8iMNbMxdgF8WZYPhcjFI1kPdBH7uqP8pv8AIYoJwqkDqHZ2JidcX5GKkA+mAEPFy4BVwPFSGHw5/PEhFryfTeeVx+GBeUpKoBamixJHZhiPjHj8sTGoARpGkTJOor43WLz1wCBAUwdpB9RGOij11GOcn/VgS3HaKm1Q2jVKvsf8JDHwGJRxBXVijKwm8CfIyuor/iHwxAFpuGKbzU/71T/VhYelaw/XJt1XCxCbnjeX5AT5bfIfhgJkuDKtVpCs7VT+6gZ7RysDJ5yCMVeO8da9Ol3RzINz5tz8hbFDhWf0EHkbN+Ppi7uqT+gkuncU1e4a4rnq9FhRYqqSzgqJ1SQJafeA0gx4n04MuYB1sWt3jtcmOe1vtw3jeTqVjTqoO07NTqWbsszIHO2/OL9cU6PGBRLK9EVKMwAyrrTmAZBIOncCx3GC9uSjngi4hUSo5Jkafe0CdUnrssfhiqeIKnuJHUwS3qSMFKmfy3dimULEjTIIiGBHvW70CReJI6Y02QQPRuqFg2xFmZYAbaxIIMxzjyFWx7dHnxzTsTAZjEnwEbnoAOfhjRLwY0my5mdaKG7wMORJW1gAxIH743xt+GKH1uipKzJRQKgUgXj3X3MqReRe+M3nck1OKZipRaeyZRvp+hG6ugjunwPnBW9itT03Xpt48x+GHZmgHSNiLg9DB+W0jn5gYMZfgVOqtJtWlimguNtSsdJZR7wI3i4tik9BqZKuIIMH+R5j8QcH6MVWt0BeFJKsHCMymImCLT4ziXMcO1aQJpidLEaTZiAYsDb8xixxTKNGqmxBG8c7zt538xilwvPM7inrBKyx09BIg8veYfAeueS0WzfDIppLyWMxkSpUqC1gGgXts3K/I+nTENREG4qljyJK/MfdODgX6wnp4Yr5qgvMCPh+bYwLNb3NfapbFI5RHpGnYTzPeM7gyZJwCp5SqX7NUYue74nkAvh5b4vcRpKiyCyRzJt8DJPlbB32czIr0qfaNIUaYEwSLSY2kAE+Jxu6VXbvYxdV4VblDK+zlUMofSnK7A3O9hPz6jGwyHCVpZfMFVJIRDraB7ramiCdIifOB4DFbOcQNJR2VJahqN2ekju6FXVUvyYyoA8AeWDGVbTlyzLNOpSJnUCV1oYBMd4gne0wbYuypODRTh2mmZ/JqrB9UloUq3KQdo8ZjAf2vyhfLBlBJSop2kwwZW+en+HB2lQ0gSdxIj7fE/Zjmdy+vL1lg95Ssjy1D5gD1IxxMc9M0/qdfLHVFo81ymV1VXBj3yBM373htbGh4hwqkKT1dVcsjEkDSVde6XdLTHeWJiwJ8cC6mTrF5QK0DdSBMD6UxJG2NtVpP2OW0orVRQq9pJAlKnaSNS33mBJiw5HHZ8nK8HngqjtJjuDUFDASQQQuoC2oSCYtIxYp0laNZsTpImDESd7Ym9oMq9GtodAmkQum40glh3vpEAhZP1b4s+yOn9Ny7MNSI2trFoswUwAdmZfliAPX+DZs1KVMOQaqgKx3kqIYrBBFu95HBZwSLAMRt3p+DRv64zxyzw7I7UWqPrEryCqiySSJIXVBmNV8Uhks6VlM4WJ3kKb+BVflAwaGuvBqDmiQZV1iLRv6sB9uK9dtQBdATyhWFjv3hIPocUeHVc0o013o1AYAJDBj4cgx8IxdWohhQ6qxvoabx+w8E+gGF4G5Flqi0V/Vq83bS1UjneztHx64fl+Iw57RTTY3XtQqyPB6WoEfvRijnmpshSoyLB+k0DxHdqW/NsEcllTTUaQyKbgKwdPgyd3zt54joCssrmjvqdB1ULUpn1VZnzjEvYtpPeOkidYeDBv9IMR8RiCuCATcMPdPfUR4lGafhHhjtPN0KwAL0ywmCtUWI8tJn0wtjEIyrKC+uq4IgCKZnxLKpYnzxDls9UYMqpmUI2ZtJXzmDE+E4t1aKqZesRNu8zAH0LkH0jFasUUqy6KrX0lQgf8AiWqp8LA4Ngoj7fMCxrPP/wCVPs7O2FgiK9X+7Vf4h/qwsSwUfPKU9WjtJH0YvLxZYAuehPTni3xPh7Zemrd1dRKxYki5mSNXhy+3BReIW1KVUqDp1AQBI5i8xq9W8BgbnM2lUK1WnL7mCoPMAaov1uOnTGiOPSUzz63Zb9n+JXCg8+6fH6p+3G14Rw6kzmqF/WMCpBg+9oIUA+8AaXweOuPPM/Wp6VIXRAAEQACP3QSx8S0403stxmWVzd0ieu0Bh59PTngrbYre+5S9sOAVctU1L3VrTKxCggKb2gTcidiDtgtleDslKnm6Wp6TD9ahjWmkQ4tAJDEx9YEdRq3XtNwsV8vCIrMy9rRYgFSSLjw1CxA6gczgL7NZdqarTc/qa6wCTMVF7rKehDalI8CRyhHyNRFS4eQP0jKH9aBrKz3XRtje0bgxvrvvgNXz4r69K9nUIDPTNwChMVAYseYbcTBkSMT5riNbh9ZqY0imrEiQSwR+ke+AwZSADYyAcTZuhks+qtTqCjXgWLDSxN+682P7JJMi98RMjRP7NOatJqdRQraiwjYED6MciLCOq88Scd4S9WkmZS5RTSrAbkLdHjrpJPkV6YzprV8mYrLBBJSqAQpIjc8uV/LffGp4HxFw9V1KmmUQ1Ka3K2Oiqt73QqyXsFAJnEbrYiVmapmwkT/PlijSyKpWaoou4APxnbqfuxoeNZFNP6TQKtSZoKj/AJbG8EbgHx2PTUAA0+oxbjwLNFp8FcsrwyTQSzrKoVRuBDHqeceW2BGdzcC0DzufGFH2nEuYY+fj+OIsogLa2AibTMdATF7G4jmMcbNgeGdT/wDTtYMqywuILz+TQtTStrZvfOl1BUPAAIKmTAmARufSelRGWqVqVFjHuvzJNwYMGCI5Yq5nLV3qVKnZ1CSRBCNEKBEGNsX89RXtqrgFe0K1PV1BYMORDahH4417xxInRQjl6upK1uWP6ydwqkwEBAseZJJ8/PlhkdlTZgzDWyM4nukTDELEBpVQSNxa+GhAF3vJnwAiInaZPjbFTiWaFEIzbM0G9yFW/wACRihylLazsdT0vT48bkopB/LZrUoKkEYJcOzEEg7GAfIhlb5N8sZXJMh71OPNbH1jfBbL1mW7EFRuZAO/z9Ixinjp0jnqSaK4SkhZA2lwSsESARIInzH53xHlalSk7MlwV0RZu749JI8InEXtEqgrVLr34ViJgaVhS1u6SoiZP/DM74rUM0r2mTIG++x3ET5Ryx0YSbipI57xxUtLNRkGVnq1KlIFXNMKWp9oA9NYIVZBDS3ujczBMHEnCuHNTK5o0abs71HdgjCrFSbaPAENzNmG5nA7gefYO0EC1oJggwNLEG0cm2tjVJUapSD0oaYs9uXumO7q+GLoSsqnDT9ghTdTYEAdVP22tiD9EVjpZRq3VyomRtBUht4M8o5YA5nKB6gVmXtAJBpGHA6OhJv5MPLFzK8apgdm/aR/9wAh/JpkHzg4b7C37QTfNZimoBy4qKN2FVdo2h4Mec4bkalOrbsXpzyUgKDf3uzYET1IjAzN8eFKNKVqlMmCVJZ16gliD6hztgpwqvSrLKVHaDs47w8CT3+t5J8cK9gppvkeKFRSASdImFcJUVukMIcHzHriAJRUlaa0lqk+6jik58IYX9CcWM7WWlOliLyVZybc41SR+bYfSajXAvSrAiBKrrNpi0X2sBPhgWNSI81XzNMKaaRAgiqtRj5TS1fGMDc5xLMVAe8tMixCib//AC0xHrgrTyEL+prOvLRq1pt9V7oR9VSuIj+lLsFqWiSYEcrBWafXATQGmU8pnKlIBqwnUI9wlH9aRZCfMW3ETg1ToZerHaUabFvrqDMcg2mT6qPXFek1SGBosCQJgBQbQTP0vgW8sAc9mUoPr/RK6EblVlWHQhdPjYyDg8g4NA3AaM//AEtIeGoW/wAuFgTT9vMuABGZEAW1MI8IDQPIYWBTDqR5DlAiDTqJMS0AGCfs+eHdkkkw0Hw73zmB4DAxK6nckeUD54shHIhVJJ3BJaBymTA8sbFLyZNDsvqVAUMyqjQCTeNPe7w3JtPn547l8xpc1acwGgBjLEHkYAAt/LFfhWQFRpcPpXoPkswBF7/kdqZfQ0BI6CS3Pqd+s235YEnZEkj2D2H9ogydgzdxjqpMT7r/AFZ5Sduh/exPUrIz1ADNGu5LSD3KqjTVZR9UwNrkkGDBny7gueNOxBCMb9ATz/HGwy9FK+XehUMzUFUWAIvLFW2m5vG3XCNN8DqXhhD2qyuqmq1oWtRh6VU+5WQRILSBqKgCZhoFwcBeCZDL5pu1qNWU6QjKmgEuNWourIWfulYJkwbnbEWZyWaycolY1Mvt35ZV6akvpBsS6fCRGCWRy2U7Lt9LBTCmHfVRax0Eow1LHeDTtE+A2shPS4UFDJls2AT/AMnMd6m3LfToBgH6PPeBilw3gxTMOApylYDUqNHZMphWT6jISFIJI3F9Sg4sV9DkGjWV/Nw4Fhybvdfpcuc46M3VRQNNQqLqVExIIMKxgDkRquDfDKN8Asl4jwliH0A0XPdZCZR7yAGIteIDCRNmJN84kgFXBDqYIPL82+OD78bZ4RA9PWCrI6M1IkfVUj9WCJMhoWCScDeIUagK06oUOikajMsF2UnnuSCbmfARpw5NLKMsL3KSPbDMyTqDE2kGwt8OQ+zHFMb/AJ6YcpEEG4Mj7sXdR08eohT58MTp+olgna48ozVMKwBAYs1yNI3J5Gb/AM8X8mIAERIn4/yjEOd4doZRfSSBIA2J2t4c46+IwRpZRm91QfAWJuBb444/ULR8rPUfA4KUpZf7f5GVe7bcmxMyB5kWJ8BO3pjO8czk1NBOoKumT1JJkekDGi4nVCgFNSg2g7iN789x8cY/iGUqamfSdM7i+w58xbmcLgjbs1fGc2nCoeW/2/7J8utZSQiEHcxuNQsRfpsRjQ5LhufqGArmYI1BQCCIENVMXYgetsZvhnF3oMrqFOnbVMR0sQYBvY2xtaX9LFVwFzFHUmxNN2m/7+rV6tPji9xT5R5xSkuGUuJ8Oz9FD22UJUEHuw0WjVNOQBcna0jFPhuUrV0bssrU0zc9oukNPIMmoG0QrDx6Y9KyPtYmYyp7LMKawAjUO+qlgve5zBkEmJgYucKpUTpokFlYEtUSoqid++Q4Oq+5LYijFbIDlJ7sxNDgdcUyzXI7wVn0uYBA95lB36tvscRVfaiplB2ddTrJJU9m1NtP0QTKq4iLgnocbjO+wGVJLpUqsbk03qXMSAEZCDcjcnxxNl/Y6g4UVFdGkgq1R6i6rSbl0U7XEYCir2Gc5VTPM8kNbCor1jqY99qTQSTvqQsTc76YxoeC8QqUC3aVWamx7oEVEPk+qAecA25jBrPcDfJ0qoolK9EyXou1ufut3hIJmDp9dsed5x3VqmYywWmndFSkRYQAADMioCVMSBHeAANyssPlclkOqf8ALNWj0vhnEqWYJ0lVYeEkb7pY78wTiYZplg1FWtTupempV0O0sAZX00n7/KMnxRKjqQ36PWm12NMsTtqu1Im9jqW9yMb7hHtNpdaOep9nVAhahAAYcpI5eIJXywttbSHcVLeBoH4g4ACIag+iZJPk8kX+JwHzntEKTEtl7/SBco48DIOsfLBfOUGsUrOh5AaT8m974nFtEDUtNYLUPWFAv4TbyGC5JeCvS35Mz/a7LO2o0XUkRrgH/CTPLxjBdfaOjpHv+FjN99/jzwNr8CyysSKZBPIMQI+P3nEi8CSpT1ZSszbgqXmCPogz3SOhjEehgXcXo0NJ0dQaZgTYrMeBZAQb+V7jEVUvOxY8ijlBb9klvgQcA+HZTN0LI/aD6VKoQWE76T3t/IjBepVZlHcqIPpKAHAjf9Xc+oVvIYVxSGUmyYVa/wD0Kx8e7/8A0H2DCxCKFDqv/wCv8R9g8hhYFBs8SThCkQQzHvCw0AERzMkzyMHBvhWQRFJCwbT3i8nYAFrX6wMLTAuVW4F5J5xMA9DiZq40GJi55C5tty6X6n02ujEm/ZcpqoaLAHUDFhfeI+7FTMalBU97bS9h3YMhx12gixviV6ndViLMJBPPrHxxXQF3i4Ag3+P59MKEq5tSFAPO5kxc+Pwxb9n+ImezY95R3D1HTx+8YbxCmkfrIA8TGAdfiVNGET4FRt8b28sNjkoytknBuNI9hylGnVQKlqdUm0/8KobkdNJYxH7QI5nGSdK/D6rMkNTJ0urizg3AKxEzABBnUDETGJuAcYBE7qwAqDqDzHXnHmRzxq8wq107OqYdgoVjbX9Km6nqZKn9oqedmy4kntw+BYT1L6ox65jJZoQaXYuImQTSJJue0EvSHKdhafGPO8GNIOdTADSVAqFTcwRYkMDNtwdLXBEF2d4Y1R6iNTZa6kKr0wQtUtoADAWUsGOomxkeIwPrcFztDKM5GrKklWU97s2B0s2mNVO4iUI2G4IxRe9MsrawtwvK0czTVKhalWptKViSRUBLaNRkQwI06j9USQbkrU4qdFTK5sEtT0qKqySs95CSwllYXHgCNxGMHwvi6nSrgSCFDAC66iCDeze7fmU7xuZO56sa4Q6jqRNAqK3vLI0+Y6g7wuxGLIJt7CSdLcWUpq6aCSHSQPEjdTbnyMYrxy2P5nCoPpJFSzPFxJGpQeu0jT5aTfEuYcN9WQADAAm03/agiTz38cdHDJ1TMWRLkr5j3biemEHQAFhMDYWkxaT0nfw+TK0kAja8+eOPl0USzEypIVRB1Xhbi4FiTtBgXjHH6+evM162PbfAsUcfSKX9Tb/1+wJ4sxCkjvOdoiBPQeuO5MMUDHfZvKAZj87HDaukOiVT7xixsI5z5x6TjvDGmADGytbmLz9vzxf0cdjk/HsmrNp8Jfn+v0M3n6eiqwA0wQReeQIINrcx9++DXsxwGnmA9Ss9ZUDFf1VNnMwDJIUj6QtgpVydOpAqKpIBvcSN+7DSOdrx474jbJVETTl6zIoJbQ0Ms9biV2HXYYtl00vByo9RHyLP5VcunZJmaoQMWVWpGzHnBA7xAjbp4Yz6cWqI4K1ZCwqkgAadWuCgBkarxg3+lZ0CO1pt/j+0CMDs/l8zUJZqdMt9ZSJ+bX25+OKu3L0P3I+WVs3xeuajOKzKWMkUndVEjYC0Ri1lfaPOIARmqunY94Ow/wALYqU8lWVSpoMRIb1AYDa8d64Bv6AhmXokFtVB2HS4iNztJwri1yh1JeGbDI/0m5imKa1GqEhdL2S5nusBA2HLbbbEXGPbKhWk/o+ttLL+sJUEFhClabX7ouSd4Ntjl6b0ACWpVTfrAWdgDJn1xUrmnbQXnnqj5QMKEJ1vaR+8KNKjQRlCsiICrAfWDSrne5E33xd4b7R12VaVQUnog+6aSrHUpoC6THMYEcLyYbvPYTA8Sfz9uCC5XSwHLC5FS3LsCTlyb9c1llpdmBW0gSLyVMcjIJG9rDyxFw1M1QIqUKoem19MkqevdN1PUCDgVWazeRxUyPEWpExdT7ykmD8Nj0Ixkw5X54Ol1XRxpOOzPQDxum6xXpKPCJHwO3wOGcOyeV1F8tU0OblQbT4CNQ9VjADL8O/SBrpOzjmjHvr4eP34WZ9mwwurA9QftGNVJrZnIblF1JG1NeYFVNP7yhlP7rjbyIOJBQplgVZp/YqvH8Gog+ox5xlalfKPC1qgX6puP4TKn0weX2kcLqMNG/dg/EEH5YR4n4HWaPk2X+Nv8v8AowsZce3VDnqB6S3+nCxVon6LO5D2YjPr3QsxAk+J3j0APxxRbO0/d1e9pmLxcA7c4k4rcXrF9WkkRcXudAEz4x3v8OOf1U9WtRSnc1FpvqabdowUS0mYIj4+m1u2ZYxVKwhxHj4croQhVgKpMQogiRF9XON/QYqrnq1UkhggNrb25RJYbeGONwxqGZWi7WLA6hAkKSDvcHyP0uZxoOLcEXt5pMOzhe4LXAhrrdRYHu9652xEpSdDOUY8GTz1JgzAHXp7rN+0DJCySTBEEiOfLDBwevUWVouV6x877+mN/QyFJHU9mqa7BiNUED6oA0gxv4CfBHNVH1aO0CAGHbVTJaN1pyCVH7Qkkchu3aVg77oxnBqlbLMFqU2UcpFoPLyP2/L0ChxJKtJaVYBqBZWBA71MyNZXefpSvUkiJxnWzyJTomoC7OYiJkkkSJtP4ct8Vcnn+zqsjKUUm2qPjYm/W+NEHFrRLgzy1XqRvs92VdK9Om2plpgNzvJCd5hLAXZSxJAa98U+Ae1GmkIJN4cb32bUG94MI7pggztbFj2cqrFUDfRIjmAevOBHpgRVoHtBBEPTUrtYq7JVt+8C23/MWDthFj0zSkNKepWghmMlw7NEtUo9k4BZnpSlhzNtI5cwMZipkOyf/wBOWrUzMAjSwJMk3ABnoAIONOOGDsRUqQKO4U/TIMSY5Tb+W4nPZ9sxamulVHuqQCwAMCfoj8fXD6E5PSI5UlqA9aqrqXLQgi9wUIJtESWO0emJMnnlrSCIB2mJHnyuL+HxxnsnVqZqqQ/cVAYSICXA2+tyvgs6Jl0mNTH/AHv0Hl4eEPjyb2+PYk8fjyFQvZkAm/TyBk/L5YHcZ4jSXUywGtEc/TY+uBlarXILd8ho5E7CABa0CwxNk+CNUhqthax3IHKNgMc7LCMp2lS/f7nVw9VPHCr3/wAV9qBlXJ1HQVWVmZoZSJPdIM2A+tp8h54m4XXgq/UXE+mDFZ2VmBFgDp6FTa3lt/hHXASs81qhknVDKYsVJiPQhhO1jjRilTVGPI3O9W4dy2aV6kCQVW4YQbiQYPIg788TVafeifEe6eUzaYsDvfAIVdPukg7CBy3N/PDhn35t8VBxt7u2/wCfqZOzvt+foGEQwSSY63i8x9mIxIJuoiY7vlH0rTfy8cCzxKoDup/+M/c2JU4mdJHdhiJHfEx1sdsJrjfIe3KuC8QSREHbmBHXeMMlttPwM/CN8URxG/uLz2c/euOHiQmdLejL95GC5L2BQl5RYaoeeq/iPLnMeuGoVBmBPKw+2MQniImSKn+X7jhwz62NwJJuOoAiZ8NvE9cLqV8jaX6J81mNCljsB6+l8VspnBWddKkAQLxczM/AfbilxXOB9IBtMmecbYu8EpX1eE/Gw+WMnWZdmlwdD4dguab5DVf3W8jgVOLGYzEsenhy8sVKqRjmwjR3c2TUW8hnnouHQwR8D5jnjdZb2wVqZfspKj9Yqm4A+lpPvJ4jab2vjzmm1xONrwjPZamAxpLI91ls3xBn1wzlpMssfcQWocbyWaEWUnkyyPxGA+f4IaTa6QRl6KxiPU2xW4pwbL16gfJv2bt3jTHIz9Ecrz3fKOglyy5ql3atPtF6iQw9RvjRjkmrizl5oSi6mim2bpSZoNPkuFi3UCybVNzyH44WG1FVGKz9fQzd24KssDaAAR6i3lg3waszQqpqRVTSQ3eUSWB0gEnyjl6YznGAe3aN9I+YjHOHBmUBFJdCyiG0kSDpIIjY+OL57ZH9wQVwRtKpd2tQGsAgNUUgAHeO4T6W8ziZKea73eoRH0QykdCTc/K+KmRpPVpKuYpu8Rc1ZYkWmVaeuIRkqDwe3qNSFtAdYQ7CbSdhcyfPfFtPkqtF2rUctqemGqCO8umpMdFJXT6Rvi+jtXVlcVF7ttSlZvH1iGiNvLrgLW9lFqLqo1HA5FhKnylQWH44i4HmjlHK13plSHVisEggSsqFDR9584F1s+AqLfHIzKZsPmNbamZO6qIjQgH0mbSQJF/li/mB+kUyalNlcXRSQSL2lgwMR4YF/wBo0VqjKshiDDkjZQNl8uo3+FHOe0tepZXNNT9Cl3APMrDMT1JJvit5Ipey1YZP6BvgvEWR+zbu1FjTeY2On15dRbnjQZ3idFE1AfrGYhV3udMwInTImd7xeZx5g7VQ2oh53lgb/m18a3g/FBXSTAdYDA7+J/Hz840Y5d1U9mU5Y9vdbon4hxTMsFFVl0gCyqABAECZMgRPK8mJAitklYsCOXP8/Zgho1SIERsD0vzwB4nxiP1VDfYuBZesfeeWNPyYUZvnysscX4slNmFMBqrG4A5xHejcxaMRcP4c5Pa1jLbhTBAH2Hy+3D+EcOp0xr1B35tNgT06T1OC4YcpPkD9uOfknPI+DZCMYIYCcOY28fzOHlp3Ux4z98YRcR8uX3nFfZn6G7kfZQzVQBhMQQVk8tiPmB88CsxwltQempKkTA8ZM/E4NvSDcxa8j7h19eeI1yVMMdKb3M84EliB4SZxoxYJ+SmeaK4M5WUr7yETIuCLEQSJiSOV8V6o7xA2E3FtVzfacaqsVkjT3eam8j78UzSpEAEJA2BFh5d63yxMqcXuNCaaM47dNQ9ScNJPU/DGh/RaJO1OPMi3o2GVcllwCZ5Whjv/ABYrsfUgPQUsDBkifpKOX1dzzv8AkyVsqRA2a2qTI+VxytffCrUEk6SYtz/EHn44gXLg89PO5t8h+ZwLGHfo55sP4W9JtiPMqEFmVj0Ab7wMKvkwu1RWv9G/Le5B+WIalIW36/kRgWFEdOnq3xpckNKDx/I+X24D0Mq0qQJB38B1vGDLkD6Q8t/stjNljJ7Ub+kzYo220ivme73uU38J54mpPNj6Y7UpBlMOnjJP4XxWp0wogtPkOXjMffhFjk1wWT6rDF2pEhTScEqbWA8BgcaqsRMk+gnxJxZXM6g0CCL7D798H+HlIrfxLFjeyb/Pqdq5gqwZTcbH1xo8rxupWSUfTUG6nY23H5/nkDnzs4DDyiPEfhiN86Ff6psQVFvUeeD2JR3Qk+shm2kmjQ1eJZjUZ0zJ5eOFgVU9pnJJOgmTe1/HCwd/6SrRH+oAV8+DV7RQeViBy+I9MQ5PMhNW5BgjeZBkSQcLCxe3bsqSpUjSN7QUYIBqXEQZj1vJ8sJOL5KmFNOi3aBgxew1dVI2Vfj5DHMLB1MVQQMzfGy2oIq0wxJIUsSSepJj4AYk4XTyrXzGZKD6qo5J9dMDHMLC/UsTpUgrU4xkaC/+no9q/wBeqIA8gSzHysMVk43TBDSuswW7hCzz7oG3LCwsPHI4lcoKXI+lx9FeVYqLXEiLG+0/nbCzPFqZbtFqKKgm+mJneYF/5+OOYWH70ivsxGnjAez1EC8wJk7b22/DE9PitIRDoI6L/LCwsT+IkTsRLK8bpwT2wBBsJYGIk223j4DDf68pNu49ThYWCs8k7C8EWqG1eKUCffHywxOI0frL8f54WFiPqJPwKunj7J14nS5Mn8Xz3+XgMd/rCnv2izH1h8MLCw8eqkhJdLF+TozdMm9RIjeRNth92I3r0rjUno6fYR9/LCwsJlzOa3Q+PAovkjFVOT07/tJba5g+eKXEDqAg0ze8MPTn44WFjPZboSBjiOnjv+eeICw8McwsEKQ9czH0V+P4HEmXQMSTAEzHn68vvwsLBQJcBHWBzxEzjCwsWNmZRFrGEWwsLAsNEbPjlGrDC9pj42wsLAGpVQ/MpFxtiuwDLJk6b+nPCwsFgg/lKTMsmJwsLCwhoo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81025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data:image/jpeg;base64,/9j/4AAQSkZJRgABAQAAAQABAAD/2wCEAAkGBxQSEhQUExQWFhUXGBcXGBgYGR0eHBocGBcYGhgbGhofHyggGB8lGxoaITEhJSkrLi4uGB8zODUsNygtLisBCgoKDg0OGxAQGzQkHyQsNCwsNDQsLCw0LDQsLCwsLCwsLCwsLDQsLCwsLCwsLCwsLCwsNCwsLCwsLCwsLCwsLP/AABEIALgBEgMBIgACEQEDEQH/xAAcAAABBQEBAQAAAAAAAAAAAAAFAAIDBAYBBwj/xABJEAACAQIEAwUEBgYIBQMFAAABAhEDIQAEEjEFQVETImFxgQYykaFCUrHB0fAUI2JykuEHFRZUgqLS8TNDU5OyJESDNGNzo9P/xAAaAQACAwEBAAAAAAAAAAAAAAABAgADBAUG/8QALxEAAgIBAwQABQIGAwAAAAAAAAECEQMSITEEE0FRBSJhcfChsRQyUoGRwdHh8f/aAAwDAQACEQMRAD8A9JLYWsYBJxM8zOJ6efBxfoYtoMLUGJkqYDpmR1xOmYHXAcSBRagxIHwPSqOoxnOLe32WoVGpgPVZTDFICg8xqJv6AjA0sNnl/wDTDXduJ1dYsiU0SB9DTrE+Op2xz+jDKN/WGVcSf1hIA3hVYtzFgB+edv2l46+eqh6oC6RpRV+iszvu2+/2YJ+xHFKGWro9UEgBtJAkoWGknrETYXwZYJaNSYsckXOn+M9sZscVsZf2x9q1y2QqZrLmnVIKKsmRLsB3gCDIBnTY25Yzn9Gn9IVbO5g0MwKIlSyOgKnUI7pBJBkSbRtzxXY56YW/PTEgOGYWkSDzAIB8DE/YPhiEOK0icd04RxxRiEGtTGI2pDoPhiYr+fPHcQhVFMfVHwGF2S/VX+Efhi1GOBBibEIBl0+on8I/DHDlKf8A00/gX8MWdOFGBsQqnJUv+lT/AIF/DEVThlFo/VUxBn3Fv4G35jFqsY6+gk/YcdUSJv6iPlyxKQdyv/V1D/o0v+2v4Y6OF5f/AKFH/tr+GLGjHNOBSJbIP6oy393o/wDbX8McPBct/d6P/bX8MWYwsDSiWyo3AMqf/b0v4QPsxz+zuU/u9L+HF4HDgcTTH0G2DT7NZP8Au1P4Y7/ZvJ/3al/DglOOjA0x9Etgw+zGT/u1L+HHG9lskf8A21P4H8cFpx2cTTH0S2Bv7I5L+70/8344R9jsj/d1+Lf6sGg2HDE0x9Et+wB/YvI/3df4m/1Y7g9juJpj6Jqfs8vpUjOJlpHFCnm+uLCZ/G7coVFwUDiXs2xUXiGJqfEcL8w2xS9p8+crlnqTDGET95puPIBm/wAOPJmrAbkAY1X9JHFjUdaWyoA3mzj7lgf4jjzjNe9he5KJHCMlae5pUaRa5A3B3H8sSUHIE9J/l88ZrK5g02DLuOXIjmDgxxaovYa0JioywOaxJKzzgg4qeXSnDw/xr/gZY7eryvxBBKa1B2TbPsejAdw+hPwJHPEHB5y+Zos5GhXpudIkaRUViVHM93ztGBHBc0VaSxsQRPX8gYI56pL1UuRqZ08AZYjyj/xxbkyKVMSGKSi/R9EZDOisi1KbBkYSCPzY+Bxa1E748k/oz9qly61Frt+rK61P7akAiJ3ZTy+reOZdv6Uxqk0CtMdWEkfcfCPXFUmkyyO6PRlqXibjlN/DDyx9MYPJ/wBKOVdwrJUVG7vaWtO+x1D0vbG8y+aRlVlYMpAKkGZB2M88LqDQ4vt42GEdU+GH9qOuO9sOuJZKOAHHFW5Hrv1x3tfhh4qDAslEbHcCSQAYG8Ekc7cj8MSAXxw6TO14BPgNvtPxOHhhgWGhq0zFzOOoOojDtWFqxLIc046VwteOziEG6BhacPxzEshzTjgXD8LEsg0DHQMdx3AINwsdLYQacQgow4Y5hYhB04WGRhYhDxpKo64kFTxxQBHK/iRidYvf5D/bHQsylxagxItTFRI6/AD7YjEyqObR8MQJivbunprh5tUUHyKgL9wPrjHZpu9j0j2y4ealEMo1GmxMACdJHeNt7gfPGM4XlEc3SSJJM2ggaZHmGvjJlnTdmmGO4poDhpO08owbOWY5QLpOoQ4EX9+pJ/gOCNKhStoVRcXCx8D+fsxeNEazYd7THXYnf1HwxknlutjTi6aUnS3MhwjKvUqimikseXle/QReT0xqPaDh3YhHLIWRQIUm5kRuBYXnwODHBS2tGHdGrTUaQAqwdXebnewF4tacZT2mzBdzJ27votj85ONkGnjtrdmbPGWPJ2r4KZzPd1AARYDlPgLj44oyxbves/eMWVYAhDEC53B68o+JxUDkuTcT0visQM5Z9LMoA0yLr4eWD+QzDaWAM6SI6T1HWcZjK90qFFzMn6W/3WO+DnAM2uuGEybg3mQQRiuSLYcUajI+2NSk0KiKJXVoLgETJGksUB5AgfHGvyntQ9RlZe7TJFmUbaoJJ3H+2PNDw8nMdmNiQSeYBGo+sfPGi4rWFOkFWO9CgdFG/nYR64r6idOOPHy3f9g4E6lOfCPVDX5zbY+HgemGjNSNwD5yPun5Y864Nx6tTpOiMO8DpLSdBJ3AJgjexETeN50HBOMCuIaEqDdeW8WPSbb8x1xo2uhE7RpzmhbxMeVib/DDqeYkTt4GMDNUbsvjiSn6YOkNhIVh1xVrcUQPoDS+ktAjYEA/aLb4ijywFznsnRquzs1UajJUVDon90yBe9ueFaIaLhnElrU9axGp1sfqOy/dPri32mAvDeGrQXShOn9oz6/npi/p8sSglvtMLtcVVS+ww8J5YFAJ+1x3tcRKmHBfDAIR5riSU41mJMDx9PzuMSUs2G2+eGvl1b3kUxtIB/2wyrkVYCJSDPctMcja4wSFoVMc7bHOzHQY72Q+qMAgu3xzt8cNJemE1BenwJxA7He3wsM/RE/a/ib8cLEJseMU619vjP4YkIIuAfWSMRUWJvER0B/nGJkqtzAjwkn/AMRjeYh1N26Qen88PFYqY68gD+GEGUCTHrI+3fEiBTfl5fyxLCOpE7lo8xb8264wmZ4dVWrU1ACnVdqoIi4JkKY2gEW/3xuMztBsG7p5d3dyQB9UESeZGAvFM2KjTBKrYT4kmY5eU/yy9TJaa8m/oumyZpfKtvIPpUoE8uXieZxPl3uNclZGoCxI1SQD16E+WJaoAXvGLEgQdtMrYCIJgX6jA1quoQCB4sYER1/M456PT4cUMOOvPlhHh+eC90yVnVHWCJ9YG+MVnXJMt1M+fPGiyVHtUc7ETvtNiD+yZ8dptgFxBJYgXe5bz5ep3J5zjViybafRwPiEYyy9yHkrwb+Np8McoNpgidU26eHrvjlMkjTznFpKPMwRPMQL74sZhSsfk6NRhNPvSe9tbePIwDgxwnKlCzvCkKdIYbk2t6n7cEuD0aQlKZDcyR7u0XPPnAHXEHGcyA99kH23j89cZ9TlLSa3BY4a73NHwLKlnqVeXdQegBY/EgehxQ41mNVUxsnd9fpfO3pifLcXSlltSsCQtvFifmNRvG2BOoHz3PmTMSbnff8A3wnTRc80skvsijqZKGKONfdhXK1do+X3jngmlcSjKIcFpI+kCjmCBcwVCwLwY6YzmWqQb3xazNRuzdVN27vxZCR6gEeuNc9nZRido9E4fmS4uTqsedwdmHh5iQQRi8ahEQJtuPuxnOC5gBiRZGdwrEAQWIuVkwssgPL3IPdODiu03A35NPrEHFeDJrTvwaMsNLLqVDHLwiT92Je0I6fD/bGD9s+MaMxllBjSGqkT72l6YUW2sKnTGp4XnVrIlRGYq4lSAZgGCYkkfzxbYgRWqxjb1/liQ1HAtHoCR8JBxFSBEyzHz0n4RJHrjj5oICWZQLEk2O/QDywCE1CuxMMgBjeJB6xe3rif9IFpBv8An0tinUzIHdEk3jukj4wB88SfpZmNDkxuFOn0PP0wCF0VR4jwMfn54StPME+kwfLA8Z8TqIrCLR2bkecAR8MT/pQgHcGIGlg1+s4AS7J6YaKgBO/WJP44jcwJFp8CR6wDGElbYgagSBIa1/XlgELC1AetjzBH274SKATvJ8SdugNsRNUUGC2knk0CfLacJqii5tymDt0kYhCbtAOt/D79jhNBtBgcgSPsxUqMoBg1fg/xkj7MMTiKEQSQdoUPP/jqxCBHtfD7fwwsUv0qn9dvgf8AThYlko8fpvJ0xbfkPs/DEoBBsP8AMYHS0X+WKgDQSYkbC/r4/nngRxTjRpyAe90sf4hHynG1ySW5jSbdGifMbBiB6wPmI9JxwV0EwB5gE38htjM5LPZk3KQp6qF/BvXwxZftmnUylCCDTKyt5gFjeMIsl+B3CuWglU4gjlkDBiViFJkAxJ90gTbeJ04qZWiFka5GxBmB6gz6beGM69fs3YElS5GrSpAtaNRBaB4AYIFtNICmdRYFwZN1MXGolvQ/fjJluT3Oh0uV401G/ZzP5gqYAPdAvNpufMG+1/PFPLkNOpdQtbYST4X+YxYdE0jUIJF55b7ee+K+SpyDB2YyOcWggc/z6NHGkLm+IZsqpvYN8MygFOoAbN7p5qSrQfGDcdY8xjM5miFruAfdMGDsYBMeRMemNJw+oUt4MPMEQRO3l0OM/UybUq7gixOtY2KsT8xsRyOK+24ycvDFjmU1GPlBPMZVDRDMg7RQ2h1UhjAkG0BiIKlWnl1OJOCZmkwOvSpFyORjmoN+Yt44hzGeqCiipH/EJgC/uhdxDCxjflgXWVtQfSViZERPw3/lhox1Y/qTuPHmvwafOZ8oBABJ90GJPjA2Hnitk8gHIep37klSO73gRLDmYO3K2GZKglRVYbRcc7xaenj4eNigYA+98/sxknPStMefJpV5HcuPAA4lw+nRrKEXSpGoqSWAg96J2HuiJJ7xxLSrX1Hc7Dr4/b8cQ8XraammANU87cjMeX2Yjyblm1MYB90cyB9gxtwt6FZzs6+dhLtP5/npgpk31FT47+hE4z5zEnnvB9MHOCCTttc+HL749cDqP5GHpv50g5SePGQwPkRHy38wME39o8stQKySx+lpG8KxMnl3o8DIwGrVYAX4Ab+Q54zfHWKHXpAGmwO5Mk7zqHvDnzvjn9HJqdezodVG42FON8SStxLWpDrTpIBsRJMkQCQbMQb88bP2SzQ0ErS1gkiVIlVsVENFtzaPLHi2V4iVqFwb2IPiIIPnIBxpK3FxSpBV98BQdzpBXW1uUGoQSPqmbDHR82Y/B7C2cQAliVi8sIt4Qt+luuMtlvaqnnMytIAJS94NNyyqWEmQADYRyYbmceeNxVmRQ9SQDIVpA2uYmAfHEXCc92OZp1dl1oxHhILA+o+GDYlnvPYjSI01CB9Jiftn54q1stqALUaC/tQDHhdRHxxM1Rdk0Pe/eFvKAfPFPN1mEgPH7IqKCR1H6vVPriWMWMtTAIipbokqPOe0wWS1pBn874CfplRVGmnUqTuQ6GPP/acEKdYASVI1bwhJnx0T4XwGEvMIuGafP8iMNbMxdgF8WZYPhcjFI1kPdBH7uqP8pv8AIYoJwqkDqHZ2JidcX5GKkA+mAEPFy4BVwPFSGHw5/PEhFryfTeeVx+GBeUpKoBamixJHZhiPjHj8sTGoARpGkTJOor43WLz1wCBAUwdpB9RGOij11GOcn/VgS3HaKm1Q2jVKvsf8JDHwGJRxBXVijKwm8CfIyuor/iHwxAFpuGKbzU/71T/VhYelaw/XJt1XCxCbnjeX5AT5bfIfhgJkuDKtVpCs7VT+6gZ7RysDJ5yCMVeO8da9Ol3RzINz5tz8hbFDhWf0EHkbN+Ppi7uqT+gkuncU1e4a4rnq9FhRYqqSzgqJ1SQJafeA0gx4n04MuYB1sWt3jtcmOe1vtw3jeTqVjTqoO07NTqWbsszIHO2/OL9cU6PGBRLK9EVKMwAyrrTmAZBIOncCx3GC9uSjngi4hUSo5Jkafe0CdUnrssfhiqeIKnuJHUwS3qSMFKmfy3dimULEjTIIiGBHvW70CReJI6Y02QQPRuqFg2xFmZYAbaxIIMxzjyFWx7dHnxzTsTAZjEnwEbnoAOfhjRLwY0my5mdaKG7wMORJW1gAxIH743xt+GKH1uipKzJRQKgUgXj3X3MqReRe+M3nck1OKZipRaeyZRvp+hG6ugjunwPnBW9itT03Xpt48x+GHZmgHSNiLg9DB+W0jn5gYMZfgVOqtJtWlimguNtSsdJZR7wI3i4tik9BqZKuIIMH+R5j8QcH6MVWt0BeFJKsHCMymImCLT4ziXMcO1aQJpidLEaTZiAYsDb8xixxTKNGqmxBG8c7zt538xilwvPM7inrBKyx09BIg8veYfAeueS0WzfDIppLyWMxkSpUqC1gGgXts3K/I+nTENREG4qljyJK/MfdODgX6wnp4Yr5qgvMCPh+bYwLNb3NfapbFI5RHpGnYTzPeM7gyZJwCp5SqX7NUYue74nkAvh5b4vcRpKiyCyRzJt8DJPlbB32czIr0qfaNIUaYEwSLSY2kAE+Jxu6VXbvYxdV4VblDK+zlUMofSnK7A3O9hPz6jGwyHCVpZfMFVJIRDraB7ramiCdIifOB4DFbOcQNJR2VJahqN2ekju6FXVUvyYyoA8AeWDGVbTlyzLNOpSJnUCV1oYBMd4gne0wbYuypODRTh2mmZ/JqrB9UloUq3KQdo8ZjAf2vyhfLBlBJSop2kwwZW+en+HB2lQ0gSdxIj7fE/Zjmdy+vL1lg95Ssjy1D5gD1IxxMc9M0/qdfLHVFo81ymV1VXBj3yBM373htbGh4hwqkKT1dVcsjEkDSVde6XdLTHeWJiwJ8cC6mTrF5QK0DdSBMD6UxJG2NtVpP2OW0orVRQq9pJAlKnaSNS33mBJiw5HHZ8nK8HngqjtJjuDUFDASQQQuoC2oSCYtIxYp0laNZsTpImDESd7Ym9oMq9GtodAmkQum40glh3vpEAhZP1b4s+yOn9Ny7MNSI2trFoswUwAdmZfliAPX+DZs1KVMOQaqgKx3kqIYrBBFu95HBZwSLAMRt3p+DRv64zxyzw7I7UWqPrEryCqiySSJIXVBmNV8Uhks6VlM4WJ3kKb+BVflAwaGuvBqDmiQZV1iLRv6sB9uK9dtQBdATyhWFjv3hIPocUeHVc0o013o1AYAJDBj4cgx8IxdWohhQ6qxvoabx+w8E+gGF4G5Flqi0V/Vq83bS1UjneztHx64fl+Iw57RTTY3XtQqyPB6WoEfvRijnmpshSoyLB+k0DxHdqW/NsEcllTTUaQyKbgKwdPgyd3zt54joCssrmjvqdB1ULUpn1VZnzjEvYtpPeOkidYeDBv9IMR8RiCuCATcMPdPfUR4lGafhHhjtPN0KwAL0ywmCtUWI8tJn0wtjEIyrKC+uq4IgCKZnxLKpYnzxDls9UYMqpmUI2ZtJXzmDE+E4t1aKqZesRNu8zAH0LkH0jFasUUqy6KrX0lQgf8AiWqp8LA4Ngoj7fMCxrPP/wCVPs7O2FgiK9X+7Vf4h/qwsSwUfPKU9WjtJH0YvLxZYAuehPTni3xPh7Zemrd1dRKxYki5mSNXhy+3BReIW1KVUqDp1AQBI5i8xq9W8BgbnM2lUK1WnL7mCoPMAaov1uOnTGiOPSUzz63Zb9n+JXCg8+6fH6p+3G14Rw6kzmqF/WMCpBg+9oIUA+8AaXweOuPPM/Wp6VIXRAAEQACP3QSx8S0403stxmWVzd0ieu0Bh59PTngrbYre+5S9sOAVctU1L3VrTKxCggKb2gTcidiDtgtleDslKnm6Wp6TD9ahjWmkQ4tAJDEx9YEdRq3XtNwsV8vCIrMy9rRYgFSSLjw1CxA6gczgL7NZdqarTc/qa6wCTMVF7rKehDalI8CRyhHyNRFS4eQP0jKH9aBrKz3XRtje0bgxvrvvgNXz4r69K9nUIDPTNwChMVAYseYbcTBkSMT5riNbh9ZqY0imrEiQSwR+ke+AwZSADYyAcTZuhks+qtTqCjXgWLDSxN+682P7JJMi98RMjRP7NOatJqdRQraiwjYED6MciLCOq88Scd4S9WkmZS5RTSrAbkLdHjrpJPkV6YzprV8mYrLBBJSqAQpIjc8uV/LffGp4HxFw9V1KmmUQ1Ka3K2Oiqt73QqyXsFAJnEbrYiVmapmwkT/PlijSyKpWaoou4APxnbqfuxoeNZFNP6TQKtSZoKj/AJbG8EbgHx2PTUAA0+oxbjwLNFp8FcsrwyTQSzrKoVRuBDHqeceW2BGdzcC0DzufGFH2nEuYY+fj+OIsogLa2AibTMdATF7G4jmMcbNgeGdT/wDTtYMqywuILz+TQtTStrZvfOl1BUPAAIKmTAmARufSelRGWqVqVFjHuvzJNwYMGCI5Yq5nLV3qVKnZ1CSRBCNEKBEGNsX89RXtqrgFe0K1PV1BYMORDahH4417xxInRQjl6upK1uWP6ydwqkwEBAseZJJ8/PlhkdlTZgzDWyM4nukTDELEBpVQSNxa+GhAF3vJnwAiInaZPjbFTiWaFEIzbM0G9yFW/wACRihylLazsdT0vT48bkopB/LZrUoKkEYJcOzEEg7GAfIhlb5N8sZXJMh71OPNbH1jfBbL1mW7EFRuZAO/z9Ixinjp0jnqSaK4SkhZA2lwSsESARIInzH53xHlalSk7MlwV0RZu749JI8InEXtEqgrVLr34ViJgaVhS1u6SoiZP/DM74rUM0r2mTIG++x3ET5Ryx0YSbipI57xxUtLNRkGVnq1KlIFXNMKWp9oA9NYIVZBDS3ujczBMHEnCuHNTK5o0abs71HdgjCrFSbaPAENzNmG5nA7gefYO0EC1oJggwNLEG0cm2tjVJUapSD0oaYs9uXumO7q+GLoSsqnDT9ghTdTYEAdVP22tiD9EVjpZRq3VyomRtBUht4M8o5YA5nKB6gVmXtAJBpGHA6OhJv5MPLFzK8apgdm/aR/9wAh/JpkHzg4b7C37QTfNZimoBy4qKN2FVdo2h4Mec4bkalOrbsXpzyUgKDf3uzYET1IjAzN8eFKNKVqlMmCVJZ16gliD6hztgpwqvSrLKVHaDs47w8CT3+t5J8cK9gppvkeKFRSASdImFcJUVukMIcHzHriAJRUlaa0lqk+6jik58IYX9CcWM7WWlOliLyVZybc41SR+bYfSajXAvSrAiBKrrNpi0X2sBPhgWNSI81XzNMKaaRAgiqtRj5TS1fGMDc5xLMVAe8tMixCib//AC0xHrgrTyEL+prOvLRq1pt9V7oR9VSuIj+lLsFqWiSYEcrBWafXATQGmU8pnKlIBqwnUI9wlH9aRZCfMW3ETg1ToZerHaUabFvrqDMcg2mT6qPXFek1SGBosCQJgBQbQTP0vgW8sAc9mUoPr/RK6EblVlWHQhdPjYyDg8g4NA3AaM//AEtIeGoW/wAuFgTT9vMuABGZEAW1MI8IDQPIYWBTDqR5DlAiDTqJMS0AGCfs+eHdkkkw0Hw73zmB4DAxK6nckeUD54shHIhVJJ3BJaBymTA8sbFLyZNDsvqVAUMyqjQCTeNPe7w3JtPn547l8xpc1acwGgBjLEHkYAAt/LFfhWQFRpcPpXoPkswBF7/kdqZfQ0BI6CS3Pqd+s235YEnZEkj2D2H9ogydgzdxjqpMT7r/AFZ5Sduh/exPUrIz1ADNGu5LSD3KqjTVZR9UwNrkkGDBny7gueNOxBCMb9ATz/HGwy9FK+XehUMzUFUWAIvLFW2m5vG3XCNN8DqXhhD2qyuqmq1oWtRh6VU+5WQRILSBqKgCZhoFwcBeCZDL5pu1qNWU6QjKmgEuNWourIWfulYJkwbnbEWZyWaycolY1Mvt35ZV6akvpBsS6fCRGCWRy2U7Lt9LBTCmHfVRax0Eow1LHeDTtE+A2shPS4UFDJls2AT/AMnMd6m3LfToBgH6PPeBilw3gxTMOApylYDUqNHZMphWT6jISFIJI3F9Sg4sV9DkGjWV/Nw4Fhybvdfpcuc46M3VRQNNQqLqVExIIMKxgDkRquDfDKN8Asl4jwliH0A0XPdZCZR7yAGIteIDCRNmJN84kgFXBDqYIPL82+OD78bZ4RA9PWCrI6M1IkfVUj9WCJMhoWCScDeIUagK06oUOikajMsF2UnnuSCbmfARpw5NLKMsL3KSPbDMyTqDE2kGwt8OQ+zHFMb/AJ6YcpEEG4Mj7sXdR08eohT58MTp+olgna48ozVMKwBAYs1yNI3J5Gb/AM8X8mIAERIn4/yjEOd4doZRfSSBIA2J2t4c46+IwRpZRm91QfAWJuBb444/ULR8rPUfA4KUpZf7f5GVe7bcmxMyB5kWJ8BO3pjO8czk1NBOoKumT1JJkekDGi4nVCgFNSg2g7iN789x8cY/iGUqamfSdM7i+w58xbmcLgjbs1fGc2nCoeW/2/7J8utZSQiEHcxuNQsRfpsRjQ5LhufqGArmYI1BQCCIENVMXYgetsZvhnF3oMrqFOnbVMR0sQYBvY2xtaX9LFVwFzFHUmxNN2m/7+rV6tPji9xT5R5xSkuGUuJ8Oz9FD22UJUEHuw0WjVNOQBcna0jFPhuUrV0bssrU0zc9oukNPIMmoG0QrDx6Y9KyPtYmYyp7LMKawAjUO+qlgve5zBkEmJgYucKpUTpokFlYEtUSoqid++Q4Oq+5LYijFbIDlJ7sxNDgdcUyzXI7wVn0uYBA95lB36tvscRVfaiplB2ddTrJJU9m1NtP0QTKq4iLgnocbjO+wGVJLpUqsbk03qXMSAEZCDcjcnxxNl/Y6g4UVFdGkgq1R6i6rSbl0U7XEYCir2Gc5VTPM8kNbCor1jqY99qTQSTvqQsTc76YxoeC8QqUC3aVWamx7oEVEPk+qAecA25jBrPcDfJ0qoolK9EyXou1ufut3hIJmDp9dsed5x3VqmYywWmndFSkRYQAADMioCVMSBHeAANyssPlclkOqf8ALNWj0vhnEqWYJ0lVYeEkb7pY78wTiYZplg1FWtTupempV0O0sAZX00n7/KMnxRKjqQ36PWm12NMsTtqu1Im9jqW9yMb7hHtNpdaOep9nVAhahAAYcpI5eIJXywttbSHcVLeBoH4g4ACIag+iZJPk8kX+JwHzntEKTEtl7/SBco48DIOsfLBfOUGsUrOh5AaT8m974nFtEDUtNYLUPWFAv4TbyGC5JeCvS35Mz/a7LO2o0XUkRrgH/CTPLxjBdfaOjpHv+FjN99/jzwNr8CyysSKZBPIMQI+P3nEi8CSpT1ZSszbgqXmCPogz3SOhjEehgXcXo0NJ0dQaZgTYrMeBZAQb+V7jEVUvOxY8ijlBb9klvgQcA+HZTN0LI/aD6VKoQWE76T3t/IjBepVZlHcqIPpKAHAjf9Xc+oVvIYVxSGUmyYVa/wD0Kx8e7/8A0H2DCxCKFDqv/wCv8R9g8hhYFBs8SThCkQQzHvCw0AERzMkzyMHBvhWQRFJCwbT3i8nYAFrX6wMLTAuVW4F5J5xMA9DiZq40GJi55C5tty6X6n02ujEm/ZcpqoaLAHUDFhfeI+7FTMalBU97bS9h3YMhx12gixviV6ndViLMJBPPrHxxXQF3i4Ag3+P59MKEq5tSFAPO5kxc+Pwxb9n+ImezY95R3D1HTx+8YbxCmkfrIA8TGAdfiVNGET4FRt8b28sNjkoytknBuNI9hylGnVQKlqdUm0/8KobkdNJYxH7QI5nGSdK/D6rMkNTJ0urizg3AKxEzABBnUDETGJuAcYBE7qwAqDqDzHXnHmRzxq8wq107OqYdgoVjbX9Km6nqZKn9oqedmy4kntw+BYT1L6ox65jJZoQaXYuImQTSJJue0EvSHKdhafGPO8GNIOdTADSVAqFTcwRYkMDNtwdLXBEF2d4Y1R6iNTZa6kKr0wQtUtoADAWUsGOomxkeIwPrcFztDKM5GrKklWU97s2B0s2mNVO4iUI2G4IxRe9MsrawtwvK0czTVKhalWptKViSRUBLaNRkQwI06j9USQbkrU4qdFTK5sEtT0qKqySs95CSwllYXHgCNxGMHwvi6nSrgSCFDAC66iCDeze7fmU7xuZO56sa4Q6jqRNAqK3vLI0+Y6g7wuxGLIJt7CSdLcWUpq6aCSHSQPEjdTbnyMYrxy2P5nCoPpJFSzPFxJGpQeu0jT5aTfEuYcN9WQADAAm03/agiTz38cdHDJ1TMWRLkr5j3biemEHQAFhMDYWkxaT0nfw+TK0kAja8+eOPl0USzEypIVRB1Xhbi4FiTtBgXjHH6+evM162PbfAsUcfSKX9Tb/1+wJ4sxCkjvOdoiBPQeuO5MMUDHfZvKAZj87HDaukOiVT7xixsI5z5x6TjvDGmADGytbmLz9vzxf0cdjk/HsmrNp8Jfn+v0M3n6eiqwA0wQReeQIINrcx9++DXsxwGnmA9Ss9ZUDFf1VNnMwDJIUj6QtgpVydOpAqKpIBvcSN+7DSOdrx474jbJVETTl6zIoJbQ0Ms9biV2HXYYtl00vByo9RHyLP5VcunZJmaoQMWVWpGzHnBA7xAjbp4Yz6cWqI4K1ZCwqkgAadWuCgBkarxg3+lZ0CO1pt/j+0CMDs/l8zUJZqdMt9ZSJ+bX25+OKu3L0P3I+WVs3xeuajOKzKWMkUndVEjYC0Ri1lfaPOIARmqunY94Ow/wALYqU8lWVSpoMRIb1AYDa8d64Bv6AhmXokFtVB2HS4iNztJwri1yh1JeGbDI/0m5imKa1GqEhdL2S5nusBA2HLbbbEXGPbKhWk/o+ttLL+sJUEFhClabX7ouSd4Ntjl6b0ACWpVTfrAWdgDJn1xUrmnbQXnnqj5QMKEJ1vaR+8KNKjQRlCsiICrAfWDSrne5E33xd4b7R12VaVQUnog+6aSrHUpoC6THMYEcLyYbvPYTA8Sfz9uCC5XSwHLC5FS3LsCTlyb9c1llpdmBW0gSLyVMcjIJG9rDyxFw1M1QIqUKoem19MkqevdN1PUCDgVWazeRxUyPEWpExdT7ykmD8Nj0Ixkw5X54Ol1XRxpOOzPQDxum6xXpKPCJHwO3wOGcOyeV1F8tU0OblQbT4CNQ9VjADL8O/SBrpOzjmjHvr4eP34WZ9mwwurA9QftGNVJrZnIblF1JG1NeYFVNP7yhlP7rjbyIOJBQplgVZp/YqvH8Gog+ox5xlalfKPC1qgX6puP4TKn0weX2kcLqMNG/dg/EEH5YR4n4HWaPk2X+Nv8v8AowsZce3VDnqB6S3+nCxVon6LO5D2YjPr3QsxAk+J3j0APxxRbO0/d1e9pmLxcA7c4k4rcXrF9WkkRcXudAEz4x3v8OOf1U9WtRSnc1FpvqabdowUS0mYIj4+m1u2ZYxVKwhxHj4croQhVgKpMQogiRF9XON/QYqrnq1UkhggNrb25RJYbeGONwxqGZWi7WLA6hAkKSDvcHyP0uZxoOLcEXt5pMOzhe4LXAhrrdRYHu9652xEpSdDOUY8GTz1JgzAHXp7rN+0DJCySTBEEiOfLDBwevUWVouV6x877+mN/QyFJHU9mqa7BiNUED6oA0gxv4CfBHNVH1aO0CAGHbVTJaN1pyCVH7Qkkchu3aVg77oxnBqlbLMFqU2UcpFoPLyP2/L0ChxJKtJaVYBqBZWBA71MyNZXefpSvUkiJxnWzyJTomoC7OYiJkkkSJtP4ct8Vcnn+zqsjKUUm2qPjYm/W+NEHFrRLgzy1XqRvs92VdK9Om2plpgNzvJCd5hLAXZSxJAa98U+Ae1GmkIJN4cb32bUG94MI7pggztbFj2cqrFUDfRIjmAevOBHpgRVoHtBBEPTUrtYq7JVt+8C23/MWDthFj0zSkNKepWghmMlw7NEtUo9k4BZnpSlhzNtI5cwMZipkOyf/wBOWrUzMAjSwJMk3ABnoAIONOOGDsRUqQKO4U/TIMSY5Tb+W4nPZ9sxamulVHuqQCwAMCfoj8fXD6E5PSI5UlqA9aqrqXLQgi9wUIJtESWO0emJMnnlrSCIB2mJHnyuL+HxxnsnVqZqqQ/cVAYSICXA2+tyvgs6Jl0mNTH/AHv0Hl4eEPjyb2+PYk8fjyFQvZkAm/TyBk/L5YHcZ4jSXUywGtEc/TY+uBlarXILd8ho5E7CABa0CwxNk+CNUhqthax3IHKNgMc7LCMp2lS/f7nVw9VPHCr3/wAV9qBlXJ1HQVWVmZoZSJPdIM2A+tp8h54m4XXgq/UXE+mDFZ2VmBFgDp6FTa3lt/hHXASs81qhknVDKYsVJiPQhhO1jjRilTVGPI3O9W4dy2aV6kCQVW4YQbiQYPIg788TVafeifEe6eUzaYsDvfAIVdPukg7CBy3N/PDhn35t8VBxt7u2/wCfqZOzvt+foGEQwSSY63i8x9mIxIJuoiY7vlH0rTfy8cCzxKoDup/+M/c2JU4mdJHdhiJHfEx1sdsJrjfIe3KuC8QSREHbmBHXeMMlttPwM/CN8URxG/uLz2c/euOHiQmdLejL95GC5L2BQl5RYaoeeq/iPLnMeuGoVBmBPKw+2MQniImSKn+X7jhwz62NwJJuOoAiZ8NvE9cLqV8jaX6J81mNCljsB6+l8VspnBWddKkAQLxczM/AfbilxXOB9IBtMmecbYu8EpX1eE/Gw+WMnWZdmlwdD4dguab5DVf3W8jgVOLGYzEsenhy8sVKqRjmwjR3c2TUW8hnnouHQwR8D5jnjdZb2wVqZfspKj9Yqm4A+lpPvJ4jab2vjzmm1xONrwjPZamAxpLI91ls3xBn1wzlpMssfcQWocbyWaEWUnkyyPxGA+f4IaTa6QRl6KxiPU2xW4pwbL16gfJv2bt3jTHIz9Ecrz3fKOglyy5ql3atPtF6iQw9RvjRjkmrizl5oSi6mim2bpSZoNPkuFi3UCybVNzyH44WG1FVGKz9fQzd24KssDaAAR6i3lg3waszQqpqRVTSQ3eUSWB0gEnyjl6YznGAe3aN9I+YjHOHBmUBFJdCyiG0kSDpIIjY+OL57ZH9wQVwRtKpd2tQGsAgNUUgAHeO4T6W8ziZKea73eoRH0QykdCTc/K+KmRpPVpKuYpu8Rc1ZYkWmVaeuIRkqDwe3qNSFtAdYQ7CbSdhcyfPfFtPkqtF2rUctqemGqCO8umpMdFJXT6Rvi+jtXVlcVF7ttSlZvH1iGiNvLrgLW9lFqLqo1HA5FhKnylQWH44i4HmjlHK13plSHVisEggSsqFDR9584F1s+AqLfHIzKZsPmNbamZO6qIjQgH0mbSQJF/li/mB+kUyalNlcXRSQSL2lgwMR4YF/wBo0VqjKshiDDkjZQNl8uo3+FHOe0tepZXNNT9Cl3APMrDMT1JJvit5Ipey1YZP6BvgvEWR+zbu1FjTeY2On15dRbnjQZ3idFE1AfrGYhV3udMwInTImd7xeZx5g7VQ2oh53lgb/m18a3g/FBXSTAdYDA7+J/Hz840Y5d1U9mU5Y9vdbon4hxTMsFFVl0gCyqABAECZMgRPK8mJAitklYsCOXP8/Zgho1SIERsD0vzwB4nxiP1VDfYuBZesfeeWNPyYUZvnysscX4slNmFMBqrG4A5xHejcxaMRcP4c5Pa1jLbhTBAH2Hy+3D+EcOp0xr1B35tNgT06T1OC4YcpPkD9uOfknPI+DZCMYIYCcOY28fzOHlp3Ux4z98YRcR8uX3nFfZn6G7kfZQzVQBhMQQVk8tiPmB88CsxwltQempKkTA8ZM/E4NvSDcxa8j7h19eeI1yVMMdKb3M84EliB4SZxoxYJ+SmeaK4M5WUr7yETIuCLEQSJiSOV8V6o7xA2E3FtVzfacaqsVkjT3eam8j78UzSpEAEJA2BFh5d63yxMqcXuNCaaM47dNQ9ScNJPU/DGh/RaJO1OPMi3o2GVcllwCZ5Whjv/ABYrsfUgPQUsDBkifpKOX1dzzv8AkyVsqRA2a2qTI+VxytffCrUEk6SYtz/EHn44gXLg89PO5t8h+ZwLGHfo55sP4W9JtiPMqEFmVj0Ab7wMKvkwu1RWv9G/Le5B+WIalIW36/kRgWFEdOnq3xpckNKDx/I+X24D0Mq0qQJB38B1vGDLkD6Q8t/stjNljJ7Ub+kzYo220ivme73uU38J54mpPNj6Y7UpBlMOnjJP4XxWp0wogtPkOXjMffhFjk1wWT6rDF2pEhTScEqbWA8BgcaqsRMk+gnxJxZXM6g0CCL7D798H+HlIrfxLFjeyb/Pqdq5gqwZTcbH1xo8rxupWSUfTUG6nY23H5/nkDnzs4DDyiPEfhiN86Ff6psQVFvUeeD2JR3Qk+shm2kmjQ1eJZjUZ0zJ5eOFgVU9pnJJOgmTe1/HCwd/6SrRH+oAV8+DV7RQeViBy+I9MQ5PMhNW5BgjeZBkSQcLCxe3bsqSpUjSN7QUYIBqXEQZj1vJ8sJOL5KmFNOi3aBgxew1dVI2Vfj5DHMLB1MVQQMzfGy2oIq0wxJIUsSSepJj4AYk4XTyrXzGZKD6qo5J9dMDHMLC/UsTpUgrU4xkaC/+no9q/wBeqIA8gSzHysMVk43TBDSuswW7hCzz7oG3LCwsPHI4lcoKXI+lx9FeVYqLXEiLG+0/nbCzPFqZbtFqKKgm+mJneYF/5+OOYWH70ivsxGnjAez1EC8wJk7b22/DE9PitIRDoI6L/LCwsT+IkTsRLK8bpwT2wBBsJYGIk223j4DDf68pNu49ThYWCs8k7C8EWqG1eKUCffHywxOI0frL8f54WFiPqJPwKunj7J14nS5Mn8Xz3+XgMd/rCnv2izH1h8MLCw8eqkhJdLF+TozdMm9RIjeRNth92I3r0rjUno6fYR9/LCwsJlzOa3Q+PAovkjFVOT07/tJba5g+eKXEDqAg0ze8MPTn44WFjPZboSBjiOnjv+eeICw8McwsEKQ9czH0V+P4HEmXQMSTAEzHn68vvwsLBQJcBHWBzxEzjCwsWNmZRFrGEWwsLAsNEbPjlGrDC9pj42wsLAGpVQ/MpFxtiuwDLJk6b+nPCwsFgg/lKTMsmJwsLCwhoo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81025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s://encrypted-tbn3.gstatic.com/images?q=tbn:ANd9GcSruiNFwx15nugzkuMjmpW_q-nbGWS7rRCDF_bcaHgX4wgul2f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6058"/>
            <a:ext cx="5715000" cy="3810000"/>
          </a:xfrm>
          <a:prstGeom prst="rect">
            <a:avLst/>
          </a:prstGeom>
          <a:noFill/>
        </p:spPr>
      </p:pic>
      <p:pic>
        <p:nvPicPr>
          <p:cNvPr id="28680" name="Picture 8" descr="http://www.clubdelamar.org/cerquer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4467225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hQSERUUExQUFBUWGBcUGBcYFhoYHRgXHhcYFxgWHBcXHCYeGBkjGhwaHy8gIycpLCwsGB4xNTAqNSYrLCkBCQoKDgwOGg8PGiwkHCQsKSwsLCwsLCwsLCwsLCwsLCwsLCwsLCwsLCwsLCwpLCwsLCwsLCwsKSwpLCwsLCwsLP/AABEIALgBEQMBIgACEQEDEQH/xAAbAAACAwEBAQAAAAAAAAAAAAACAwABBAUGB//EAEEQAAEDAgMDCgMFBwQDAQEAAAEAAhEDIRIxQQRRYQUGEyJxgZGhsfDB0eEUMkJS8RUjU2JygpIHFqKyY8LSk0P/xAAYAQEBAQEBAAAAAAAAAAAAAAABAAIDBP/EACARAQEBAAICAgMBAAAAAAAAAAABEQISEyEDMUFRYXH/2gAMAwEAAhEDEQA/APqrXI8SUEYXsecwPTA9JCNqKTC9Q1EKkLOEYcmdIkqwEWRGY1OkQFRWIzGhxoUKsRuJQPQKKxaYKxQmogJVKyLRF6EuVFVCUjigLkRCAhagCSgKMtQkJAm1tEh2eaMhCQrFomRrdEyphMhBCisWnfajqVOmCzhslW1slHWHa1na8gFVRp3qm7IBElOextpPmsXJ9N+/yxtqnvWinWMXVPptExmUl5CfVH01MaXK/sIiSUlu2eCKttGIZhYutC+y0958VFkk72q05f2EARgLL9tExhf/AImPEJVXl+i0hrnta4zAJAyzzK6sOiAmMXIo85KDjGOL4esC2TwnMXF10WbSDcXB1F/MLJaSqASjtIGh8Cl1duDY6rzO5pPpkrKmsBQBY27cTlTPfbyKI7a78kf3BGVa1kKlgPLLRmI7CCr/AGpaQxxHD6KyrW9SFzqPLQeXNa2XNjEJEtJEgEaHtQbTywWfea1oNgXOA0nWNE9aNjqhqss71x2cuaYWknIBwE93gnnlN38Gp3QjrVsdAieCDCubW5XeMqD+/wCiS7lqr/BPmmcKO0djCrwrhft+r/CP+LkI5xv/AIZHaCtePku8dwhDC87X51lpAwXOgBJ3b76Zb0TedYOTRMxGLXUQrrV2d4hCQuM/nIR//PzPyVf7m/8AGfH6LXj5M9+LrkKoXn63ON5ybhHZPqsdXlqoc3OA4W9FufFyrN+SPVwpC8h+03TJcfEoam3l2ZlPho8sevcRwSKm2Mbm9vcZ9F5I1ko7QtT4f6PL/HqX8utbliPd8yslbl4k2Hj9Fwem4pZrnetz4eLPlr0Q5xHUef0QP5fI0vxXnnVY1UNdPi4ry116nLZOg8/mgHK/DzXJNQJfTLXj4s967n7ZO7zVLkfaQqR4+P6Pevd4lCwHMA90oAjavI9K27O38rd+QT2FKCB+1saYc5ogTcgW330QmzEqxLIeUGD8QnPfbfbuSv2xS/ON2Rz8N6E6AcrDlyzzi2cAzVbaxz3TGV7KHnJQkjpGkgYs9N6NiPr8kNd+Os3+mtUHlMLL/txv8baf/wB3qf7ooW6xuJGXDjnfLNI/3ls9rvvP4fuxvvbJWlWz80mNqPeK20dYtJ/ekGRNyRd2esrs7NsuD8dR39Ty71XDPPehIs8SSILT/lGreInNVW580AwluIuuA2IBOnW3cROeStDXzw5ddsezdMxrXHGGw7cQ69iNQF4Nn+r1V7QcAaDuj/2aUznbzw+0bJ0T6eF+NrjBkAXgb5v5TuC8DsdL90zt/wDZMml7Pa/9YqjIs4zvDPg34rfzb/1F2rbTUDBSb0dN9TrNNw2JFjxXzHlTZ/udjgY4Hf7zXY5mcst2XpiGk4qL2QTF3FomeACzuHPT1mxf61uxQ+i0mYsS3/6XtxzkNTY216bIfUhrGkzcvwCctV8C2DZZfMTBnPjPdC+lch858ApUXMaBSJI62ZLXRJO7GctYTosfQNi2ToxJcXvN3POZO7g0aDILRjXkjz0cHH920jIdeD/1z4J9PnpT/E17c8i0+pC1sZelL0DiOC4jOdVAmC4id7HeoBC0U+W6LsqtM8MQHrdakGt7iEpzBuHgEIqg3BkcLqpWgqpsrXZjwt6JJ5Lp6Ajse4f+y0AqEqTI7k1n83+Tv/pI/Y7Jnrd7nH1JW9ypoSGQcks3eZHos7uSWfl83fNdSLJOHsVOVVkc79kM3f8AIoXclM/KPE/NdIhUWLXarrHIqcjN3R3n5pDOSANfET8V3XMsltpg7irtR1cv9lj+X/H6qLr9Bwb4fRUjsejqtR4klr0ZK5NntcvJ896JcWtEy+m7D/UwyB3hxC9MHrznPkYWUq2XRVBP9LrH0CzS+d/b+q2oDId1XCNbSCZtNiDoQU81SMJ65a64ylpmSL65W1sRCLbC2nXcx7yGVus373Vky0yLANMjPJZGvDC6lUNRwJggNyI/GHYzcDhceWG2w7Q8OAMkOuHhsgjc5vDxG4lANoLTfqgdZuIyx06tObZ/MO8hYsQpfu3TVpvhwtDY/O0yS06HwIKe4BrP3bTVpZnE4dXQyIlhzuDB45KLQ/a3RDpaTeHOF+INw4He4HW+qY6vLgHWnKS23EXg/wBjh2LM09Uim3Gy5cx5Jc08AL7us3vAQUK5e2KBpkSSaNSSexs9V54gAqDc+qesMQgm4IMnhhgO/wC4VOLrwOtEACZaMzaJaP7BosbeVusWR0RbDQ04g0HI2jq3kxldP2TaqheOkbUzOHC0Buf3hUAc3gRB7VWJb9mDoH4RcxOfEZz2lJOwksOEt7BFh/baePbqt20bc93Va2o2n1pxOxtJJObqQGGL5CVmpsJYfvYROdRrmDdLhD2i2WatsTNs/IDSOu45T1Whw75IhNp8k0m6uIyno26/01J8kymXOaABiGYdiFQDxLXt77qMrl46pBibtLnOPCHQ4dxtClp7OQaLeuyo5v8Al8WfFJoU8L3E1Jxb24d27s9yks2nFJENLfw3k5ZtcA6dPvaqVdojXrnSIP8Ai6D5/UwCIcDYzeYDhPC2fkmU67hYzOcOAP1ErFWwgx+LcQGzxuRM/wBRzRVdpgQ0kTO5vcGk4SOyVoNY2oTmO63knDaZHnmDPd81gZUDm3gjc5hAJ/tLW+R+YY7fdfnZwh4OWgw8d6MOugyrgkh2EfmFjuGs/otWy8sV5HR1nGbAFxcCeEyFyhXIdpMZOOF3bDwyL7iU54wwHtLZ1zOmbm9UeKdoyOy/nNtLCQXNMaENnwABhNZz3qgw5lM5ZSD6ke8lwGvp5xMRaJn+7If5JmMESCA2+nbqbeq12oyPS0ufQviokb8NRp9QFto89KBHWFVnayf+srxJfq5oOmUNzzJMaaX0S6lWBbK7ZnDxgAxM2y+CrzXV9Ipc49mcBFZg/q6n/aFso1Guu0gjeCD6L5TTcSYwi1/vZxnGU5KquzEEEBrCD+aDxFssjc2CdWPrTaaLAvlFLlTaGEDpqgibirib43B8eGa6Ozc7q7c6xdG+m11sriJjsOqdWPoNfclsED6aLxzOelY2wsqbwGPB7IkjivYUnOwiQAYGuvgEz6FSBvPmor628eBUSGprkwOWUtO/33FG2oB79lZJ4cfYWPlvYhWoPpkZgxaSCJggAiT3p/TTp8PVXjkRY+9VJ8p2mlj2XEZnZ3EOExIJAIgzkQLdqyU8FaiXYZdTGU3NPuF8PotOz7UNnr7QxzMQBqNLALlsgAwTfXjCTyfQIdPSDDMhhcHS0z+EGJAtdcq6B5N2triKb2RSORAcYdFnCTJG8CJHGEe0trbPUEMBEDrAOe1zDJzMy0+8k2tyVTFR0uLGSYHXnO+Qy48U+s/DSwBzXtB6oLesziJueI4aKOsVUuc3Hs0T9408DRUbrY4QXDiLoWbb0zYeeiqRZwNnn+ZrcjxjuWqjRAMuNWQReGtjsjEVNsPSOcSwkZSIaTYEmzSc5yIT+R+C8dRoDK8VGgCCMeKNIqBsEdpI4Itn2MtDnUqj3tPWdTIbiAiZLXSHdo8kT2xSNMN6pMw58gxwdMTOYIPFBs1NuKSym3WQDM/1F3dZIK2Xb6QJJ/d4pEtdYnWRFpI/D4Jzm4AahwtaT9+kTcRqWCPEBPO2Uh96pTvcy5rnRP5jLo0zsmMrNqDE1wgGcQAF4jMdp4XTQzE/jJa9tjDQ5j4M36p60kRrPBLrgE4y0kE5PYWOFr/vSRPeR2LTW2gOJaXBxjEb4TBy+/GsZlc/lDldtAS64gRD6btRlhce/wCKz6pam0C9slrhAENqNDxa9nXi3Ad6UykXySOj4B7CP8Cc1ytn53U3HCKeG8DEe/dA97lr2fnDTxuJEwJGGMyRA6x3bvmke2o03ySC0An8zuMHDhLQI3K6WztBxSQbzGJsnsacPDJIqcsh7epTqF7dcIyyvnb3KCo7aX2bTNMb3iMpLoJAAyMiUE4bM2DBN9Q2I7cJZeY0OXFSjsbYMgjwEnUktLT3GVn2XZdosZpuGE3dUaQM5MB8Hw3cEvbdorUqjhUqtktsWOLb3/kzsTECd6tgx16L+phALpyEiO8QSct6z1tjOIOccIAyBLAdRN+3KFdCpTFMF201ARmQ8ACRmIF3XIJG/RIfsmxzLqtWplJEP3XkwB4lUqOfsgJElk2uXl1r5Fzyd+SybTypTa+Mc4dzXOtfImdStFWtsbnNApveLgkCCYFrNIkkfyjVTZ9ra4FlCgyYIlxDCBMDrAgnsLjKdTkP5zAnKo/j0bT5m88VmZzsb+VxAzu294NjnvXptt5N2hwBbTpUwZHWDQ4STk94AM8Cc0g/6e9IRic5pAMTTa3/AJUy4ELWatk+2YnaKkGlSAY4Atc4n7sZ6e4XM5WrbXRaS5tMCxloa60G8OJPl6L2mxczIDZe50Ww4sTYnccHveuhs/MiibYYBgyHmbfyuDg4cCU3RK8hzX5YljHVntMvjBhaSRYG0W10GWa9/snKFG2FjTGJ0CneB1QLC5OaKjzZoU5hlM3kfum20gED4preSGATBi1sbwB2DEfJXtXGWjy03pmUy3CSIFoI1cLAjQa6LuNqe8vVYqezgOmXQOPwMaJzqjdSB3Yf1WpL+Wa0Ym7z4qJGJv5v+TVE4DG1mdvd80wVgBYnvn4aLC7EfZCtrIz9Y85+CsTYyt2D3xRnahv8vnZZBU/pPZfzPzQvfrA7JHqArFrzPO3YR9ppVGMM1A9ryPxOIhlzEEz5LHtPI5pNaXFoDrDrDi68gccl3ectWdnffoyOsI/MLgYu5eYpbO2rQa57iXwD1gbGCBmIWLPbUvp1qXJNHoy41G4hBB07ySL2Sm1dlFMmSTGIHATFhaLAkGbzosuxVqRp4qrwB92HE6TLRnlOgWGpyrsrahu5zHNEwNRkLuBg8Tp4c79fbcrv8k7Rsr2y4gHKXdXFBFwJMWvqlv5Y2el0mJmO4LcIaQBa3WFh2DMrkbfzo2XBhp0IMggmLce3j6rLW5/AAtZRZcFt+zcAO3VE/wBLtV+XMVRjqezvDYgtIDQTBDYdY2nTReb5f5uP2ytio0XUiGgPD3ZmLETc5Hfpklt571w1gN8Bm1ibZEjMX9Eirzo2yq9zmhzQdGg2F7T3rQyuRyryTW2YhtYRimCDMgEDT4r1/IOxP6OgTXwhzXYWtIBEP1Jm5mRbIHKJXBo8l7TtV3NqVMMxPEzrvzW4cydrIADcIERLt95u63lmq8d9Na6+2chbLSrsfV2gVQ4EvBxST1nTnNzrN++FlqN5PZXxNcHseJwnHDdCJ+9nl4zotzP9OMYbjIYbXxOdNrggwAfl3Lc7mLswAsJAkkOLQQItDpPCZ39x1rOx5/lXbOTwYpUiSAASZAInNsQSe3wXneSuUOhque1jXCeqHDEIJkCOwR3r6fX5o7I4H92G2kXdbv8AD5Zo2829kDYFNtxEyXEnfM+cdkLU40do8SznVWqOPR0WNJguw0+68zbyXR2LZts2khxf0TRcQ6BmbgA55r1zeT6bPuho0vDjle7pzj3Cayi1ohuAZmAAO0iLZqnCjvHlf9mlz8RrPvIBDs8x97TsjVO2HmC2IJxE3OKRJEwYm57+5ekG0gDPfHb6SlO28utl3lvfAMeq6ThXPvHKfzOaxghmd/wOzuPvDCBfQeKVyBzf6OpVOEwYsWhsQQSAXNET2AZ30HcFS4BcW21vI7d3BETaQWwMsQAA8Bbu+qen7XZY5Col+J1JjpvOEa7w0T33W3omU7MGG0QC4cYi0dywdNUH3Q3LIAGxuMpxA75KM7Y5wE5cQBbhAgqnxruroQ29hOZED0gndeVTXxoPMW4kQUoVDfQEdseEEIw8fKfn+q6dWdaqdQkTp2+yVuovBHH3xlc6jvz9fqtYrD9QVnkeNG9wOXn7lAKkC/kll4znyJ/RWXTqD4+who4P4nvjwgmSlPcDlnwJafA5pjKttfGfqlF7XWBB4WB8CJQiej/nf/gPmon9BwP+J/8ApRa2MuYNsdvIHf8AVMbUbqO8yPgFzsRzMk8SrFcjd2wPULVg11W3ydbsHw+aLp4495C5rKoObrprUYhbbUBaQeta4tHGZsvJ1eSiXEAwPyiJAiI3Ady9W60x6z5Ln09nIJNpOe88ZWbxlM5Y4bOQ2YiDTcZi5y8ZWkc1KbhcYTkNYvOccV28F8j78k9jbXV0h71zuT+bVFreu0OMahE7mrs+LEKYnvI8N66rIGqLED2o6xdqwUuRqYbhwiLiMrbjGa2M2dg/C2d8DOx+CPsVkrWQdqYwgZCP1lFi+gSsQ9+7KGofeoQtPFUt3d/wj6JdWsTm1oiTMGPoldJGfER2+xxQirM2trnY9/YpGtrTGUZwB3RKpwF8wdwGXAAXWWq0mbjdceX1S+js4SdDkcgN/wBE4NanOBOuVpuCPik1HNmWuA3iNZzBnff55JcX4ZZCd0+u8oSBmDa4tofRMAHktNyDec5juOiJ1XTDA7cjwKp1O8xx4i+75+So0Bb0/SVvYwgFxh35a/XsT31HAAg4YtuO6JOfjZZXMz3DK+XGZge7IqTg1sSDN+7t1VVG/prdduIfyh1p1Gk9hHehLm/hJjfHms7QJsIOunnqhe7jJ8/ArLemOqCA65jX3cdyO/4T3HI+KT77T80TXeGV7eR92TrLXTraGOzI+Ke2tvJ78/HIrBfLCDxRMrCMsM6Zg/JFjUraauk+aI1L5TvyH6rGKsDcNZEjxCZQ2gDMQN+Y7j81nDrUKu4xwMz3eys7toJmzXaHL1y8U0NJktI9PGDc+Cy7S4g9YHg5pJ8dfLvRCnRj+H5D5q0n7T/O7wUXT2HNNR2WXDLyVsN7kmdAPmkzGZ7oGffMq+ln7o9PooNgePy+J+QRitbcPfgscnsjtt4poBjVZI31VXTEcPfFCXAKx2XSycwjW3kj6ZukrJ2qjczNveQSvbcHi1/famtasVOrEDs+Wa2M2jELcMlmtCLu5TFPvyVA8SgLTCyjQUAdY5T70m6Fw8/eSh9+9VBfS5jy+KoOmTPd6EICNdUMjO1tZ8rJRoMiDn68ez3dCKu+MsvZsEku1HZ6X8kwvtawhSVVN76ZDjvQmq6N/E29FbzPDvQkJCg7h339VARkeHZ8vJAO26B5jX380gTnXz8ffuFGOg5Z5g2/X6JJrA7jwlFM+ndwOceCUeH+/ZQmrPvw93S595e/ogDt9+GSkeCRpbx7oF0QOiS2pb3ZL6WDEdl7HhKk2CrF4M6xn4KhXm4NjvnzCQzat9iN+Y79UfTDh2/MKJnT4cwWneBLT8u9GNogyDHAD4JDQLQY77fRVU2eb4Z7M/0Qmtu3icgDvjPu18UVSuHbvTyv6rCwO/CcQ3E3HFMpk5wrDtaYO8e/7lEHSjcPNRScnoTuA7XBWcO8nglUxIsBn7sLhGKe+fD6I0tAqcOxWap/RLbHHxRTqgiZ2Iqr9I8Y+YKHGeCAuIvbj7zRuoeMHKfH6FXhtcrKK0GdfJC+pqb+i0D+mvGYJ4rXstTxi3vesVGkXCxPD4/FaDWw7sMDv9fgi1SNvSe/eSLpRvWKjtOIce3XsGX0TMQtpu/RZTS50oT8ISel9++xQO8SlGuPFC15v3R8UqZ8fiVbXJZE9w+HwVYxrpYD3x9Fnx3gHjKrpI79Uo8PVOqgarNingllw33996Q0Of780pzu/wAcuKU5xOR7vifkgNR1v1nipHkjX39VRePf0+CVj3+/mrNu/ilCxGd3vw9EZfoT4/NJnVUKnv6FSP6Q5W4z780MxYeB+BSekA1jd+miI1J0B81IZqA5+OreB4K4aLgxvI+KUKrSc7j3Y6hW6k3MGPe5SMxR94CMwRfyS3VQSIc6m7S/VI7EvoyPu5cDZQyRBAcB4pR79sc377Z/maNEwcoNNnHCd8wslE5hh/tP1Uc1rhDhhQW+T/EH/FWuX+zWfnCitaxqdUMIQ/u9PMJZPHJDK5NNbX8fBNYQslN0cfd03HbtUjcN7HPT6BTtgj0S8U5wfVX0gy9nwUF4RBiY3yfihp7OJv63UdUgzZAahN+3ThGaU0VXRqrZA0gXHDu0jh2rHivx3D3l23TGGYufj7+RQmnpMJIzOl/Z10S6W0TENgEmTYX3x2pPTXgATEH8oFyc8/feBkOkEwLGZM8ANPJIbwQM9Z9yq6Wb6ZC2m9c7aK7iIMCTlnAn1j1VO2ucIg3zH8o4bpHkoY6Lak3m2nZ+bvQ1K0OvuJ7AMysxdicASYbBP9Voy3JFVxLXu39Vo4b+9KbA8SOIQzedFiqAtIGbov4ee9VT2o37yP0WmWyo6yQR2oPtFkt9WRdSacVrxG73rCA1RlHp7/RZRVRY7e9ykdj3T9O7NE2pqD799izuKqnU9PjCU1F/v6KPf2e+OhSC/wB+81RKkfp7EfBC3vB8J+aUXHRQVD9It9FI7uDt+h7wgqVNx7nWI79feSE1Rr7+fqgwgxB7ib/2lKN+0mxMt4i4Kh2sEy6R/MFme7D89/aELaoi/VPDI+/YQZGx7Q7ODqHCxTGB34Ti7VyKlUggwO7VOZXLrgwVNY6uL/x+/BRZ/tD9/mqVrWUTTpCEEk9ihf2eSJhnPiuSHSCeCkNej80IYdKsuIy175CW6oY1Pu6EVLwTp7Kka+kIub39xqhpXztr2cJ9/NT68HgBJsLcM/vdqUKlwMjF8st0iSpNHTxlnlJ047pjNUaomeFhBm3Df2BZ3gyD1jEAAADuzlQt/wArg3+MWUh03mb66TnuRVHECd1gO23h80LuqIbruvGd95m6BlU3M/ED5pBrTN7E3Pwm2maV9qAcXXtYCc4zPebBTpImLznNiYG/t9OxE2mCcuM5RuufHwSh0XYWyYF77r3yPwQv2iGA7z1RwS6pBAJMMHdiPyWCvyh15sYyGnDwVozWvaaxxHIGB45nvusrX9a6QXEguOtz7+CZstQXHqrVmHvq8Us1SqcUDn30SMamvBHFGAcsgsbKl8oWtr7e+KdFi3DyRNKRUN/kfZVtd7/RWo0KGpCCZQlKO6RWag0mffuyzY1Me5Swx9ce/n80uRaD3G0/IpU6qh7/AE0UcO6RxNneOY+aEE6iOAMTxj5IDAQ45sc9yjh1SmI0PHIjt3KqNOMrqhU3gn3oU1tUW13EZjt3+7o0weL3KtP+0H8/kVEaS59n6ow/s96K1Fkib3W3q8fveoogge7M2mMzp8t6S/aBv7XHfw3kfFRRBVHCx/DqdwOsDVPpug23SYOff8laiICnGMzHfLjw4KYrHFYbhuEQOB+aii0luJIJsOGgGkk2VU6gBEEvzBOnGOCpRMZMrXJ00ytG4JW0E4QGzp25a6TKpRVUL5SGFgFs/QfVctjpN1FFUz6NrVSYaBbd8U40gxtzf35KKIS6VQiJyQVLmypRaZU0e4TphWopFlMa6NfeqiiQNqp5UUSAEoQT8VFEFD9FAVFEmLLkslRRRwWJU1RRGlswHePBRRRWLX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79120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s://encrypted-tbn1.gstatic.com/images?q=tbn:ANd9GcSbX-PAOvE4dB9LvFMhuXKg4uthaNOp12QKErC8j8gkoOAW92z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00042"/>
            <a:ext cx="5124450" cy="3905251"/>
          </a:xfrm>
          <a:prstGeom prst="rect">
            <a:avLst/>
          </a:prstGeom>
          <a:noFill/>
        </p:spPr>
      </p:pic>
      <p:pic>
        <p:nvPicPr>
          <p:cNvPr id="29700" name="Picture 4" descr="https://encrypted-tbn3.gstatic.com/images?q=tbn:ANd9GcQSPZaIaBPaRoIF2VTvEH_j33X-EuGI-gzErw2RgN5hbRXDJ8t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4500594" cy="2786082"/>
          </a:xfrm>
          <a:prstGeom prst="rect">
            <a:avLst/>
          </a:prstGeom>
          <a:noFill/>
        </p:spPr>
      </p:pic>
      <p:pic>
        <p:nvPicPr>
          <p:cNvPr id="29704" name="Picture 8" descr="https://encrypted-tbn2.gstatic.com/images?q=tbn:ANd9GcSnHlxyvZtjdw1-jm7podJvxCbxdn2sqAbP_11TAUEZATD7Y0WU4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4367202" cy="2906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FoAiwMBIgACEQEDEQH/xAAbAAACAwEBAQAAAAAAAAAAAAAEBQIDBgEAB//EAEEQAAIBAgQEAwYBCQYHAQAAAAECAwQRAAUSIRMxQVEiYXEGFDKBkaHwFSMzQlJicsHRQ4KisbLCJTQ1g5LS4iT/xAAZAQADAQEBAAAAAAAAAAAAAAABAgMABAX/xAAoEQACAgICAQIFBQAAAAAAAAABAgARAyESMQQiQQUTMlFhFCOB4fD/2gAMAwEAAhEDEQA/AN/VOZo2iqVDRsLG/LCyiofye7MGIVtx4jYD0vhxU00sa2P51TvcbWwuqqQz051jwC5Vwd1x6inVe05SPeZb2maGSp95gBWVSFkCjbyP8sKq+sFWkdwNaix7nBFXS1SVJgqzZm+E3uDfliyXJ6rLZVnmj1wDcyILgevbHYvEAC5yHkSTFUkEqRCVkOk/b1xVuRscaiB4ah2YiP3dtmVueF1flAp5QYWJiPTqMYZAdGYoasRRYkYJo4qg1EccNhIxGkObAnpzwUtDpexKkg7AnmMbrKqimNIJWp46cqNLM9uXrieXKEW4+NC2p32bmqloStZS8DQ1h54YVMa10fCkA4ZvgGpqI2F4ZA62uNiNu++K6asIW+oA9r44rDeoTqojUraOWiBS7GNdgx7YFqohWIIjIF63W2ww8EkU0f5xwfLGciiiWqqtEpJZiRboO1sOm9xW1BanJQSOA0fre98GUWU0wHjbxDttiqOZachhSybE7Hr5jBtHmacbQ8Vt9tQ3xU8qiDjc7PRPTzU84gLxhvEwGwHnjR09PSlQ8ahWI3xVFVB4tKL4CLYHErRTLGgc+o2xEktKVUJaMqTqA8thixZAFAKjHkDS2vz6DBHCC7MjX67YBIHcMRjPPEY5FW17XO1sWnOqW3CYrv2xVWZnBSZ7RTmMNHVhoJiLWJ5qSO/MfM4B9oslp4E96oHIRt2i7X6jAxsmRip1NkDIA3chXiGeRSTpRWDbDB0GiVdS1SODsUtsb9DjMQmdyIuLpVv2jYYYAx0AkaRRaGMkgd+p+n+WG8hhhXZgwg5DoSOdVGWw5xl+VUMdHR8SUSVFSyglV58yNr8gRbFmZvCkkqQxBeBIY3jF207AgeYO9vLCHLaRc0hqqmt08SuJv+4BstvpthjlNJPRronnVpomjLsGFigDAC2/Qjn5dseX+oyYCMmTdzuOBHBVfaBiFqipVVjYOTsCf5DDyPLZsxqI6aVokool1SVB/tG5aV3tbueuPVi5nWKrRIIYnO+k3Yr+0R1+fy74DrPaODKII6WGeKok38CyWYt3Jsd/PbE/J+IfPYUND2+/9TYfF+UDvZjF6SeF7u8cmk7mM7emBmp6gPtC4N+dtjhhkU7V+VRsEkCm4OoBADfcAk3a3K9hj1ZRU8aiR2ZmBteSQ6T09AfTAfzW7GoV8cdGD0ouGE7hexBv9cMKyjoky9pqglXBGhoh4iex/G2M/FFlhmEaJLLMSDdLgb79P54szPOKagkVJEd2F23UlV6lR1Y9dthzNsTHxHLVAbjt4uMGzC6P3+scxUUEVJALk1MpHhPrzY+a2He+LaukEYj4tbSTyg+JAS7kedhfCWkOe51GHnzB6KmkNzGlizjpe42/F74f0fs5kFBSoroIgxtrMh1StblfqfLF/HZ19eRv5ksqqdKJKjmAQIjKbbAEEH03GDYpAzEG913BbpgQQ00sjxUPGayhrSRsCB89++Kc4krMvy2aolhfRCup5LXuvz259+Y9MWbzQqkjcRfHsgHUr9pvaiPKIeFCWapNrmIg6N++4wHQ1Pt1U0sc1OwWJr6Q7qDz/eF8ZfKqSfPK/wB7qYyaVWW6Enxc+V+YuN8fTUqZ1UBSLfLEUxPm9byrsmP0qJns5qYRSvLR0/vYpmDhy2lbjsRubfjyLjeaopIqmrlieOVA11ARLHf1649U1SRRKs0cM6yJskSE3G9hz2BtzJwnhqvynGUaSak4DgRxxFSluQX+I722+uOVfLKsWGyZU4AQB7RlStTVCNT0UM1XGG1FgLIh8jbf5X3wPntI01PLFRoySkCN15XHM3vy2/zx6pFfPTqZ5Gp5rWWm1bhb7M1r72H1PW2FldPmKRyPlVQ70tNpWWOWVgancfC1rjbz3wH8w5QVczLgCEFY1okpEgWni1cSFQJGjXUAf2fX0GLVqQZ7w05Nv0tTUIAq+gPM4z+WZlT1zGWnkqqRo0/O0hkGpTe5KrYbWvv9R1xzOMxFcrLeWOnj8TRgljMSe9uWJZMzOOLSi4wDYlOfe0KzLUhXQUHwtMUBaU2Oyg+fXYfXCD2fyyTPqyVuNDRoCxSIqWexPM35nl1wfl+VVOZVkVVUvFpQ/m02IQfur+sSPLDesoKaprVi2jrFVQlQkZXVvtccj8u/TDKyIKm4kmFZhkVRRUqcLMah3NkiiBt4ugCja25PlgvJ6ealjEM8rT3W7R3BBvsRy7g/bFFHNUTFOOyvNCvCDkgJ5m/W+3fFswkaGV4peCHjKmUKd1tfw/fn54m74vt3COfRMqzjN46VGpMtAeQg6jGdhzFgQ3K/1Plhbk1PFLqq5tRqCSGL7ae4GBctloUbZYiFZtRb9YW2Ia/lbl8sFIoZ3EMsUUbtcsLDX56iOnnbCK5U2I/AEbjiDMwh4MZDxrzmG6jy5jfpgVs1poSwkDvUEaSFXXJY2sWvqDdNtxhDW5nFNUQ08TtHSagJKghjxD2PzuPliimqp1q3pcpCcGLxSVE8QJQ2Pi3F9XYYsSz/AFRaVeppK7Na1Ihro+C2nirHLIwZbfrCNWGja/a+FsHtHVRZglNBSTPI4s0EU7FGRujKb7c9gB674EzGeCJosvo2kmqKli1U0hGpnLbXvz2vz232GOUuSCDM0jqqjQ8krDVH4Sw06tNgdtwR8xgaGzMRqaqKuy6iApMrVJKoJxIaVCVEikawQTffe4W5vuBjy5/7SyKHp8hURsLruf8A2xGhC8RdHhoQ3Cja3iCndbnnb4wP4Ra+H0s1CjlaqRhMPi8QF/P5879cdWJrW3M530fSIgrZBTZfw4SeLMCI1UavFzsB0G/3wLDUwZDRxLHQyV06hmcpKERDtqYk7t0HawGLo1EKTzaruLPEbfAQoQH+fyOOaj7mLpGRcs6nci2oWHbt88eOuSjU6ytiQfMc3rHMr5Rlih/EzGZtQ52ue/lbFM2YyS0ukyQcQPo0CUlY27sWA5c9uXzxf7wsEcMHCKxxRI7sq2uWJbYen+Zxkcy4uU5tBVRgsk5KzLquGfrh0/cJBEH0wnNsvL1VKuX6jVLH4p4zqBI7m3PngjKs0Tj+75mU951hJZS25HO4J2tvhhUzJl8ERCl3vdbbC/O5+eFNXkscgkIKioaQMJbnqGJHp4bYKurLTxqo2IZ7U05gR6+nfS4lEtg3hkU9BbpywzpqwT5ZFNSozSsmqJybEagRufIYzTLVUwikrUOxIMQ5g2tcc+f474cZRHopFQaTS3bTYgFQT37c8OwpRUA7hqVCUtO089xCqqLk317E9N+RthZIxzaQisdoqcg3UMRcdbkdbXtiGcBK+qSGkN0jbREQwYMerEj0G5wbI1Lk+XJBX1SB9QYLGnici/f1xuNddzHcWQ0cFXXCipEl0cMsrO3PsD6gYiWMkM9LTS8KMqA7LsGA208r257+Q7YKpM1jgqoJKShl0awTLUMNQXmwFj2HW/LDaWvqoq6alqKakeMF9GksWIW/xA3FyF/FtgWKtua5kDVRRPDS0YjkIPxS20C9iOfngmgzCOkjT83r4jtqJbZn7t/W/fzxN8uovd6hqQMVWSzxOAXXxWv526H074nQrTRwiExNVyNsYI/iNja57evlihIPUW/vPQ07D2phkrh+bnYqjKLAWAP3+u98G+0MkzxQ1MKCE07q9PGAANrEknqSQPlbEpabMZjCsAy+BI2EgWmq1kmXodr2v18t+WA1oZq2t92duOrajI/Tr6c9th3xiT2ZgQRqN0q6RzXU6NIQKL3wAeKyizqV72DOLeeGdP7V5OkEaS5bWzMqgcQQqwI6WN+VseyGGCCSmBpo43iRoJFG9k+MD02bE6qSupqmWGKZUVWPh0gb9fviaZFuIVJgtXE1NPHFM8bcZnaym4I0EIOX8W2/LviNNKVkBmLhWJVhfSACSSfku+KalhSm8tvAqfCeRBIb/Fr+uIk65qz4iyNw9bktqLkAjz8IYfLHOFBlx1I107ySRtdSkkt3a+yhbf8A19MLc/PvtEkcAEcrzXChbGxspt2H9MFZhVA63RAIIXFOovs1j8W/ft647UFGqQxjKiJX8fMMwBbf0t9ziq2sB2JACGXL5JjpJ4bSgE3vt4R9x9MMYacPRPOX1cQXjB2ta39bYTrDIaalRLIyRqrXXkVA59bb/fDimA/J1DCS36AsxbbbwG23mwHyxJwALh/ECzKEFgYrAlwRvcadtj+OuI0dMTrSnqhTByC8gOnhr1PL8eeLJYjMbt4YlNywNiQAOnfltiFNHx6tUTdJIjxAQQb8xf0viiHisEonqqaidKfJeJLJOdD1cm5+hsLdeWKYqQLJA0apKzy2mJAZmBHhPl6eeBq2J1q45VZiomUKoJHQn+n1w4o6se8aJrK+glUH6oBw7uasQVuoujpIqWMkcgznZixtt99NsPZ4jNmYnYAB4lW/7WtBz+ZwkE8b1EqLZpZUBUab7ta23Y7YfySLHJlYmUhpFhFmO+pTY3+mIZOUAmfOZDLpYnmdVRf0zW6MLHTa+9r9tzhNmUGZzSyUKg0sAciR9djOQeZN979thvjRJDDJKePEumWUAIw6Da/1Ax6pThUqz3JnZFBV/wBpQFt53aM/XHTjfjWorryErybJKDLKdhCzrUsupJ7fDYjp6E7dLYY0uqokSakN3WUCpZ3CD9XxEb87G/Ll0vhbTyrIy1EqFIVic2XbodJO++4tbzxQJFgoYoZFslWUhqLnlcElvUc/lgMGYm9zDQE1mWkceWZCr64VkWMMLuRc7f3QRidVl2bVcoqKTgcKREbx2vq0jVfbvfCnLZxHmdFMXKrDIYpNrF7Fuf0t88bGirlooDTKSRFJIviH75xz6Qwn8TC107zRSGLUJQnUbh+KpJP3wVFIIaeOYG7yCSQ6Rf4VJB/xn6YWaQYqq4B8K/6zh8FXRT+Ef8pF0/jx0soAEYRNVU1mpKY2CJE4IUD4w119OR+uDqqkqKRGeSCyyNfuQWdRY9ja/wAsV03/AFlv4Vf+9wm39cVE/wDD382X/WcTaZJGETy1AET6X0sih0t4iBuQL8rYb1d1gjUabAsLDnpDAAj/AMRgTJVHDhNhcyy3NvJcXzAe45cLCxZrjv8AnGxPILNQ3AswNysUR8RZr2GxsuK4JHgrUm/stlJ0m5vb+lvnjiE8OLc/A5+wwO/ijBO54zbnyK2xQDU0qzCbhqX2Mb1G1x02W3yGORsi547iYgPIFiISwfUBq+QtjqKp9n0JUE6e374xyqA//J/BD/tw/EAGA9ynJ6INWNMWF4gmo2Nri9xf1TDv3gPTZc8oJkRZL/xCUqPuwwLl21ZW223T/dgsf83lY6aptv8AuKcSY2bP+1AvUGkKCeaOWRYtOso5i1FtJB59PPEGWd8ippLEyalTUTzUXIYW57tj2YEmtkUm4EjWB6XlUH7bemD6QD8igWFgdh22XGJ4oDD7wLL680lKlPIiyU5kSNTqJ0gk3b6X9b+VsL760omdhw4mDMbXA2YtuevgP1OIUjEQ3BN+Mgv5b4Kzbw5rVRrsnFXwjl+ifpjoqtxQfeOJAyZexXxKiKRv8bq1gfWwH4vjQvSmr01EY1JIisGB57DfCCMn8lHf9X/djT+zRP5AoNz+hXHnuSBf5jXTT//Z"/>
          <p:cNvSpPr>
            <a:spLocks noChangeAspect="1" noChangeArrowheads="1"/>
          </p:cNvSpPr>
          <p:nvPr/>
        </p:nvSpPr>
        <p:spPr bwMode="auto">
          <a:xfrm>
            <a:off x="155575" y="-411163"/>
            <a:ext cx="13239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FoAiwMBIgACEQEDEQH/xAAbAAACAwEBAQAAAAAAAAAAAAAEBQIDBgEAB//EAEEQAAIBAgQEAwYBCQYHAQAAAAECAwQRAAUSIRMxQVEiYXEGFDKBkaHwFSMzQlJicsHRQ4KisbLCJTQ1g5LS4iT/xAAZAQADAQEBAAAAAAAAAAAAAAABAgMABAX/xAAoEQACAgICAQIFBQAAAAAAAAABAgARAyESMQQiQQUTMlFhFCOB4fD/2gAMAwEAAhEDEQA/AN/VOZo2iqVDRsLG/LCyiofye7MGIVtx4jYD0vhxU00sa2P51TvcbWwuqqQz051jwC5Vwd1x6inVe05SPeZb2maGSp95gBWVSFkCjbyP8sKq+sFWkdwNaix7nBFXS1SVJgqzZm+E3uDfliyXJ6rLZVnmj1wDcyILgevbHYvEAC5yHkSTFUkEqRCVkOk/b1xVuRscaiB4ah2YiP3dtmVueF1flAp5QYWJiPTqMYZAdGYoasRRYkYJo4qg1EccNhIxGkObAnpzwUtDpexKkg7AnmMbrKqimNIJWp46cqNLM9uXrieXKEW4+NC2p32bmqloStZS8DQ1h54YVMa10fCkA4ZvgGpqI2F4ZA62uNiNu++K6asIW+oA9r44rDeoTqojUraOWiBS7GNdgx7YFqohWIIjIF63W2ww8EkU0f5xwfLGciiiWqqtEpJZiRboO1sOm9xW1BanJQSOA0fre98GUWU0wHjbxDttiqOZachhSybE7Hr5jBtHmacbQ8Vt9tQ3xU8qiDjc7PRPTzU84gLxhvEwGwHnjR09PSlQ8ahWI3xVFVB4tKL4CLYHErRTLGgc+o2xEktKVUJaMqTqA8thixZAFAKjHkDS2vz6DBHCC7MjX67YBIHcMRjPPEY5FW17XO1sWnOqW3CYrv2xVWZnBSZ7RTmMNHVhoJiLWJ5qSO/MfM4B9oslp4E96oHIRt2i7X6jAxsmRip1NkDIA3chXiGeRSTpRWDbDB0GiVdS1SODsUtsb9DjMQmdyIuLpVv2jYYYAx0AkaRRaGMkgd+p+n+WG8hhhXZgwg5DoSOdVGWw5xl+VUMdHR8SUSVFSyglV58yNr8gRbFmZvCkkqQxBeBIY3jF207AgeYO9vLCHLaRc0hqqmt08SuJv+4BstvpthjlNJPRronnVpomjLsGFigDAC2/Qjn5dseX+oyYCMmTdzuOBHBVfaBiFqipVVjYOTsCf5DDyPLZsxqI6aVokool1SVB/tG5aV3tbueuPVi5nWKrRIIYnO+k3Yr+0R1+fy74DrPaODKII6WGeKok38CyWYt3Jsd/PbE/J+IfPYUND2+/9TYfF+UDvZjF6SeF7u8cmk7mM7emBmp6gPtC4N+dtjhhkU7V+VRsEkCm4OoBADfcAk3a3K9hj1ZRU8aiR2ZmBteSQ6T09AfTAfzW7GoV8cdGD0ouGE7hexBv9cMKyjoky9pqglXBGhoh4iex/G2M/FFlhmEaJLLMSDdLgb79P54szPOKagkVJEd2F23UlV6lR1Y9dthzNsTHxHLVAbjt4uMGzC6P3+scxUUEVJALk1MpHhPrzY+a2He+LaukEYj4tbSTyg+JAS7kedhfCWkOe51GHnzB6KmkNzGlizjpe42/F74f0fs5kFBSoroIgxtrMh1StblfqfLF/HZ19eRv5ksqqdKJKjmAQIjKbbAEEH03GDYpAzEG913BbpgQQ00sjxUPGayhrSRsCB89++Kc4krMvy2aolhfRCup5LXuvz259+Y9MWbzQqkjcRfHsgHUr9pvaiPKIeFCWapNrmIg6N++4wHQ1Pt1U0sc1OwWJr6Q7qDz/eF8ZfKqSfPK/wB7qYyaVWW6Enxc+V+YuN8fTUqZ1UBSLfLEUxPm9byrsmP0qJns5qYRSvLR0/vYpmDhy2lbjsRubfjyLjeaopIqmrlieOVA11ARLHf1649U1SRRKs0cM6yJskSE3G9hz2BtzJwnhqvynGUaSak4DgRxxFSluQX+I722+uOVfLKsWGyZU4AQB7RlStTVCNT0UM1XGG1FgLIh8jbf5X3wPntI01PLFRoySkCN15XHM3vy2/zx6pFfPTqZ5Gp5rWWm1bhb7M1r72H1PW2FldPmKRyPlVQ70tNpWWOWVgancfC1rjbz3wH8w5QVczLgCEFY1okpEgWni1cSFQJGjXUAf2fX0GLVqQZ7w05Nv0tTUIAq+gPM4z+WZlT1zGWnkqqRo0/O0hkGpTe5KrYbWvv9R1xzOMxFcrLeWOnj8TRgljMSe9uWJZMzOOLSi4wDYlOfe0KzLUhXQUHwtMUBaU2Oyg+fXYfXCD2fyyTPqyVuNDRoCxSIqWexPM35nl1wfl+VVOZVkVVUvFpQ/m02IQfur+sSPLDesoKaprVi2jrFVQlQkZXVvtccj8u/TDKyIKm4kmFZhkVRRUqcLMah3NkiiBt4ugCja25PlgvJ6ealjEM8rT3W7R3BBvsRy7g/bFFHNUTFOOyvNCvCDkgJ5m/W+3fFswkaGV4peCHjKmUKd1tfw/fn54m74vt3COfRMqzjN46VGpMtAeQg6jGdhzFgQ3K/1Plhbk1PFLqq5tRqCSGL7ae4GBctloUbZYiFZtRb9YW2Ia/lbl8sFIoZ3EMsUUbtcsLDX56iOnnbCK5U2I/AEbjiDMwh4MZDxrzmG6jy5jfpgVs1poSwkDvUEaSFXXJY2sWvqDdNtxhDW5nFNUQ08TtHSagJKghjxD2PzuPliimqp1q3pcpCcGLxSVE8QJQ2Pi3F9XYYsSz/AFRaVeppK7Na1Ihro+C2nirHLIwZbfrCNWGja/a+FsHtHVRZglNBSTPI4s0EU7FGRujKb7c9gB674EzGeCJosvo2kmqKli1U0hGpnLbXvz2vz232GOUuSCDM0jqqjQ8krDVH4Sw06tNgdtwR8xgaGzMRqaqKuy6iApMrVJKoJxIaVCVEikawQTffe4W5vuBjy5/7SyKHp8hURsLruf8A2xGhC8RdHhoQ3Cja3iCndbnnb4wP4Ra+H0s1CjlaqRhMPi8QF/P5879cdWJrW3M530fSIgrZBTZfw4SeLMCI1UavFzsB0G/3wLDUwZDRxLHQyV06hmcpKERDtqYk7t0HawGLo1EKTzaruLPEbfAQoQH+fyOOaj7mLpGRcs6nci2oWHbt88eOuSjU6ytiQfMc3rHMr5Rlih/EzGZtQ52ue/lbFM2YyS0ukyQcQPo0CUlY27sWA5c9uXzxf7wsEcMHCKxxRI7sq2uWJbYen+Zxkcy4uU5tBVRgsk5KzLquGfrh0/cJBEH0wnNsvL1VKuX6jVLH4p4zqBI7m3PngjKs0Tj+75mU951hJZS25HO4J2tvhhUzJl8ERCl3vdbbC/O5+eFNXkscgkIKioaQMJbnqGJHp4bYKurLTxqo2IZ7U05gR6+nfS4lEtg3hkU9BbpywzpqwT5ZFNSozSsmqJybEagRufIYzTLVUwikrUOxIMQ5g2tcc+f474cZRHopFQaTS3bTYgFQT37c8OwpRUA7hqVCUtO089xCqqLk317E9N+RthZIxzaQisdoqcg3UMRcdbkdbXtiGcBK+qSGkN0jbREQwYMerEj0G5wbI1Lk+XJBX1SB9QYLGnici/f1xuNddzHcWQ0cFXXCipEl0cMsrO3PsD6gYiWMkM9LTS8KMqA7LsGA208r257+Q7YKpM1jgqoJKShl0awTLUMNQXmwFj2HW/LDaWvqoq6alqKakeMF9GksWIW/xA3FyF/FtgWKtua5kDVRRPDS0YjkIPxS20C9iOfngmgzCOkjT83r4jtqJbZn7t/W/fzxN8uovd6hqQMVWSzxOAXXxWv526H074nQrTRwiExNVyNsYI/iNja57evlihIPUW/vPQ07D2phkrh+bnYqjKLAWAP3+u98G+0MkzxQ1MKCE07q9PGAANrEknqSQPlbEpabMZjCsAy+BI2EgWmq1kmXodr2v18t+WA1oZq2t92duOrajI/Tr6c9th3xiT2ZgQRqN0q6RzXU6NIQKL3wAeKyizqV72DOLeeGdP7V5OkEaS5bWzMqgcQQqwI6WN+VseyGGCCSmBpo43iRoJFG9k+MD02bE6qSupqmWGKZUVWPh0gb9fviaZFuIVJgtXE1NPHFM8bcZnaym4I0EIOX8W2/LviNNKVkBmLhWJVhfSACSSfku+KalhSm8tvAqfCeRBIb/Fr+uIk65qz4iyNw9bktqLkAjz8IYfLHOFBlx1I107ySRtdSkkt3a+yhbf8A19MLc/PvtEkcAEcrzXChbGxspt2H9MFZhVA63RAIIXFOovs1j8W/ft647UFGqQxjKiJX8fMMwBbf0t9ziq2sB2JACGXL5JjpJ4bSgE3vt4R9x9MMYacPRPOX1cQXjB2ta39bYTrDIaalRLIyRqrXXkVA59bb/fDimA/J1DCS36AsxbbbwG23mwHyxJwALh/ECzKEFgYrAlwRvcadtj+OuI0dMTrSnqhTByC8gOnhr1PL8eeLJYjMbt4YlNywNiQAOnfltiFNHx6tUTdJIjxAQQb8xf0viiHisEonqqaidKfJeJLJOdD1cm5+hsLdeWKYqQLJA0apKzy2mJAZmBHhPl6eeBq2J1q45VZiomUKoJHQn+n1w4o6se8aJrK+glUH6oBw7uasQVuoujpIqWMkcgznZixtt99NsPZ4jNmYnYAB4lW/7WtBz+ZwkE8b1EqLZpZUBUab7ta23Y7YfySLHJlYmUhpFhFmO+pTY3+mIZOUAmfOZDLpYnmdVRf0zW6MLHTa+9r9tzhNmUGZzSyUKg0sAciR9djOQeZN979thvjRJDDJKePEumWUAIw6Da/1Ax6pThUqz3JnZFBV/wBpQFt53aM/XHTjfjWorryErybJKDLKdhCzrUsupJ7fDYjp6E7dLYY0uqokSakN3WUCpZ3CD9XxEb87G/Ll0vhbTyrIy1EqFIVic2XbodJO++4tbzxQJFgoYoZFslWUhqLnlcElvUc/lgMGYm9zDQE1mWkceWZCr64VkWMMLuRc7f3QRidVl2bVcoqKTgcKREbx2vq0jVfbvfCnLZxHmdFMXKrDIYpNrF7Fuf0t88bGirlooDTKSRFJIviH75xz6Qwn8TC107zRSGLUJQnUbh+KpJP3wVFIIaeOYG7yCSQ6Rf4VJB/xn6YWaQYqq4B8K/6zh8FXRT+Ef8pF0/jx0soAEYRNVU1mpKY2CJE4IUD4w119OR+uDqqkqKRGeSCyyNfuQWdRY9ja/wAsV03/AFlv4Vf+9wm39cVE/wDD382X/WcTaZJGETy1AET6X0sih0t4iBuQL8rYb1d1gjUabAsLDnpDAAj/AMRgTJVHDhNhcyy3NvJcXzAe45cLCxZrjv8AnGxPILNQ3AswNysUR8RZr2GxsuK4JHgrUm/stlJ0m5vb+lvnjiE8OLc/A5+wwO/ijBO54zbnyK2xQDU0qzCbhqX2Mb1G1x02W3yGORsi547iYgPIFiISwfUBq+QtjqKp9n0JUE6e374xyqA//J/BD/tw/EAGA9ynJ6INWNMWF4gmo2Nri9xf1TDv3gPTZc8oJkRZL/xCUqPuwwLl21ZW223T/dgsf83lY6aptv8AuKcSY2bP+1AvUGkKCeaOWRYtOso5i1FtJB59PPEGWd8ippLEyalTUTzUXIYW57tj2YEmtkUm4EjWB6XlUH7bemD6QD8igWFgdh22XGJ4oDD7wLL680lKlPIiyU5kSNTqJ0gk3b6X9b+VsL760omdhw4mDMbXA2YtuevgP1OIUjEQ3BN+Mgv5b4Kzbw5rVRrsnFXwjl+ifpjoqtxQfeOJAyZexXxKiKRv8bq1gfWwH4vjQvSmr01EY1JIisGB57DfCCMn8lHf9X/djT+zRP5AoNz+hXHnuSBf5jXTT//Z"/>
          <p:cNvSpPr>
            <a:spLocks noChangeAspect="1" noChangeArrowheads="1"/>
          </p:cNvSpPr>
          <p:nvPr/>
        </p:nvSpPr>
        <p:spPr bwMode="auto">
          <a:xfrm>
            <a:off x="155575" y="-411163"/>
            <a:ext cx="1323975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mitreyelcampo.com.ar/files/2013/08/trigo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Viñedo_Puente_Al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50" y="500042"/>
            <a:ext cx="8382054" cy="5896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astillalamancha.es/sites/default/files/documentos/fotografias/20130212/20090930_oliv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072362" cy="5176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tiemponoticias.com.ar/notiba/wp-content/subir/2013/06/fru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643182"/>
            <a:ext cx="5857875" cy="3905251"/>
          </a:xfrm>
          <a:prstGeom prst="rect">
            <a:avLst/>
          </a:prstGeom>
          <a:noFill/>
        </p:spPr>
      </p:pic>
      <p:pic>
        <p:nvPicPr>
          <p:cNvPr id="17410" name="Picture 2" descr="https://encrypted-tbn2.gstatic.com/images?q=tbn:ANd9GcT3u2eLxyc-Cwi8PnhGbaqUaH7wiFF0Pc7uqgtpF4fT4NBI-Ob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4286280" cy="3210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upload.wikimedia.org/wikipedia/commons/e/ef/Alfalfa_round_b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86058"/>
            <a:ext cx="5886450" cy="3905251"/>
          </a:xfrm>
          <a:prstGeom prst="rect">
            <a:avLst/>
          </a:prstGeom>
          <a:noFill/>
        </p:spPr>
      </p:pic>
      <p:pic>
        <p:nvPicPr>
          <p:cNvPr id="18436" name="Picture 4" descr="http://static.ddmcdn.com/gif/alfalfa-herbal-remedie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aludalia.com/Uploads/saludalia.com/ImagenesGrandes/composicion-del-taba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264969" cy="3357586"/>
          </a:xfrm>
          <a:prstGeom prst="rect">
            <a:avLst/>
          </a:prstGeom>
          <a:noFill/>
        </p:spPr>
      </p:pic>
      <p:sp>
        <p:nvSpPr>
          <p:cNvPr id="19458" name="AutoShape 2" descr="data:image/jpeg;base64,/9j/4AAQSkZJRgABAQAAAQABAAD/2wCEAAkGBxQSEhQUEhQUFBUVFBUVFBUUFBUUFBQUFBQXFhQUFBQYHCggGBolHBQUITEhJSkrLi4uFx8zODMsNygtLisBCgoKDg0OGxAQGCwkHyQsLCwsLCwsLCwsLCwsLCwsLCwsLCwsLCwsLCwsLCwsLCwsLCwsLCwsLCwsLCwsLCwsNP/AABEIALYBFQMBIgACEQEDEQH/xAAcAAACAgMBAQAAAAAAAAAAAAAEBQMGAAECBwj/xAA3EAABBAAFAgUCBAUDBQAAAAABAAIDEQQFEiExQVEGEyJhcYGRBzJCoRRSsdHwM8HhFSNicpL/xAAYAQADAQEAAAAAAAAAAAAAAAABAgMABP/EACcRAAICAwACAQMEAwAAAAAAAAABAhEDITESQRMEIjJRYXHxoeHw/9oADAMBAAIRAxEAPwCvTAqIJri8OOiVTbLmaoU6JW2lRsdakASoVoMwcWoqy4OCqVfyx9FW3ANBCtBaFJo4iupYNkS1q3JwnHormYMIS9kieY5oSF7aKjNbDFE2tZqUJcs1JGWjoLjkR8MqUxuRUT1CSLfJQdiKeKKreKidE7U202kkKXY3EbUjBCyyprYRHm2pu6XYjEklCVRTTJmMc6nKy2xHbVoGgwMkh2CPj8NydXK4YHAgVQVgw2Q2PUa9lZQXshTZ5tBkrmnlOMDEW8q7N8Ojqf2UeYeH2hpLLv8AzhMopBplbtacUxyzLDI/SQdPU8HbpZVmhyOFv6AfndMCjzvG5c950ta4uqwKO/x91W8yyyaB+mVjm3xwQRtuKPuPuvd/Jb2Cinwcb/zMa75ANXtt2SyVm8TwRzCmGV4otKumeeA2/mwxI5JY5xde3AJ3v5KoGIjfE8te0tc3kHYhSa8Rki44PGgqbFYkaT8Knw46kzOJtq05/adGDH5ToT4525ROX4ktaEHjuVrDPUcbpWU+pS86LjhMZYTOCdVHDy7I+LGaed1aGSzmlGixPmHdaSI4tYq2TsrEkiUY3rSMkei8uyzWQSp1YGxRh8O6uFO3DuO1K5w5Y0dFMcvA6JvjBdlVwOWvJCs+Egc2rU2HwgCP8vZMlRqItSjdKpXBDBlFFhIJ4i5AzYMp3QUUjAg0FaKviYCEOHlWLG4fZIJ46KjONDKVksRRcYQUZR8Z2UGCTOXhLsREmL3oOZ1oxJdYEI1PJgXMpwuu46KPqrH4feJHMjIuyP7qiSZeLcUXjwdlxEYkkuyPSDyB3PurNS4ibQAHQLtdIDCo3LsrhwWMdRtC7XDCurWMbWloFbWMclU/x94eOIj8yJtyxjgcvZ1aPfqPqreQuShVmPntzq2Kb4d3pVx8ZeCBKTLhhUhItlgNdvudzTSqe7Dvi9MjSx3ZwpcueNI7Po394FmBQeGeRwisdusy3BlxQxq1QPq9TDYiUTaOiwIpQ4nC6VZY6OZ5LOYpNltAul0lYnE0JYPU76q6ZXCA0KmYMU4H3V2y+QaQtiFkg5gRDm7KAFZJihSqwJnYC287IdmLb3W5JggGyF8tWgv4jdbxc1An2v3oJDHmAdIATQO19ieCfa0snQC0sfa2gMLiq9J2INEe4NFGtlC1hOcXwq9ixum+NxQ4SWY2p5HoyOLUwm2QrioZJKC52gtkr8QmeT5DiMVXltph/W7Zo3I568cKuGRe3eB8GYsHECCCRro8jXvX7qkIJsEeijKPw+Y3/Xf5g/laNIvqS677Ctv3T+DwxhY3BzIg1wNggu2P3ThYV0KKQ5pi6JWgsRMaK5Ky1hWCaWB60VHH1WAStK7BUBcutSxjty4W9S5JWMzTlWvGWUebEXsFyMFihuW9WqyEqKY7LSimqYYycZKSPEXi3UnmWRBLfEcYjxUoAoazQ9v7cpjlcoIUMSrRb6qXk7GjVxiRYXTVzMdlc5CtYqA6jSxOIor3WLUaypM2TTCZmWhKNa4lcueMmi0kmixT59QSqTPXJVISh3gp3kbJ+A8jzdw6qb/rLnbXXueExwHh6A4eOR7i50rGmh6fLI9LtJHNOq9XdZgPC8JJbLJM1wPDQwj51Ub/AGQjJvg3xt8FDsSCbdIdv5Wkk/8A1QXIjZI62BzW7lxcQQ2jvYHAqzfHTbrZcX4NhaAWTSbmt2tdvyBtXKjybJtAe4CwWubqd6Xsd0Gnij8notKxo4ne1oXPicJ5A40N5C7ppJsEfJNBTnGXsLA6Dk/XuUZm4kDPJkDfM0scHNP+pGLIBbVteNXG98jsF8LdEQffqeXNG3DW1ZB7kmvp7qam2GePxdG5Q/qCPnb+qGL0RIRHtWp/Undrb3oA8n52Qb3Xus2TaOXFDSFTFyhkCAKHngjCtkxAa5ocSQACNhyS4HuAOPnsvbImUAB0FLzn8KsEw+ZJVubTb00ATuaPXn+i9HXRDgYo2VzawrhxTjHbStobXuESFjHBC0u1yQsY4JWaV0ttWADyt2QxxQHJpFzml5Z+MXif+Eh8uL/Un2/9WDdx26nYfVCToKVnp7HrepIPD2bNxEEUrDbXsaR7WOD8Jt5yKAwpxUEz6UT5lBM+wb7f7IinlPifGebO923JF9wCQEJhMdoKizV4Mz9AAaXu0gbgCzVeyh/hyVzK7svla4WOHNx3XU+LLtmpXgMqcdyrXlWVgbnlXi2c7RHl+GOndYrFFhQAsTWbxPIwyiuZAmeNcx5topLpAuZqmU9AxUcjgAiXRnsUZ4cwPnYmAFts85mvaxQOoh3yGkIALxhvDj2YHC27RLCTOdrFPJe+Jw6gg18j2TJuGZK2q9LrI5FtIFEO5BojjqFaH2OPUCd76DZV7NZdFviaHBgIpp99xXsqONF48FuY4U6HCNw1bVfqPyR390kyMzQOcyU6g51tJ06jt2qzx+wTPHZmxlSvpgI9RIAc3bYVVuXAdbXEkaXU4Osbm7HuOm3CWMvRdTuNMhzrC/xLDJGQJWAddN1Rc09Rz9LHuDX8PiXSta47PYQaPNX6h8gn+vKsL3aNgTuCXctsgAWCdjt/TqkeLY5z3GJwaRr0Aig88mj3AHG22quNhOK/I1Jxa9eiHN21JzeoX9iW39QAfqhC5QYiQu0PP62NcDzYO9/ex9FjHJWjivZLajkKkpRSJRj1n8N8CI8KHC7lOs306AD2oK32qp+H+La/BxAH8oLTtW4O4VpBXWuCI3ajcVKq5nufPw+q8NOWCv8AuNaHtIPX0kkD5AWbpDJWMZZgExavNMB+IeAneGCcteSKa9umyegd+U/dX3AYmwAT9e/ukjO3QXGlYeFpy0Hrh7lQU2SstRvf0XGrZYBJNwvnn8dMG4TxSXY9Ta7E0dvsvfnS7Lyn8XfDcmLax0JGtpJ0kgatuASaBopZemGL6gD8Esef4Z8ZcKbIdLeoFAn+q9SZKvKPwYwzo48Sx7S17ZQHNcKcLa2tvuvSHz6RZvYEn2A5J7IRff5GkufwMHzVxslGeZgGxOF7uFc0d/8AhV3M/FTj/oae1my7n9Iqv3Vdx2YSOJ1/mJ3vlaWRUCMbZvDYTzJCelp9HlwCF8PMFe6sIYhBaBN2yTBYMAJph46UGDdsiQ/dOCgtgWLhkixEx41lsocp8S0BDS4J0U7gOCf3tHyYcuC4pPxkdUUpxMwzr4+U9yuaPzYH15cjZGhwZ+V7XW3U4dxt+yXZXgEbg5Yo5gJfykEX2ceChUulHCNUX3HYh0cEjmm3U5zdW22x3P8AukZwxiiebc0eZrAAD3AENsVW4u901wGP8xtckc72T0v6/wB0oznMHNPltjJfICAXM1RV+rVR227903nZBTkvsr+Sr5z5j63DnF2oNLC3vbXEda2r2W8JjjND5bXUWOqRr/5TZLSeh53HCaZ36WNc3TbQHFp/vyB04VXwMTjN5xGgOa0PqyCRqFg1td8p1UkThNy0lzY/xOOiiAD2kGSm8gsdpG1Hpe/PXtar+fYnyh5hJ2JLR2NkbXyaJ4234XU2l4c2yQQBp7U38zQRQ6WL3AQeYNZPLh2NcGM8wPdbuXhnoaLvYN1E9OO6dfuVjlVUunLMc2NseFkpznPaxpB/K55LrDRdUXkV1+VEXFp3FFVnPcHIMW9haGB0hdG8GmhjeC190AGtH+UrRK8Bobu942MjgG3V7BjQAOefb5vONIhkauyRkq5kcoWldEWCR0FpKFUi4fhxnvlSGB5pshtl/wA1bj6gL1iKYEbL5sGIIIIJBBsEcgjil694P8S+cNDttLWnUf1Gqd9bVYP0YvOpaedlBFN7rtz1QJ4v+Jv4ZGSR+JwYqRx1PiFBrnHcuYeGuvc9D7Hlv+HHi8FjcNi3GHFRnRoltpkA4IvnheiYsKoeJ/DUGNaWysGqvS+vU33BUJxa/wC3/stGSLnHix12/cFTiS9wvNPBOQ4nBOfFLIZoHi4nHZ7HDlrtz6SKo3yOBatrcyMZDHGgdg48H2J6FaGW+gnCuDcv3WnS8qF0wO46oPEykK5IJfJsq54medAI6PbfwTR/qmcb7CrfjLH6GNaOZHhgPYblx+aFfVCXGAkwuJjw7y8jTqbTvctssvrySPqnmZADCyh53MTtRFbu09PqqFisxa5xD5fLb+UPDBI367fvakzDMxJEGtkD2DY6AQTo2rfoNuijjdWh58FGFF8reLOwHY7HrXb4WoJCT+w9gosYd1KXS+LaHOSzVRVpZKCvPsvxWk0rNgcVqC6IPRzz0ywCbShJczA6oaWWwkuYWOEzYpZWZwFirWHaSFiJgrN4BrtDR0lhzMuu+bUjMRa5ZpOVnXjl4wobuxOkbJPim6nWVPG61zitk7negetjvI5dHqBohMMRjhI11W11b1sQTw5p4J24VZhxFNpcx4pxNO3A2H2IHTfp9lLLbWjOEJ/kG47MCAQWmwKt1G75GxI/fsocwl8vDRiK/W1u9bE7veT8WAmmLy9jsP5jmu1BoqtIZI6h0Hq5PII2BSF0bpYGtmLYxH/IXadI3FuJvn+qn5JUP9Pj+O3+qFED3AWzm6N3tV7+3z7JYWCOdznPa0uDSBemyDQJPzQrt3pWrIwyWy0W0H83DXnqQLNhO8y8NQ4plPaA6qDgKNDgGui6oqTWyc8kPKoopMGVY6gw4eOVpIOozsbqFAjh92DyRztfCs8uQDSCW6HEWW2HaT21DY/KRZu3F4NrY4mTSBnVrS8NA963ROR+O9Q0Ylpa4bGxpd9iqxaq2cs4tukQY7LzGl+oq5ufDOPQ4G+nB+yS4jLNLks0uomrE0cI6tH9Exkia+KMW5r436mlri34II62pW4WkRHCotl4ouWQ+Km6WiZwa6w2zsHk9uxvora3E2vJDhATqIBri+nelYcqzsx+l9kVQN77cXapHJ6ZR431FzkmJ6eyhxAoJFhvEAeapwI39RHXsRyj/wCIsWXCqsm9q57qqaZMngmFhp/Vx/b6qHE46HzRh3ubrczWxrttbSS30k8kEUQPbuFVsz8aYNjix0lOFFjuWE7bhw229+yqn4oZzhsbgYZoXgyR4h8fY7sDnaf/ABPpIPsouG9exoy1s9ZjkMfpNkX6b6fXqlviXOWYeF73uAOk1fettuq8Ny38RcfC3QZRM0AANmGuq7OBDr+SnXh3GyY9+JdOGucyJro/TQBLqdQs91TcVsV74WTwx+IsEjQ2ZzmP43Bd3rcfCA8aeIWYw+ThySQR/wBzdtEg7Cxzx/gVPflb7EkZ16yCaAJaL3pvF3t/ZTxZVOXhhc/0F4adNtOqwXl236flHytaFca6N2THAvibfmQOhe6YPbqdK53LS52w9FaenN3smsuXsiYwwOLoJblicSSQ1++m+dtuf9lE3J2ua0SkyuBtxIADyKoEc6RQoX0F2mUTyGiN27P0jo01QrsKUldDyaZGItge43+Rsf7/AFQOMbunLoSG799j3vqPbYfdLcaxLJD45ULmD1BWjDNAaFV4/wAys0O7BSeAmRbCDIhZDfK7CjxPpFqgh3DxssUGEm2WkyFKzO+n/JTGFyWY8EScdUfCdguSTtHQnsYRIfESWVJG7ZRhu9lIgt+ieBiMbHSDjxACkE6ZK2I51wYz5iSwNN2NVdqdRA9q3+6S5k3zBTgNIo6Rs0kdXfzH52RYKyUWE6xxu62I8uRx8b0F+H20K4Vsw4VRy1+lWPCYsK0WIlQ5YgM0yuGYVLGx3uQL+6lGJUUuKThsq2K8IMZfkuLf/EmwPgpU508JAcNbeLO9fVW7E4lKzJZKlNJcHWS9NWLocbG40fSffhF4eIO/KQfqpv8AprH8t37jZQnw28bxP37HZT8ZfpZWKxy90/8ABP8Aw5HRRvYhnYnFQfnYXNHO2ofcKWDOon8+k/sjUWPU4/uv2OHMQuMwDZa1gmhp5PHbnhMngHdpBHstBqyVEpTsq83hWMtID3AHpTTQ7ccJfN4Mj0EA+rTQdRG98kA7q7OjXD4UbYnkeY5h4NnbRYGyCt9Jo/NFWDKsnmjc0spg8vSbcbOpu7dhxqo/RWiqW4xui5N6ZkhLlOELZDH6tOkkA70eT/nsnkOGSvOYyyaOUcAj/n9laMMwVfdGKFemCfw65dF3TLShcS1MLYNpQGYBFsJQmNaknwpj6KWN3T3By00JRG3dNGt2SxY2XoaJgl2YYjVstPeh5iqNkTiIHosXUSxAAxxGEY+9gl74NBpby2Yl/KmzeQClCqdHTflDyBPNpDy4hRPeoXKlIhbZIJ90bBKlRUsUtLBodRyKR70rjxCl89EyGMUtFHRYukkjeigdkPIdRssMWYtpRTZkO6r7nIZ8hTqZOUaLC/GgqDzEmZKiY32g2CJZsA6wmsaq+W4qjRViilVIu0bgRqSzMMphkslgB7t2P7I9z1E5M0n0Kk4u0yqYnLXRn0ONfusixcjdnDV9KKd4ltlDvjpQljrjLrP5fmkwNmYMd3aet/3RIoiwQUJJC2+KUEsX8ppJcl6HcMUlptMImauYyuGzu4dTv6rbnD4W+SIqwTf47Oc1wxljIHI3RWRYq4m309J+QpcllaJW6iCDYP1UuKwTYXPDCNL3XX8vwmjP7qFeNuN1wIdMEHNJ1QuIsIKac91Rsg0MYjZWYuH0oHLsTvRTKZ9hLJ6LYlbEPBR7HelBYoUVuObZJAOZUyR7kK99rckiHBTnOExrFuI2tohOsuj0guPVLcbitTimmOfpbQ5SYR2VNLdl5yUUoI0zdTaFuONE6ESIHoXLo0WY1w5qAbB2BTRBaDUfl+XvkIABWAmdRNU9bKzZf4ZFDVuUXN4dbWwR+KR0RyJFImGyCcFYs1yp0fuEj07rJNdJ5Gnw4jajIQuGRKZjUWSj0lG24TDC46uUuWispUVasdjHWdkUJNlWoHHUrJhRYVYysk0cLmRthE+WscygiFFexTqKgMilzAerZBFyhLpb0dyvUPmFdkrGtQ0ybk07TGeDeJIvL9LCCTdb/dJcbiZw6jZDTse6YQMTKFljff5WUdjrK/f9i3CZoHt0yC/cdFBNhCQSw2P3TGfBMP6d/bYqA5NMN47PcHbb2Tq2NN45CaJxa6+E8bLYQmIBaalYWnpYr7FSseK2Qe0GEHB64BYx26GBU2NKghKWKBmdnQXD1IQuXKiOc6icsWo1tPQLIMVPqeT7lajCEjl3RkblIDbbsJYxEBiiicpi9BjI5cxQPCnc9RDdw+UDDzw7kXmetw26BXvLcra3gIDw/WkV2VqwjV0RSSCkajwi1Jh0wAUM5TBK1muDBB2VAzTL/Lf7L0nHSKr53GC0lK42hZFfhi2XboluIrp71FmRA4KNzVMSo3lKURyxu6d4KXZKI0ZG+k0QSGvmIbE4jbZQNlXUidsUV4jlCPCMxSBcVJlLIiV3GVE9yOwOXySflbt3KKJtkkRRmFkv0jm0Zg/Db3fmO3srDleQNYbrdUUWAiyvKBydynseXCuEdhMLSYMiVODFexOUteKc0EdiNlW8x8Gs3MRMZ7ct+x4+i9GdEhpsOs0mMpOPDxfMcqkhdcgsdxu0/PZBuha42BXwvSvE2D1RuHsV5fhwS4jranK1odOD/JHT4HHgWhn80U3njfGL5H+dVC7FNcKcAflbXvQHh8twdgUKxTGIdL+i2npkXFr0VLDXZ3TmG1ixSFYXHakJKxYlGRttrggrFiBi4+EMeT6SvQcHKtLFaD0Mg10iX4qZYsThK5mGLNpHm2M9JWLE3ojLomw7jS7etLFzsdHDtlorFiRlEaBKJjJpYsRRmdNtdl5WLEWIBYg2hJAtLFMcZeHMsEr7dwOi9FwOXNAFUsWLphwRDaHCBEsgAWLE4SdrVKFpYgwo2uHraxYxXc7ZbSvKRFpnd8lYsQl1ALDjYQYvoqPO0gn5WLEMgibXDcL3DqsWLFIt8s/1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s://encrypted-tbn1.gstatic.com/images?q=tbn:ANd9GcTqhW7bb9ZE-cuSne0kJa3hh49QsDEZ_UlubVfi6GwIpqQbML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76750" cy="2924176"/>
          </a:xfrm>
          <a:prstGeom prst="rect">
            <a:avLst/>
          </a:prstGeom>
          <a:noFill/>
        </p:spPr>
      </p:pic>
      <p:sp>
        <p:nvSpPr>
          <p:cNvPr id="19462" name="AutoShape 6" descr="data:image/jpeg;base64,/9j/4AAQSkZJRgABAQAAAQABAAD/2wCEAAkGBhQSEBQUExQVFRQWFxoZGBgYGBoYGBoYGhcWFxoYFxsaHyYeHRkjGRsYHy8gIycpLCwtFx4xNTAqNSYrLCkBCQoKDgwOGg8PGiwfHyQpKSwsLCksLC8sKSwpLiwqLCksKikpLCwsLCwsLCwpKTUpLSwpKiwpKS8pKSwsKSwsLP/AABEIAMIBAwMBIgACEQEDEQH/xAAbAAACAwEBAQAAAAAAAAAAAAADBAABAgUGB//EAEMQAAEDAwIEAwYDBgUDAgcAAAECESEAAzESQQQiUWFxgZEFEzKhscFC0fAGFCNSsuFicoKS8TOiwhVTBxZDVJPS0//EABkBAQEBAQEBAAAAAAAAAAAAAAABAgMEBf/EADARAAICAQMCBAQFBQEAAAAAAAABAhEhEjFBA1EiYYHwE5HR4TJxscHxBDNCcqEj/9oADAMBAAIRAxEAPwD7eBV1KlASpUqUBKlSpQEqVKlASpUqUBKpqupQFNV1KlASqarqUBTVGq6lAU1RqupQFNUq6lAZerq6lAZepqrTVTUBWqo9TTUagI9R6jVTUBNVTVUqqAlSo9SgCCpUqPQEqVKlASpUqUBKlDTxKSSApLjIcOPEVpNwHBB8DQGqlSg3eNQn4loT4qA+tAGqUFHGIVhaS/RQNFJoC6lU9CRxiDhaTtCgZGRQBqlYN4dR6ihK9oWxm4gf6k/nQWMVK5V39puHSVA3By5gnGWigX/2y4VIf3mrblSSdvlP1pRLR3KleZX+33DsGFxT/wCFvKTTln9ruGUAfeZ2YuPFhVpk1I7VSuX/APMvDu3vBHYn7Vm7+09hIPO7B2AJfwilMto61SvGo/8AiFKn4e4w+HqfGPpXoPZXt23ft6g6CCxSuCD9x3FHFoikmdKpXN4r9oLNvUCtynYAqPgGDE+dGse1bakhQWkAh5IBHiDINKZbHKlJ2/atpQcXEN4gfVjQ0e2rJVpFxLz2EdzFKYs6FVSv/qVv/wBxH+4fnQk+2LRJHvEwWkt6E58RSmLQ/WWpT/1O1/7iP9yfzrN32raSCTcQw/xA/IZNKYtDrVK84n9tbG5ILnZWHg43DHzqVdEuxNS7iHtf9rr2prCeWZKJ7M5rlj9o+OO5DsMJhtx3NY99Vi7+nrstKONt8ipPFEqOtSXcwpnJ8CKlvhuIBB98r/cX+Zam/eVPeGraBd3iOKJU11THDrnADwGkOPOhBPEb3iP9az+povvO4FV78fzD0qXECo9lqJdVxyd2L9/Gm/Z9q5ZJVbu6SQxZO3mayeJH839qr97G6qaohHRHtHiP/uF/7U0hd9na1FSlrKiXJ5ZPpVfvI7mqF7x9W+1Z1R4KXb9nJSQQpYIwQQCO8Jo9y1rHMu6od7ivpQRdft5n8qs3G3AP6zV1J8A3b4VKcFf/AORf50NHs20J0D1NaNyr/X/O1LIb9yj+UVQQj+VPoKw36eMdKgKamooY6eifQVWpOwT6Csx/aq1jH6jyq2xRr342HoO9WL56GsG7+vX5VAs9P1ilvuKN+9P6NZN09RVFbdPl9zWQvx/Xeil5kN+8PWqUepofvR1PrV6xhvX9ZpqBfvh1+vaoLgf+1CN4dvIE/aobwZ+z5amoByrwrJXQFXB+pqiv9P8ASrqIGK/Cq10LX2/X6HzrHvgcVdQD66x7yhG8AMx5+g/XSrKhmatsgUK71dAFwbmpV1gsHt8qvUTL/L0z50lcXAzEbj9YP50VJdiXbZp6Z7V4tfBbDknwrGoEfF4w9DCWlR6DPiZ71aiAd4Dj8+jj71jV3AS3bB3J++/6mt+6HR46lsdvvQgsPsPuA/ZiPyNWV9CA84nE7UUlWxTZsJnlT9zDgelEcdA/6HpS5VDAuXbLk74wDVpD9n2gSxPoWyKuqsAKeISGhn8/Csq45ADEN8wf1NASCFOSAZlO4j7dao8OA5bVlhiA5OpoEj8NRzkwMfvYOBD7Y8f71R4pRONI8t8fb1HespsMQRDv9ydvl+hCDu7ts5jbz8vrWdbBrmJ+JoM+Gfp9960SNy/3iN/yesJSzgP0/X1bO1ZUtQBCgz7nx758fKtKQGEkDGOwiNvH86oXxIceT5x40siSoFZds4LsYHjs/ar94JKmJLsZPf0/W1bU+SjYvjb7NnHl18ayrixkbAFi7/IR6Uuq8kqLcxI8O5ZpLZ+gqjcGRO2MdCN/Nt6vxFW4Dnijuw2I3fp2lqirp3y0Q47vhj570uLqYBDYLHHX5HwzvWEqOpw+e+kBnYl+gxGax8R2QYd/iAju3YZ3zUNwEY+xfd3nIpVV9TKO75f8Ry3luf8ADh6oXixKp2AEgOQI+lRdRsWMjiQS0vmslY6t0Dt89/KhlBd0F5choDgwCe5MmKEm4UoL5Oz9+4d/B/z22yDZEeTHAHb5vH6OV2ehAPX9YAGx7+QbSD/i8AHLP37DIipduFBYkahBbMOBtudh1D1cNZQDaGLnGPrhqsXGalLvEjSPMyRh3gffqWrSb8MoBz0G3Y+H0FTVFPBBhVws5T8+rSe9D97mGj6w/ixxWDdMkjSzwZkeeWoN1cFgO2HYMDJaM461XMBffBTx5/fd6KtRiZiD5nb9TSNxZBHKA2JeJmM4z3oR4x1BOc7ANtLs3n1NZj1VeSWE4hatRbEdeg7VVBXxeokkAyc6Qc7urNSt/Fh3Ys6F0yytpkSA2SDmYcY7tWEr7uAOwIY/8Z8qVuXgAxPwlLdDsYLgwRANEXcchzn4G0k/5oGHjo4zFeRtXbFhTdBYZmRgZ6iXj8qGbgDyWc7N3DPP/NJpLkBhzeKRg7kdupE1s8kfCdIJJlzjl7F/lvivO5Nga98oCAVDLiWAAy30I/Khi9lT9O7OHJLxExnFbRb5dRUn/ShJbILmOYMPXtQ7iAptLJACR8J1GegiR4fetNUCv3ogyB8TdHIDzu3wmjI4gqcv4mfHHXsO/WgoLgp1M08yQwljJcs25ntvUCGJUjCQ6naCSAAOk4rnb7geVpBj4RDEhsZLnqe/nUt8WwbqBG/iOkaflFc6+TA5gTtkzEb9c1Vu4ADLpUZLEmNXk+/f6aXVerGCj6uPByzgiHA88R4kdPGgH2lruhlMGMltW8HbdoDTikrtyWwAWwly/Z89wfSh8Mn8WrSThiZmPh6GWJ6UfUd4f5izppvl8KZhglwzqdhsweIAD0YcUiDLqfSIlwC3qxYOYzNcNTaRJmSJMj8RjJ6M8Cm+E4EnSoqABMBtROzthnh/q1WHVeqkhY9d4nXqY6dgHYCM9vM7isXLgC2chgCfhyC+ktp75mJ7L8EplangY0nBJ3PluCKFe4hStSsnwwCR8TBnJ71p9S1b3KM+9GosVOQVEkSNzBbBcPWU+1C4LEO7sGcBiA7MT/Z6Wu2iVKZPKC7MQCQycn6PWOHsrdACtJIMueVJGCwcS8uciim7wB9PGJWHJLAZcA6ZDMHBU7N+gMXOMASZAAaOYgKnB7gDP/PNSopS+pwSWYqy84jdJ9KPxd0JdyVajPPq2DyzPDCSWM1darIGzeUHBZky5BfLq0gxkuYhw1DvcSUACXfUMM2AolomQxIg4oVzh3SrQtW8P8Q/CWcmQWA6iTQLJOtAYOCkwAU7NhxtPU5FZbrAY8eNmYHMzEpDiMjIc4ECiniZBJUkGQCzn5Ddw7bMKWPBoIKwSwJ1NsJZzsT2cABvHAsOMqKwZfSpJLuSxUFYAkhpGK7RUlvkDP70tWop5UpLu4Skk4SkK3gxL+DCikgJIU8mSAMhoOFapEHtSF9yESUlzzEsAz6QCHaR1GI61k3gnWhRbH+F1YIIwRJyB41tSXIHjxaJKRzEnz7GS5OC0eFQXSWUuAQyYOPhDEDZ+/hNJniOYqOlwGMBQYgAl07wOvrkV24pSQSSoYUyp5QopYEQwduvasa+f0Mjy1kvpbB25idyZgQZjyqkqAaPiYguWYiCcliQ7ZFZSoR8IAdWQVPs7K6M6XIHia0q+UhIEEuHAlRJ8QZxnEVusWKCLvAAOAVEHr2UBvknLjG1L2yCSXSWHSW3clwUv1rV7hyE6hqcJlirDB+ru5LbS4pZaVIQFBKnwJylTBgAHMuHqzb5RAlwoCi2hnJHKDkv1PXDxipVIRcQNKQhhh2f61Kty7AzwpS+klWsAkJcKQpQgsWIGzeZcRTC+HMsGDgjUnlgB0AkGXh3GJrY4dIWVABwGcOJgEpfDgS+CCxmujY41SRBYEkse8MMuM7YfGa8sVF4k8eQQmLcJSgj+RweVTkFgQ3R3J9GoWhMjlPNDlTMSYILOxYuPnR7VowEIPK6+pJP4gGZhGfyq76CkkjVAksAQ8bdXzH58pbWUoglwvXyD4ZABYCMgAA7wYrIZRSQwyWADu4iC7EEnA3qKuKKQwISIMkwOzls4po8CkByMpYpwxeOpckOC/XwpCMpvGxTHGkhy0sxYGAHYhQLYP8A2u00D3QdzA0gnSXALEBmJ3bPgWet3ANKjzA6pBLEg7dpyT6NRICwCScAidRGzaYIAA8W3rUo3l+/fILUgm3Bd5JbU5H4W0kuQ3bxoHEW3tqLHSFcupX+d3n4sCJ8qguK5QBzMQ2mQEkqfuSDQeJv6nYpAdW/xOCpmcj6eNH1FQs0LaVaIciWBSkEnbmMMA2/w4oFnh0qWQCWzkMzgkk4AgEmTmDWkFUqALkR3CXc/Rz1FGUrWDpBASE4Du7SdpLflXLUt2vuLFLadgzAmCwh3IdvLtOxo166kOMqOCMAEuH6lzhh8OaFdsuskANIMlPMX/mnuQ53qcIg6uYAAAZG5gMCz+ZbrWPFtRCe9SyiICSwDQfwvG8PPzq7fEhlAaidRiCIkEOCXd43rdu0pZOhIdDBw5UAVO7bpEuT2xUs8EpL6xB3L8svykFiSGEPBrVSu0KMK4csqFBgQQQUmexidhvMVtSSlSuZ1GAQc4DEfF5EDFXdTzKfAZhqClYMJO+ztIHrRUXnKRpBAAJhLknJLCUvHMfWrFJ4KKIso0uQnJl2AITpDnJdU5AIG7QC8pLJZhu2Wck+LlgOlPXuGSpTAJSXMayAQCDCiCmMf80O7wikKTqwlWkHSQ50ghMpMtiN+9bnfpsUUQlQQ4BYhIdoJc+M59O1YTZAIJMuT2Yk6SDu846eFO2eEI/GCzEPgwosHOyv79CC6saQOWCBJOvKl9WwWxtUaRClKUGKQwUG6nKsv1PZiC01VspJZRI1CVJnSJyNwP5Y2atWbaiEFOrZxqJfmgD+ZnGO3WiJsKKgFEpCVFAADKfJxJLiR38XsZ++ABvX0uRsGUB7sJBdID9UhmjfsXoHEjlzoYBk9zzcuTIYzD1hSjzwSAdIJkiAWdsgA7Cq4lUJgMLggsSeu2GTv96kp5YZLqWBIIYiMPlmIBO7ZrfD8SzKSSFhw4YNA8y4JcFs70XQFoI1qGDhOSzSS5DZOx2pRN5iWZkkgDKXh4Lvjeo6j4kZ2H1KgEKJKjuoHGOYEM0xDd6wnincEhj2iNT4DDPR+4zSt88oEOHL5cEgAdO9ZtqPMQMlIBY5BGC2Y61pdRtizpWuOzqkEYDCGgQGHUFjjrNWLh06gGUSFaQOVQdnAyw/wl5zEJWQ8qMklwS0vOokQ/njFH/eBpUFJJQFOnmhJnEfOMV2j1W93Qsi0h+UlvBX2ipV6kGWI8zV1nw9179AdXWonUUiAH1Q8NjO0+Ts9DtKfUFaVMRpAJJMknSAGKZI6xSyeIUHACVOGMaxPcbuzF9qHYuqCzp1Ph+gPjisOe2/qLOuePLg6WBZ2M4bmySdgFP96X/eNOEganByoGc/LIxQ7F5X8qgUg8wBcPg5GP5j6UZHEqtoWCrnWwLglWkgOysbNXR9S8uX/CmbtzUoO4MBpB0gjdTxpdnaiC8ElnAcvqJKvJ0mQI9BQLhQQ4UpY0jS4UGxD46/nQFIAZ1BizkczT+UsOlcpSknfbmwO8XfQ6iFOoZyAflkQNhFLJvPpSnMnYd8/NyfACl7V0c5zzBm2kSIz2amrC1KCuZQ0bOWAlnbfIZvSsOTm7fv5gYVxpKFDSgpB1ESFFoTIbA3HaK59klYCXCckEpbLgusBx8xREW1E6iNKEkAkiAWDBjvOKNb4j+Jq0J+FaVAlTqj4lB2d2x1o3rrW/uvQbit4ELFsJY8oYwSSAxLnJft4Ct20qCiAknqEnH4ACQDhTDxqrN/nU5TpYhilwH0kkJDZPRjvStniCCSDAMJliI2x8/zrn4d7+wD2lKKtJYOfxhPUE/H2J9N8U2vUlQBJKoydXUCMaiIl80O1xKlKYKCUCXY6UBssxOymGa170iSlOcBOn+Vld5ALdzitYS3fqA1nQgKCUuABq1Nks5SCxGPEdSK0u7qvBjqZJYuXBfIkEqwId23q+JufxdWopLJUFKL/hBBgEhIHjHWl+O4kKAETqBIUsAnl3UNITqDlvlXobSuPZ7Gg6U6EggArKYA3BMKKSnByNzWrN9CSDKFYZBAn8TkhwNgmQ3SkUXAhca9ISCXY8zHmSktyvh63qBSDpI1c2qGiDpAAievrmsObW3yJZu8tIA0uxyFJS4JVHu1bnrP5CWlnB05KjqMEjSoagASWcR40G9fYgBWpnAQXI5vichmL7bRROEWQgDSr3gUUyQ/Mx5Us4UGBlwalvV6DkiuGV7txKUh30pjlYBBLHSXO0ULiLLJ023TcxoAJUsGAxAALHxJHhTV28EOnUUEmeVy7/ErB1Adt6SvcMVargBWAp1EJITBIBwGk4ztV6iSwsvkE9nqSmVJJAJ6fCEO0h8gdvWqVd1kKUVEp5ixTjTs+7tHSaZ44j4PhzJUpQbSzCVMJw5br0SupAS4LuQQGBGzpVMTXKWPCspbgDxBCQkIxJG+UqdwrpAdhWPcpNsqdlBiMb6xIyWjAosayohLAcoUNSTiNgQ4Z6KEupIZIJl1ciSACxPn+KXrKfIFRbEg9QOrMR6GscSo6iFKNxiwOomBkJJ2f0pnhtKVoIDgDUoKOXzjbp96DcBVpKgANLsA2B23dw/XNZ2VGRS8A5HQJGewrVi//DIKQWUohwXdi+7QzsxkvWVJcJ6lR+Tf+RFFRcZKj/iwcGd/Q71YycXghmwl5YlIkse4J+T1uyxS7gSzy7mdg3qaBaWyHHTxySWmtpWXSBku5HTp6fWkZRTsg4u4QSAWAjlUSnxBB3z51K56+KIMIQe5Cn82UBUrr8Vdi2eg4XjE/wDTJ0s4S7lIgyppYlx03q7fDIZZWf4iWKi6VO88omAGkTnpSWsKvXCvkHLCE5ZwRksflRrKtBWtIQXKWStlFtLYBbP9q9K6jcadNL3sUq1fXrCkqOsSHIwAxAJPRwztmirVqGkJZSf5XkuWLB8BsUilGvWrSrQEkkWw+kO+5gYDk9M0X97UUhyTpdpLgDYeT+VeVYjT9/QDyeABS6riHcDSApStxJwC8T55pQ8UpBJSSlSXl5A+Fn/KtjiQhKNQBDOZBKjhLggtPq1E4YWQlJXqCtRfC0kN0hvAl966uEZVoaXfJRS9YWkkrSQ5BkEZIYsGzscUwji1aLhJSrnHMrmuPG5nSJir4vjivkIADwSTgBgkkvhnBfepwnKVe9+EhRZQMgumOkFwcfWuVLV4Xh8g3f0jSAVBOogCdJ6rUXyCQcb1SVgo6bFTbgKBGzyeoxWeIUoJTcIAE6AFPpA1OGKioBgM9KOn2c91VtCkuUkp93gliyQHjDZJYb1fhyeI/kUxwNlZJDShQ1amUA7YTlRLYDvsKx7/AEklY1kyDcDkAbvl4BboGZnroW7pk3bC1KQ+UBuVggYhi7ntSClAqKlMUSU6UhLkAkJGp2SHwOnjXSXhiqfv8gUkG48MtSpDkmCCGRkv3kyQ5NN3wEpCWVyqnVbdJiSk/hj8Jzk4ApLg+HWu2DrtgJCl/EkKIBJYgS/QGac4BJSrluJNvmyQASwJGhSocPJE6a3GLbXh35Bi5c94oubigXA5UuYG7tEwHx40upboKQgCILEE8zahnZwyYnG9Hv8AAA/wkrCldNKwEhi+smEt1AlxNBu3lIVqWsx8JTgBx/0yIfwiK5yUo5YNe0Qq4VHUk+7Afn+IDdAPlA6VnjOJGkBJSx/CUg6SWeSC47gg7M1b4uwkfCfelIC06Rr5iw03S0BnfxzSnEhJIPLygOgukGSdKSCTgdQcM+8d8bsBxe12gogAlUnQ5UTDBcqZmMkSDWV3gLbH4dWoCXlgpiQ3Tz2ol5ZshTE2y3IjWVKEtpUwCCCVPIJDmkOEsKW7BZAS50pKmALkqCZCdj0ir1HTSW9UDfvio6lEl4d3VA7lwG3pq8WQCEADeSciO4B8T9qq8sMlBWpv8WAS5JIEkOSzNnyrFxRKz+IHSl2f/FJIg4/WeNpXT/QgW6salkagMMrYhiQ7ncDvQb11KdPxcoKo6zsRkFpcg9qPZOpaikgaZHvDqZsklmLAEBw0ikb3EJXqLFJO8bwAQIBAfEVmWfEB7hNEBStSmDJSSWJBOsljvlA3Apa/wvM3wat1YGxcJDgO0M870S4lRaCjVIQdKUhwGKScgkln+dL3wxVzJ+EAEOoklTN4jPlXSeeAbXw5dbu2pKSTEN0nM+tZWwSVOkqcdQkhLliSEkDb70NXEFLpBLEOoDeXAPn6VaLx1FEMkA9XkFWfH/trjaWwCq4AruRoQlwxJTCSZEmeZup2L0r7Q4PQkJcQTqPfqG7En6U8q5yqAlkg/CHf4iJ8vSl+JSF3cslITkiSG1N5CBmtNpotWJJ06Dl2gNHQnLjbbejI4M/E7kBilhGpgCC87jFVxHD6VIZ2wTs7v9T8qi4tgg/Fj1Uw+T+tYT4aM0LC8RgJqqCLROz1Va1ItHd4e2FWy2kKAd1rYKbIAI0lXiRvWbItnWCr3ZATpJcgqyISmADLv60sV8nUNq8XLHyketS0rSFLwEqzBLsGEl9++T3brCWUqMjirp1qIuAlWpJK3JDPOpiQCGw/dqiLd9SdOm4QpONJYho2AOd+lD4jiUqCjqIU7yEiSZAbrnyoCONWZK1KfLnUcjDuxgSJro5LabdeT+4stIKmYc4ThgSSdX5HbpT3DIKbaNWsJUt1BYIRqECH5mY0pb4sq1pWSqNYDh9T6SS4cuC3lTfvQyCCbkhkrcNHizMzTttXOOlbb++PoVFrtEJTcKUqClBlSQk6i4IwXmOg9FF3gEaiHIBJnI2Y5Ek1dwFJOoZDzBIckEAec0xxICklFm3qcPhVxQIABGAWJy4Imo87YrjzBXDupYNvSgaodXKG1HmUs7vvlqZ4n2vxJt/xVL0rkPCFJcMQzQ4cZeuRwvFnSU6i0lngkAByMPOe1buhItEIWVnSAxSQYLw5Jb08K1HqaU6bXvsLOtw9xKbYGhRTlQKm1Kg/EPwgl2nxmlbnFJYuCdLqQl+VDnop3Ts271qyse7IId2KSQd2BMEAtHXekLpL4eN46htjvtWJdSSr6Fsd4JKlIVpSn+JBJUlIDElkgkB956xuaDb4pKbiSECHcKJIJx+FiI2c0tZSPdpJhvo56eeetZ1buD1zgNnu2/es69q3X5EOmOCPuje16QCRpS7sSz5ACXg9OlJ3EqCdakll4LcpD7E+VA1hJdYUQF8wEFtQcdiw+dH4tSh/DZSQWISS5Zhpcux7N6muj0uN7fUodPFDUpOj40tGrUgEO6WUHfoYoSEp1841pW+CEkjD76WiCPWqu8U7BISlkkEpcKU5EqnpEMBS1m64Jw3ffb5NXNzxTzRLGOM0gFKNRSpRIDg4JAciDMDy8KKu+EW0pSEAwSsJUF5kEk7doI6TSqHCksWdhBOCA4PYvRbyjpHQ4Hcme+23SinWYlTHrl8quJOkOoAmNbhiS4LuXlu1KcQsJUQBqxkEGD49QSQfrQr7m2kxMCZzlss3hitKL3Ook9cFt/PxqOWPMg1cv6FAsx1BUgZIeXyH2IqlupSTpRqBZkgAKIw+xJw5yGqe8JUklUgOZLkaSG6yIoHEOEqYguzdcA4M/Fv6Vi8UUi1am8ekeHhAFAVd5U956M/TwG/augByq64CtxEt3f6eiTEJk5IZ/PD57HEVF4s7ijCjJE/2GR9JonCjWVOzMX2JLvnoCfrShOdngfU/YN1prh0hIJPVvKaXQGAkpCiDCiw6uGM9J3xJonCoZQURA1MxIVkAE7QkDbpmluJ4gN5T13ZvRqLbDIyzg94cBx8/rS62NAOOtFVzUzamaeo0xOwLv1pPi9IQlieg8ycnsB86a4daTcUXJSH+Iwn4QB9vIdaHfDKzyp1Fw5aGnwdmpebNVYG2tg1SmE2kNzJIO4dvk0VK5tG9IS9xCFFRKSBpOhKNKUhmIcMYYA+G5zSKnKXGNznPKPJ6d4j3aUWo1EpYnW4cgB2ADQ8PvSdnTq5kuQYYtpxLDJxEV75rxVKv59Dyvcfv8LdQkKIULVwAEwQSmSHaPA5I3il7xtMBbFwKAGrUpJGYZgCDh3p7iUps3UoUu4QBypTyl2J5gonS5I2oPE8ek3feLtIIUnYmSG52G7K0kYMBq3pSVN1+3yLQY3DdUEpZNtCPxaE/y6lFmBOwaY71du17tFlZUE6nI5QvsEkPylonB8K59xQCiwIAKss+zyPOPGjJslaToS8vAdgHB2wC5n5l64vqXK6tgY4K1qWzgDbWAxYqLGQHhsgSKVUpQRqSdMkOlTdARlyA9aQoDSnU7v4SdZI8mHlQLC20EEhUx3BUfJgDXPXjzyCWuEV7pSwCUyCWLAggDUWZzDMdqzbvFOw3yAR+hV2Ly021JBUULcFJDjYnlkA8wDjpQhZUUqVyslnGpIVKcBJLmegNVpOnD1A8hCvdpIZgrS7jPhl/Kh3LJCRdjSSwkbB5GR596zatlelKUlRB/C5MaTtOxmpw18pGsM4LgEOCUhubqH2rLregbXeJUAUpS4lIDZamOCuq1OlYQpoJ5dQZtIhnYHOW60Bd0XbxJ029RnSk6UzsOm/nVKACyx1BJZJO5dRf5Et2atZ/Fvn8imOK4kLuJTdWv3YUE8oClAN+F27ZP5Uxc0kJ0WmSgkKuF3VBbUH0pPZMVk8AOIuWkWkaVEBSnXBw5AM42D5YUf29xSlLS5TyJYBKipIljBPKcRFd6/8AO3ld/uy8HOtBwS8hg25kn5dzRbQHulEqCS4ZLHmdnnAbvWHKbKwR8aktEswYjcb+tEugBLRs3iceT15W0q5JQQ8KQlFwiFO0jIHQF+01pWtekDmJdnIyNnMO31PWsWLBU4SCo6SSwcwQCY6BzVhfMIdusiSc+hPlUuijF4pUUAqKQJ0oHLqAIw7DOfyoVvSVFT6QTDgkgYAgflkVL45lM77ehoduCMx36N/xSU7eQPcOC3KjWVgBJIJZRYgJILPt69KTuW1BWlQIIhjl++9MXbxHKFFg5Z4BaGHX863x14LIOkI5QIUohxAI1EmBLOwqvS4loXur5R4P9/ngVfvVC3btkkgHlSSWBJckdHAeNzU4ltIIJ1NzBml8CZeB5VnigUpLywbzIG/6eorWAJrW63cQCf8Aucnxz6U2MeAl+p+9IWbRKj0UQJ6JB6T1/wBwrocTd16H+ISoskAgQjAEsB4t41GiGbYBUO7+gf1kfp6nH3gEKIEqASB3UdL+G9aQgANjCR4QpX67d6U4k61dkl22LQx8AM9+1RLJRjhbWpk6cwSN2Lz2K1T4Gl+JulILwVEJbb4iVDwdvnTwuKRaLHDF+4bHf8q5XtO8ykvskRjPfrjHetxVs6wVs1e9pEKbw7ywepXOPEK6j1FSuvwT3aEdbiuLToSlIIRrGWKiGOSznBh9qw9oXRpVcWhiVOEoV1LSQwzP2pHWTaV2U/gXP5/OiJDqPQpP0D/o9a0+o8tpHx0zq8TxpShSLTi06jpUylYByBAfoBt0rm8RdKkOS+nlyTDw3bPyphN46QpJII5n3fSGzH/BpbiuJTcS2jScrUFFSlk5VMAvsI5qrlrWX6eRQ/EXXUT1SI8sev1o3se6dYSSANX4k6gxIcNDhiD5Ulcgh4JRPiAH/Lypv2Gbbj3hWnoUh8g5c4xsa5QTvAW52hbu2LhA5QtRZZtpAlIPKcIycEYrln2TcSpFtLXVglRFvn3O8Y3Db0Xjb3MlLkyXBdvi0yMOX9PGtXrSU2benSlQypNwLcrO62AG+ID+NdrhNVmk+/corwHGe7SsBKCYSNY1EEuzA4Ln+1CWLl64eUqWSzJSBKQAwSkNABembd25ZN1GsAqhbEKG8OHmD6mq4T2jcsru+7PxJAUSAqCSSQ+4/W1ZtLwSbS5wCcB7PURFxCVBSipKl6FAJdJEw/Z6TSrkA2LmNmJ/P6ViwWtA76j5AqBaujwnAFVq3ctpcBXP7zSEvy4DuUACfHFXSupiC29f+BIW4K0pSywUQAklhs+a64v2Ut73+JCSBaOlGCC8OYafCubxllabq9YAUWLAhu7aYbtWxea2UlCSdLhR+JMkkCWljkdaxBrptqs+f0NIa/e0+8eyj3SCljOswAQxPwlnx2oHDcAu8tkpKjks0DJJch8igWlOHGZntA+31on4k7s5Hhyj6Vh9S5LVt2WAM8RwCTdFsXAUhXMqQDkMSx09AZk0X3yLaz7sOj4SFsokMXZWkMGgKDGZy1XwVr3g92m0la1B0qUogpYB9Mt1J/zegOM9nqSFF0kJJSSkh3LA8pZbeQE9K609KlCP648v4KRXBqCfeaFBCoSqSIOATmQZ8aGscwbOfKAPm/rW7ZLBOo6HkPDvkjD/AJVgNqmNgN4G3m59K88qewLQjUqGLlsjL4n0qJtlNzmAcGQZBaS7dS770Ti+J1K+FIAEBMN0HdyTJrXs+8hE3LfvE6WYHSe5B6v1iqlFuk/XgqRFWCtS1DSlubS5SWLgaArOBDvQVAneXAzMnb1+VEuX1KDrUV6QG1ElmZ27YJFDflz1MdSP706ji/w/yDabeohhABUT2GPnQOISYYZ1EvuMJ0v4CmFKYnyH32yG9axb4si64WpAEBYckJ3+HmMdBvUgkVA+HtBRLHALdMgev2FEKOYYfPSBgeGPWrTaKdQ16y7FbK5sEllTv86xw4JWVbbdhj+/lUapko3cLJYO7fU9fGkuGswtRkOwHUJE/wC5RPk1O37wS6iHDO0+G2+flS3DWtKGPQf/ALF/X5irHCsoQkEtkgj/AHGAK4nHonWXYjPXp4OxNdaQQMOcN1YDyAmg+3An3YSkFgsQA2pZhmeGHbKhXfpZO/R3OYj2apQBCQx86ldYfs+34x6+nyqq9VM9QC3wln93Ur3yjeVi2EBtQLyon4YyO9DTp1omCWKj2ABJA2BBMbCnbPtGzfuW/eW9GlIBNrKyAAARAG+A8ikfaiEpvBKULtpCgAhR5g6QeaPPzrPWhGtUarbFnyaOpwiLCbmlRVds6Z0HRJDBiZIBHbPakLXFoRxIVaQQkKdKVqcgaiGUw2c+EZarfkSP5mA3bSCfr9aQSSm5tBf/ALnb0M/2riuo3skiDnFXwbqlhKWdXKcAOeU9i3/FbtcRqJWwBOyQEgOyRpSMBy/5vWuP4QJUom7bXBJ93gEhIYQA8HGxftWP3T3dlK/e21KWknQkklAYHm2B7ZD9qk4yygM8TcJIM536skn6Gj/vyl22FtAcgaUIGAFEgCeYkZzIpS9cdJMQ48DMj9YFZvr/AIaiPl/mT/ea5RlWOAmOcJoQLiLtoqWTBCyGyZG+XpIDmz8Sy3eCJ7TnqRV2fiPVw/8Az1zRhwdxI94ULCGyxALpASxx3HhVnLU8LC+fqXcFx9hdtKUKSUy4Ck6XS8HE75fpV+zLqNNv3gKkAqcJLHCplw4in73CG3YC9du57y2ElzqXbZJUQAe34hHrXIsgBCRmPq7muvUXw6r5FHLgQCNJUQTGpioBzlt937is+71IfAcpc4DuxIyQxJrDwnH9p/XkKHbxnf0yfnHpXBO22y8j1sBKoIUkEAGWLF4Bnf5VaLsk5YMzPn79+1BRONxPyMfSrTcae5isN5sMOUqKuQK1OANLvJDEN1c10v3L3d3UVIXpHvCCsoO7SoP0n7UggLRoW5T8TEKmCZDHo3nWeNvqUVKUSpTMSZJ/Qiu8JRgvEm3foUaHtJRuLuEaychUuFDBIbaHjyoNi+6QkJQ2pwphq8NWW7VXuVpSFhJCXhW2oN0wQaGLxUvUouojfrPh29KzKUqt8/uANs6lGZJ+0P6mi3MdP758sU1xKj7q2NVsgQA3Ol9iWw3dp9FBt2/L82rnOOlorRZDoH+Jz2Z+3pRxa64dz4M/yDetANvDYdn8npu5xSilYCiAoyH7DrUVXkqF1pJl33befDuRnrWvcsI3Pj0J+gHkaPcIS6eUmZZ3jZsZy+1CuXgAXO8eABPq5qvYoHiLjDpIAHd9vn/tFEsDkYHf5AfmwoPFI1KRsEh+oP4Q/eFHzraxpSDsnA8SyRnx+taovkBuXAVMzgqAbwcduij5UzduEhWDqmNnUwHoPzpazZ08omO8qIP31F60pYDPhgG8SfzAqNUgw126CSwcYBI6MHHiSfQUr7S4cfwiXACn7uoDT5kpSc4IplJhQ+IAkxDkSG8Q/lU4fg1XbiBEgkB2BwNTdAT4xXXp7o6dOWRq3cDBkvsSTckiFGC2Xq65xsKJP8MZILqDuCxd+4qV7cnruPc81w6yFQSJP1o3GLJUkkknUifIVKlcJ/uz5LOhxRjwSpu2MUjdP8Xy+6qqpXniRDtscqfBX9QrHAfEvwP9AqVKx/j8/wBSjSvgPh//AErN7/pL8D9RUqVrkhLXxeSa7t/iFHgkgqUQCWBJIDC4A3hUqV7f6T8HV/1NRORZ/wDAfQUpa/6Y8/vUqV86O3yKMcVjzV/Smg2MK8U/Q1KlaQO37HtglbgFsRiNqR4hRIQSXLq+oqVK4y2YZacJ86KT9qlSqt2Xk0q+rSUajpJcpc6Xcy2HrA+L/T+VSpXu/qf8P9TRaxyjxP8ASmsJ+5qVK8KLyatfGn/J/wCVEB5k/wCY/wBRqVK09yIpJkeKvrXT/Zu0lSeK1AFrZIcOxAUxD71Klerof3F6hnLQebyH2q1f9JP+ZH9dz8h6CpUrm9zfJjhzJ/yq/ppX/wCof9P9S6lSskY7wcoS8wfsPpR/Yx5n30q/pB+tSpXXp7o10/xCV9R1rn8av6jUqVK9pye5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hMSERUUEhMVFRUWGBoaGRgYGSAeIBwdHRwaHh8dGh8bGyYfHB8jHBobHy8gIycpLCwvGh4xNTAqNSYrLCkBCQoKDgwOGg8PGi8kHyIwLDAsLCkvMCwsLCw0LywsLC0sLywsLDAsLDQqLCwsKSwsLCwsLCwsLCwsLCwsLCwsLP/AABEIAMIBAwMBIgACEQEDEQH/xAAbAAACAgMBAAAAAAAAAAAAAAAEBQMGAAIHAf/EAEAQAAIBAgQEBAQDBwQBAgcAAAECEQMhAAQSMQVBUWEGEyJxMoGRsaHB8BQjQlLR4fEHFWJygpKyFiRDg6LC4v/EABsBAAIDAQEBAAAAAAAAAAAAAAIDAQQFAAYH/8QAMxEAAQMDAgMGBQUBAAMAAAAAAQACEQMEIRIxQVHwBRMiYYGhMnGR0eEUQrHB8VIVIzP/2gAMAwEAAhEDEQA/AHh4g1nUEhhqQKpGoafhYtYEtG0d8b0MyzsC6yLi0NpsCQ20HVYATt3xE2Yo1AXlj5g9Okt8K7GDARr/AGjBpyilYYFwDMwfim8fMTMfWcfMXaW7iCvTIBHBVVZQpsAtmX4iAqxzgX5CB8xf2xtfpDl2BhxdY1E6SCxMciRe4iMNxQaPUbkkfuxBu1rtcWH3wNXyhLtB0gwYBBJLHkCZHS8b2wbHtkqDPBRZThZDKTqDKIlvV8RJOk6jewuZi2Is02lYciHIW4J1rEmdJjUQCNVh9MG02gMdXmQSq7G8AaOp2NzfEmWzLrRCutMMAPSPQvX0k2IA5dsQXumd1yFytAEfASzXb0lRKqIUmYm4ANxY4IGYY6ZBQKAXsCI/kmJi86gOXfEdJ6mp6isLOwIRtQIAEapPpIE+leuNeGZio6Kak0zq1AXeQDzMbmfwxDhOcLivS2kn0lFnXMkANadRm4JMALa2PGy76EimW0EFQZgG8EmZIg98SVsijsJGsP8AE4iAFMgEcwTO18SVFc6XJ8pQNIRiIBmzA9Y298RqGI6/vmuzKypSkEISk6iYEEE7tJNrGYiBiOpQGjXUqStmJYWAUQCCIi/qm848ydSozVDUpkHUVALBpEAAgEwJFyOeJzp9fqJkKVFz2EA2gnkMDJaY/PupKFLDUACkIdTnUSwUj0kAjn0xqKyqRpdYgxEkkj+Um0AGDiZDpKLU162MsQuqQpn1GIC3gDfEC52i2llb0lh6h6QxkjTHM8iPbDBngoUdd9cQWhwVKJA32ebG0RI69sZWA10lYkFTKjUQCAPUTEg/M4lqZVoIf0kBhrVADvaNIJEA9fljc0YIpyY2mbgW2kARzJ3nBahw810qOk1JqjeWwLbkBj8LbnaDJG3442o0lWVHpX4FiQATJmCIIvuB1vjypSRZJfTrJAE6ZGwE8+ogicB5qjqcLuCsFlJDzIsoNtO04kAO4mFBMJjlDTP8QBG0EgGb9paBf548zNEtIWCYIMmBIuPYgxf3xGlLy1T+Fr6QwBOrlJBPK0YgXM1SRAABQzYq2rbUDcAdjfABpJkFQTzUOWyRRQ71S+oi6Cd4G5MQD9+eC/MGtjIpiTvImwBLXidoONc5lGCklNZlYW19u14+K+PMxkPT6ywIE+kCZ29r7xhhcHZJ3UfCMI6mdCxOqD6ZeSxInn3m2IXemSnmaVNzcewJnY7895wO9NvWNQGkKBPXv0J6YlyFIqAXGiBASRBI5Dv88L0gCZRB0rfL8QQNoQlgCRqY2+K4FrkcrYmzVRFiFBbUJgctpF+QO+AalMepaBVn1QxInSNytjYxzx62Siqzu0otiIFh3FyRyx2hsz/pUyUZXKm5iB6QDYkm8Lee0c8bUG9YnXLANpAsItExM32nlgbNZKCDdZItqEEk7DUI25jHmdygM3ZASB0lhcfLoZwIDSAJUz5LbM5VIYAyzLs8uCAbxe++NqmqdXoEbECCB/KDznpjSmwVYZHXTtEDVImYHpBk8+YxmYYaZksAQPTY2O5mAIPeMTmYXKHNOxBMFhGmBMEz/Ke83xF+0uRADSBBEA3E72t79sS16rNdD6lMFtyVHt748zGaXUYbSxAllEneJN/ltzw1o4Qo3O6A/Yw8sGa5Pw1BG/K/4YzBdJgRKeWVvBV4G/TGYb3jgugJg9RygdgqFXbQoqQrfwrrPfeO2PcsAxGlCERjpKkpLbNqBABubdcCniAfTTqUyKza2TWA6jT8JJFovb/GN8n5s6iUJZBLCQSwPxQbKoG3WMViwhucdf7noSp14gys0TUbdaWzBJAvJg82k3jA5zNKoWqo1PUdSa1BMBBq9W1hE27Y8yWkjzErNVIplRpPpJBvIgknYe2Ns2rUgAiIqkM0Dcsd5UbrB6Tjg1odA3+nXUqOErfIPRCUjSBKuxJNP0rIsWaTYSdr4zNZhkqVKtVENGmPQAsuG+E/LHlGmtSlpZfSAJSNKfFvYSGsbfXfB1Wq2tUJvEjSQPTqH8JB/h5/TfAHDue8zy3/AAuBnKEy3EI8pW0zWlgQNM9CRuSRb5Y2HCQNIDEaR8Q2BkixYm4k8j9sD5d/MaqzU6lMhwt7gi4kA/COpHXBOVzLVNNREFMzpKv/ACAxqEXvyHfEuBb8OOfXywu4qRyiFfhGnVtHwi9gJnkYwpzeaWorVKqeZQ9L0ggOskEAlh7nB8MpHmCkQ7NrqKdO8BBtJY9bDHvmqDoqLTQ64ogsZfTf1Ttf3xLPCZ3P5zHWy5avUpaqcq7+owYkqz9egA+mPTmQfNdgWpKfSq0zq1LYkE79o6Ylr5lVDEsaYDhfWDEmPhiOZIBwDXraaq0alRKjMWeGHq1fwBP4RHffHNGrn1k8FwUmT4dSVRSLPAMrqaSSRq9QMfQzjGzJLoBpQKzNCKG1oJi/IkybY14tQGsVNFMmkwAh+TfFrFgDjfJ5ukahTUwNMincFQ03hQLHY4LJGrJ/rqQolEcMbWhfVUILMdNRYI6gR+E42CMS0BWVyNJBvp59p7Yx64Ol637tgWVbkgqTF7xJHXbASU6VLy2caGRjTCUySoLmRMReL/PCgJJPXt6ZUxK2/ZHLEaFZBpZZgw2xAECLc5tiDM0KYpmozgMjkLU0t6Y5NJluk4Les6IS6khDBWmSTE20zzNiZ6Yhp11Ymgr6zTHr8xSzSduxgmIjDWl2/Acvfn0VxaCFC+TqWsmgL6fUB8RuwNztcCMbtWNJgrCQxVZHr9QBkuQbWi8Ym/ZgFOtt5MbiRfeJUWFrY0y9RTT2A1ElyoYAnTMg9D1bE6pGcoQIXlGp6QwbVNww9LFQbAgXIG3UzjbLI0lWao5uDaY/iFxE2MCMaNmEVX0gHUEkkMQZgGALgwdsRZ/Ltp0oxCljpgmRBkgGZne23tiQJMbSpJjKZ03VAfSpJglSQDfae88z0wKKiKKrqmppDBV3kDnJ3PywJl1qDW2pW0cxKsY5GVgxqkQd8a06Wp6bvKkegN8RYnrptNrnECmBOet0IdCZHLa0JMgPpYJoGpDHP+a/XpiBs6tPW/wuyyajLERaG7jeMQ5WlWpEjQ0a/iLSTLdYMCNgcGvwMMCNNtUwTPvaYg9MCdLTDjjyjrkpkkYUGTziOjEsagci4MgWF12t7YlrVykKPKZVCC8yDO955bYhpZASEGkw+lgnpCqJIs28TfTjzJ5NHYylRPUUXXJ1ACJXtbriSGSTwRZhEpnlDXqaiwYCQdI0mbiIB5TzxrT4slRCfLOkEi673A+E7rznGtPw/VB8s3QkyS025fK0fPG2e4MwRSGEkeoNJSOggDtgf/VO/XohD/Je5gKjEsLlf+XwjeItNxgKhWB161uIZd7reACd27Y9zVFSCGJRdd2diBLCxQXlZ5Wx7qemdLFlXVyGsGbLpt6TabYY0eHzRcfJeZWrTZA11m8OACPe2MxJW4e4Y6UBE7+nn88ZjpYcz7qJU2Szq06gpPWZqlU+YE/lXoDERY2OB6fFENRqgpioAy0wtP4kYzqDkGCBvONctmUNSmlR6jVPX6tAXUFJA22EgkDnbBWVy6adSp5LOT6SZuwMFwNgb2POMc4NbJI3+/oYx910yVBSoOFcJmAf3rbpACr8VNbXtzHSMF08ulSoruiykhZWCqgAWabCZPf5YmCkuPVCp8SEABiTIMgyL8jGA0zurzadZlqxVAhAQVkjSOhE36YXJdt7b5xyCJS1oVqdNPMA1n4UOm0SWk7GYHz3xpnaLM2k0wKIBc1C7AhwSQCZnTjRsuwC/tFca6dTWDdV0mwDWgmNsb8OD00NMUxrh3GknQZayktN2AH1xOwkGet5wo2WUhqKVHDNc+pSAigrd7mSnSemPatGoB5mX8t6jIAGJ9Nm2AmNiT74Grh3Q1XoKHdVWoNXIEyDeAIj64Gy2paz6ayVdSzSo7FUPS3TlzwYZOZ24bj5Y/AUSAUwyddVqBkWmwqE+bUDbMBYXPXkPywPxeu/oakabOKgJ8wg6BF1XmvXrhZwnKKFXSrUkZ2gQWMwRLN/ABMYNo5BZql0quyAEEIAHJH8IB9TDqcMLGsfO8e/Dn6YKDWT8IR6Zx6pZSgKlwabH1AgXLHkscu+NOIZ+nTVauYpqXD6QKYnTzBJImY6WvgHM0lVKmmqysyLsZKBTFlG0He/PGLxpVomqXc6AEnSDqafiIJ7dsCKUwWjG2JH3R6owd00zOR3NKlTmo416rSu89zif9rUEIqgwDqZGk04BieckYW1TrFOotMkL60d3iAV3I6zaMIX4l5VWoEpmm7n1nVPzXpiKdu6qI4j/M54DyS6lVrMuVjqVatR6iKoWl5Y0VjczAjfvuIxtl+IU9SsheqxYUm0iwYbswt03xvkdWqB+8CU1Yt/E2qToErHLkbSMTLw5UpElYVpLC4OlhJ2iGnCnFo8J9v748jwR6gRle18rTckVJLgqSZKqYNiqhptOIVcCppli7kgwoNrwWIvH1wNlQakim7aAF0vpghV3XUbycH5Wqz05ekVaYKIbgTY25EXwJBaIJn+vr17LgQRIQaVXWnpesjVhMmCRp1QRHWLX648/wByD1B5YNMKhZSTCmQZ8xRtEYMo5RvVpqWMxTIAAM7vzvjWtkSs+WiIRGorHq6qVIsOeJDmSefXXFcSVBTpv5OqrUHmaBLU97mxE222tjPQACSN4LMJ2kAgXGo85HPENWnDqpdtIBIYDn0lrb7YIGSzAenojyFB1qyiWNzI7nBGOJ3zy9PwokkletmmtcIq6vMQwxE/D8Ow54CocS1VtQCSJ1LJJIi2nlc4MyuS1TWFE0alZWksCbj4Tp27xIwRlspprDzKYf0KfN2UnmNPLrjtTGg464/P6yuM8EF+1mk7PpDO4M6Z9RXZfVYGDuMFrnkSCSRqOkgXIZr+oLb54xaDF6rHUoVidTOYAUenSCIIIuRgVeFtqFcmJEvTQyGA2I62viDod8XXkpJIRzQS5pk6p0SVJAPMw1o9sH1XinBIkACV/Lp7YCTLVC4a3lBY0mQ2o85FojEfiIlaTukyq6vxAPPlvivpD3NbKIASta3H1UKGcaoE2iTzMcp3jBWS4hrU+sX2Iv8AY/hjlvEkrJDODLMRckEEBTBA56XU/PtGDvDfF3WqqzZiB9bfhjXqdlju9TDlMBpu8IXROI0QEU1IdZuSk+q2mANoOFdBqwZgPLfSJIVtJ1HqOQOHCI5Q33Bvb0/jfC45cMA7esJpZWTdiJB1EWb2xl03QCDnr0QAZ32Sx+E0wTFOs0kmQ8i97X74zE+Z8WZOixptMqYMLbrjMXALkiQ13uuk81plUVqKvlWAHmBWJVnPa24nrtguo1ZMySETyXEEm7s41QBExB25DE/Dq65aktLbQSBBJ/i1Df8A7Tg/JZhXAMBrkgDaTscVqlSCTEjO+6ENIbsqtXyLOFP7OWWrV11fX8JFhsfnGD0zFSnXJdFpoYAZoUu1oPeBIj2xLxfhjpUXMaqhWj/9KjfVfmOUDfHuXCuuhxUrCofMHmDYNyttpMWtbDjUDmg7j1x9TwEdBRuMFLMtw/T5wYvX8wal1/BO4+4E4aZOtUZAzEaqaENoaV1X9JUdBBtjKvEaWWUPUVAwSLRO5tAG0d8Vyh/qLSDFUphRMiI354MU6tcEtbPn7Ik3108sQajkLvUdls2rZTMwZEwNgBjxjR/aPMQ0tRphmMkEJsCpjTG3TDCmKWdpGQGBAMG4BF9v1vgallP3gUrSQMmn1fExDEBbSNBt9cLDhnVOrj19fZDEYU1Q1KbUyVUgs2shgqAGIJF5Y8sLeI5U5g1FpGqnk1dTQoXXOwBm8de+D34JKGpWlppIzgTCskmwBsB2xBlqB1a1dlmkAh1fu/UTGmd2be+1scxwHiacj6df6oB5L3P5tcuruKTO/wAgWB30xcR/fEGdyeYL0npIq0WAaojKCxm/qtc/nhtwzJgKnnDVWhjDEk7XgsBBgbD5GMT5jiqh0puI1TpJ7SCPff6jACqWmGtk5n8fyu32SSjw2qA8M7tOtdRAPQLpB2j5YPyuXd2CNSRqZU6ixXUGN9PaLDENfI+QKlc1Q0gwaoIC39IkDaD9eWDOE0H8oNURFYlidJkEn+Ic79MTUfLdUj+Mx6bKBndR8V4wuWXSqgKNgOUflhZlvFFPM/umbQSbT23/AMYrfjnNvqAA07/hH9cVejmisGZIIjGpbdmsfSDzueKN5YPBC7QOEEKopvFMGSFFnkX1A7XvbCuowar5TalKMHBQxqAAA1dcTeH8y70lqrVd1KgssRB5wNJLD58ueMq8bpahqUmNy9m+Q3+sYy2sqB7m7xy3lIc8U8Ex80wbL0XQVGChnAN7EiZAYc4wHU8S0qby5UNzPXlP0wv8QcZmiWU2iwHL5Y5uc41SqqCJdgupjABJiSTt74tWnZ5rgl5gD2ViWNbJzK7PTq0s1TiEKTsZjA4LCojoKhWCnllSAb/Hf2semBfD3h9sopVyHvqWojt9ChEAdwTOD6/HlBIZgOxOM5zdLy2l4h11wKEN1fCp+IZ8JuQJExPLFazPixJAn9HDfitBcyFhmBEkMIgD/kfig7QDjkeaqMruA5GliAI3APPv1xodnWVOs06twi71tMQ4Lr/DuJCqPSef0wZXdAw1C5O+9xy7e2ObeFOJEVgt4YbTF9+oxfzm2DKiUakMLt6dAjrLage3PvyrXVoaNTSPsiqacELzinFVojUxAHc/bFcHjqmSVIJUk7i2+FP+omYKsizIubbTb5YpH7Q2r9fXGrZdmU6lIPduULqrWYhdWzfD0ziqFKKNTOWIJYsxEwAwEWiT0EYR8P8AC7jNRDlFIOpkKao/lBnn+hgzwLmWKHpPbpi6okgMq36z0xTq3FS1c6kDhSQ1sFR5dNNtiRYcwesbYScc/aA1IZby1knUJUze/wCcxg7L8AIqmqleoFaW8t76WYktFgVXaBHXHvEOH1W0mi2kq4NRnX4hHI7cot8970mFjamCD8xj1QauJWeXTb1FKTT/ABWM4zEZ4Ew+BEA6TtNzsI3nHuIlvB/v+VHejkubZ7jrFi5J3tixeDePl20zb2J/uP7Ypi0zJVgQQY26mMX7w34HqUndmZJXSFAuGBGqZtG8e4Pz9FeigyiQ7HLr1RCqdWdlcwUZd2jnuPx3GBKqE1h5bCNJJENPtIsIPv7Y8zPDiXpkTbe/pi24ncE2PY9sH0klbyR2gD+uPKSGCQd0Lo3C534n8O5nMVkCj0M2gPMgE/zQJG3T+mKxS8LVmytWuEtRfQw5yPiMdFMSe/Yx2GvmadEEhoWZIJ2wvyXEcvVWpSBUq5YsoO+oy23W+Nqh2lVZTgNwI+nH1Q1KLqniSr/TrLOKOtgNJJ09+Rg+4NsWfM55R8QAP65++A+LcSpUVJPp0yY6bmf+v4Yp2e8Y0gwFWzEAwJIXa5gTJEkDuJxX/T1LyoaoaYKg1mA+LdW6jxdSSuodMGf7fScQy6wCCFMaVIEAKItigJl3I1UjqRVLFtQvvEEGJgD8MWDwnxQ1ARIkdTE/U++2Or2ZptL2HZWJZUbqarLmU1WcFCl1foeUdQdiMAcV4jlwUaoSPLbUNt4ItfvgvPVoW4Ef8bj62xyrxZnv3p3gbA4XYWpuHRMRyQADTqKvbeLqFcNSFQEsLTa/IEH8cPfOXQJYG19Ow+5xwZMzPIg8sdP/ANP+LvUoFWVX0W3WY5GCZ6iTGLt92YKFPUw4HBLBY7IW3iLw02aE04BE6e5HI9J/z2Q8N8APUy1R6giqdQpptBDJDH39Y6QcXivnlp05YeX2P8JvhOfGCbfjGF0Lm6DNFMYB6Cf3evJTTL8FFDLpSplmK21RzvLQIte45jfFf4fmWpVtDr5qNtU0nnyYEwDP3GLLkOIrWQjdWEWMSOff54C4r4RSrUpOlNaegnVpjaLTcHccuuE0a4aXMr7mc+e6U5ha8TBHmts/wQVQV0KhYG+kG3W4vim+G/CFU5kNUbygjalIpliSL2toC7H1H2Bxe85xlKA9XwqLE8uWFVDxvl3qrqYahYMRb6nDbevctpuDQSDx3hd3QjkjuP5s06bMGMgXMRPuIjHL81xd3ckgsdzfljpHiGh51FtLTI5fljldbLlGIYlGFiDi/wBksYWGd0dRzmtGlXLwVxr955bNAIlZkwen6jbGeM+F1TUV2Za9QyBopsDovpLHYxtczt0tN4Z8HQlHNCqGB9RQA2BtvzIMz+eL9UogU2YmQqk/1j6YqXF0yhc66WeB+f0QucCASqN4P8ONTJesNLmwUnlz+f664ZcW8TUKD6G1TEwoJBubEDZgR8xiLjniM6CVpuqGNNQrZXG4M22j8cLctxV/TUMGNmvI5GDytIgYbTt6ly81Ko9Jj7qvVu2NwEV4k4P+1UhKtTcCYYQVkbR9/bFQo+CsxMMw0iP1t1xfMoKrg1B6kZ1BFyygRJM8jPLkMOc+6MGOzx9Yv9cALyranumwR/CcwiqA4hLOBeG2p0hpOkdeZ2v7Hb/E4Mr1HpSS4Zd/Uukj5gw3vY++CU4gnUf4xFxPJLXpMoABNrW0jmYHxNGwPOMZhque+aux8k0tIMlVPM+O9NT0iQO+LHwPxBTzGzFT02P6745PxXhzJVKsjpGyvZlHKepjmLHF5/0+4M4Vqj0mEgaHJieoCm5H/If42b2yt2UNbd/5Ud7qkEK41cvVk6XXTy1SD84EYzCzM8ThiCSO04zGMKNSNvZH3ZTqlwej6pA9YAaw5GRPcG4PLEefzy0wZMRjfQYNie/9hcYoPjfPEMqSYgkgzy9wMDa25uKmlxS2AEkkp5U8YpqgbbThrw3jC1gNBBXrjjTkn1SZ9/1GLD4S4q61FUH4rGO3PY3xs3HZTBTJZuFzarKhLQFYfGvDMy7aqaa6arJggX7gtOkdTip+HBVerqALBIYkCAt9idoba/yx0ji/DEr0dNR3XmLhRI5HVAj5T3xVP9kKUyPOpLUII0K4M8x6lI7WI3674mxuG9zodHLZVq9V4w37KPxtxPzdJVIZZEkSAJHQn1dIuJm2Kzm6aOYHrMeppJ/E/lbDen51ZNL0zKkFCHKHXB0kgwGiDvGHGR8MVFrUagphVqFlqqWkrZgwiIMgn2xoa6dqwNBiJjPqqNMOqy47qu8FpmlQq619BB+Kwna1uo5dMOvAer1PfTMbT+Rw3yPgRDQFOtfS1Qgg3glY36lZ/wDI9Thnw/JJlFCrZZMA/wBcZ1zfUnsexmSStSlIElH5uoHVSsE3g2t1OOeeMvDlYnzkUst9XMyOv9MX7KBampgVKNyBhgR10/1204mrZukqldhGxMj+2M23uHWtTwCUTZeIGy5rwLwITUnMoadNGipflAiD0YmNSgizSRE46LwTgdHKqNCANpILAn1TzuSR9ZEkTYYW57xZTVDDCReOt8T5DiS1QksLdOZ3+m+HXde5uGy/DeXDr8clzaMOhT8Y4FTzGkVHZFUEmCJnlciwAkmZ5bY5Dna5UnR6lBIDdb2jaMdWztVjrZ4NGb2PwmBG1wTvHLrOJuMZM5jKPSXyoKyFawEXBXSpIM8/fDbK6NtDX5Bj05+uULwdMtKqHg7ihPpLQOsE9OnYj6HF7VxoJRpaOY3/AKYpfhDgzJJdbncHFsq0wJAb4v4bCIFwIueuE9oaHVjpT3HwiVzfxnxN2q6WO3IGR/fFRGaJPKDjoHivw+1T1III/HFUy3hjNOZNCotOfVUCEgCbmJvG/wCePSWVWj3IyBCqV9WoLofgLigrZZFa7rK/Qm57x+XXDU+H6FaprdabKsgBhOrfUTaNyI9sLeBeD1ylOrD+YSNSOoKnY+llkzsPr8sPqGX8ukA+ksxkz7iBY9SB748zc1Giq59B25+XzTZOmCga9Snk6QSmYRTYb73I+snCmr4vp1FamWIDgrI/5WMdwCcI/FmdapX0IC0Cyg6pPS1ydsVvIU6tRwEOtiCdPUKCxjvAJ740rfs9rmd5UOd5TH1GshhG67Gi0a9AU9M01HpWJFgQDHOJmDzvik5nhXkMisaq077hPMievqVTPMcsMvArOwdC+koSIYGRyjcbdMO08OU/MZ63715BUkRsDY8iO3YfOnTq/oqj2F2OXHrmqlxRa4jSEu4XwykqmrQbMLqWCKl5g2MxB9wSL4q3FfEblyFMAWtz9p2x0LiHmPTbS0WMaY+/L3xxvNE6iJvcfP8Azi12cBcOc9+T55VoHu2ABMKXFGBsxti7eG+PGoIYgRuOvfmcctpUmBmCI3JxcvAzkuTBKwJgwflyPti9f2zO6LuS6jVL8EJtxrwLQYtUXMtTLn4W+ETyBPwjeAT2xYeHZBVoqiurFRBKEmT1uxv88TZzL0qqEEzA+GYI7x173wPwdSilGgDZFWduZqHmdv1AxgvuH1aMOcZHAx0UoEtfEYXNOPZxhmao9ZhomZ/GMZi5Z/wWlWoz6QdRncj7HHmNqn2hbhgB5JxY8nBCsFdKSEGotOXhQWuSTy2JP62xTfF2RDEPSAYLY6RAM2gWve3fkDBizeI+HNURfLd5J2EaP/uCQT+pGAMwooIoqMXLsqKdNlkw3pA0gwY9hHPGTaO0Q8GTyQTpBPBc4WgWgIQZMAEwZPKMdI8MZCkqKuYygSoo+PQRq7zybr1x4OD5d6pIVQRIBFoOw25yfwxYXLBLtqge+LF9e940MaCPY+yBlJuqWlD5vLUnFM6pak0ox5X+E9RFv1ePNUKbqxRNTWMD6Hbbrin8f4k+s6ZVeffGnh2nmKjg0/M0SNTwYXuDzPbAMtHsYKhfEdQjqU6TgQrLmOGlWVWFmuuq+lvlzx5xDxTTosFI1Mu8dYj7Yl8U8R/Z8uT52pjZAYmflc9b9Mc0GbJJZrkmTOHW9F143XU2G0cUFGkyhtxXSuFeImrNYADqeXsMM+LUaRoMHchiLMWjSTabbD9d8c/8L5vzX0gkEbx0/L/GH/iDJDVTXz1UMfUpE2gktvLbWHU4r1LRrLgNB08eabXLe71BNODZR6dEa9JPIqFNu7JYn68r4qfivPnXpDEdb/2kYsfDK1DToy9F4FtbKPV19QJ+mKN4ypMtWZAnoI/XzxYs2ark6t/lHtlBSdFLwpb5gnBGQz7UmDIbcxyOElVCTIEz+oxPTY7E++PQOpAiEptUzsuxcOzqVqQ1U/MUgGCAZ6WNpwdl67iNNIU16WB//GwxX/CiMtFAwj0qQQeRAP53n8cWKu5VNUmPr3uOXyjHi67A2oWDmrTjxQ2dqJTTUSF0kSbmBMH4ZNpnnb8FSZVznKra1b9woRha7E7+kgbMJA2AMTg+nUNc6aTKYudVo999/qcMHWjRmwm1zePabxzxIeaILSPEfwkkd4RmUszbrT8ssYFRmVTpJjRJJIgm4FpF+ePeLcQp5dfNAEkRKrp1HppP63wXluMU2ZQrAlRbt+owB414c2Yy4FKm9SrqGmBZRu15AFhF73gY6nDqrWVBAO/X85RQWZcqzlvHjeZpgCBYb2v+IxYBxIu9G+7KSe24k9J5dQMcoGWbzBupJi/XvMRGOl8CyBSqAyhmSII+ABhqLTzaAFGNq8taNEam8il96XjSeaf5zgVM1Uq7PTZXRh0G6mLEEbcwcC5bgdKnmTXVVVoZQAIkkj1RtOklT1j3xDxfxF5IIO/If16YW8P41XqklKesJExeN4kbnnjJp07g05nER6K0KY/cVb6eSRQdCwWdnJFpZtycLeI5aoa9NDqemxvGygQDPM3I+vY4Ip8ZXQGggGxBEEH2OBcxxqOYgc/tivSFVr5jnulGlrwmJpEgKTAuNo2tYCw7fliheKPAzvWZqAsQzR0iBbu0k/I4tNPjYYjSwMm5nDehnlmxk4ZSr1rR2po9EbmECDsuO0/C2ZJAdGAkD1cp7b4vXDOG/slItBYC7xv3Yduce+H+ddQ1ySXH8pgEdW2HK3bAFTii+XqUixuOo2I/HF2re1boAFuPJL1NY0kbqt+KfEaNTV6FQGojfwgyVgyGtyIBxHV8QMnlszEo2k6dUW3Nh1m874TnhB8/TDLTkwYkaZ5Ec4tBxLxuvTaqg0biAJ2APOMarbamzTTAndZrrlz2Enmrb/8AGdD+JyTz0qY+UYzFEGcRbWH/AKsZhf8A4ml59eiD9Y9dJ4rmNWVZrj1LaYMBwDEEG4nCjM6dIqICqN6RLMbjcwx/DscL+G+LgdK1BEGRzEjnIw9zCNmEUorrTW86bGem5/AYpUWvtnhrhAnniOSu3VMFpcM49Un4e51SrAsHaNR6mASBaOmoEe9sFZ3h2YBk10Pa8D2AgfhiE0Ie0wNoufeRecT1qrLvUKTtrYX+oBxeq03Pfqpx6hZtKrTAioCfkVVc5xhkqEEBjcbET232OGfgaghdWpuyMCf3YUmbR6jyA6Y1414Zaqpq21ASYvq9u/LDHwVTzFFHFUhFBgAAaieckcto5/LE3NRot3BpzsR0Mq/RotkOYMFLv9ScxFWms3CkkDa5j62OKfScttFr3xf/ABVwvzHSraUNwRMjeDO/+cI8h4QNSoWsFaSoHLtccjhlnXpU7Yajsn1GudU0qfwTkPWWYlZ+E/mexxceL5/ywtKpR81W5naOxOx/QwHl6IpqrKJ5Fef+R+OFfGeOOyhTSsLw4O/YyIGKGk3dxqjA84hRc1G06ekHKsHAnVaOmAhk2mWIm0mBeIwq47wtawKgX3n+mK9k/FQpEg0lUnmjGPmDMfXFm4XnA1IMTBa5vPPSPtYYivbvt6hqjicILW5Dm6CqJm/CldGhbyLkW64P4H4Md2/eMFgiFv6u0xA+ce+LzTVXdphQp06mmJ9wO8YYLlFplVqLZydNVCSs7gNyE8jgqnalXTp4puimMhFZfKDytSrDCQR1j7HEnEMorQJKhjeDzHIgggqbgi3vfGtfM+WoBO2Bl4srOb2GMFusnWE7ui7Kmy+T8pQkLovB5kSYmdzH6vGEPFOCV61RRq00ty5MwPrfpFvwxZ1rK2km5Gw798RcTrsxCATN2Y/CqjlO1+nbDKNd7X6uJ3J/lQAW+FckOeYO+glkRyqvESLwe0gbHF+8OcWrV6WoESJAGwnvF8ZT4Bl6lNacDygdQVREmSSS3xGZFuQETgyploQKgNCkuwXSPmbyPrjTurilWAaBB5nrc+SE6mDxZVSq+Fqq1zVzbB3qMYIIiSPcEQNhA2w+yeZfyygTUxbnaWGlJmZ3EyAd8La/Gadh5rNpewYbkH/nYj+uJuH8VCB/LAKgtqVAQLvYA9gJ6Gw5WfWZVcwa88uA/CpsrAu5KqeJM237QyM0lYXedulsNfBNB2fzKObpJUEhqFRT6l99QnrIFsK/FXCapYV1WxAJjl/W3PD/AP09ydYozulAUzszR5hMxYi4G/xfLFqu5otJaRy4b8sqy4uLoT7xNnTTpkvG3I8/z+eOa5zjbMfUxg7Afq2Lf45or5JKBbETHfvGOeONmHTHdl0Wd1qRV6jmDCPynFTq9JZTyk7/AN8XzwzxcOvqaCOXX3gXxzekZYHp+WLh4GY6maJXthvaFJhpE8l1tVc4eJdBq5hTTIOoA2nSW+23zxTOPZfyagNISGmFQEwALljsJNgNt5OLfWzJ8s+WYaLSB+dvt7jFRTPGstSjVZ1aTq0HTv07dtsY/ZjH6yW+o6Cq3RaBBCQ8Yz5qZdzTbSwI1R7xHvhflMzKnVBcgwSAb7SDvN9+cYbZDw0o85VfWxCBAfSYLDUWHZdjcXnfElXwlVOYqJSI8qminzH9KyV1RaSTOwE2x6E16TCWE5H4+4WaKT4DuCDOWpc1f5XH1x7iKhwDNaRNVVPQ3j8MZh8DmlJa1YEWxdPAfiMqdLMSV7m4Pzicc0SqweJ9MfjixeE0dqxKnYXHUTtire2zXUSHLdpVdTojddR4vwujWRvLGmpBI0uUkxYECxBPPfFCo5GqKyK4ZAzAHcGB8Qk3NpnF94dnVMqbssSuxHt1GKxxGjlq7O9KuzFbMrhjH/ViNu2MXs+o9pNJ0xzyY5fJV7uixsOCZpVXUtJX9AbV1Np9JM9YM9JHfAVbiIfMqEAYKmqZsJO+8H0wB74TfsVMWBXvBGxsZjsZxHQyWoFwSoJIEfyj0j7YvCxaDvw/0quLsxthWTjGZBUpI1EE/Ww/DAfC+JKtFPUBoI94iINgL9sJc7kStNvU3U/3+WFVDJmuNIZlCkEkc4BA3/Xtg2WDdGgnii/Vkv1Kw8Y4vU806EU03gyzQNURtfAlHPVSTKx2VjH4g4PylMKoVm1jlqA/MRjZqdJLBWHaJHykmPli5Rpim3TCp1X63EpRxXgVUgHSBN5gH5GNsB/s9WhuYUwYmQSLjlePpg+pmai1JV6gU2gsQR89UH54Eq8aq1W8vQtUctQg+8qVI9ycPORBSgYyE+8KPxJQWppUelUJYl/hJM3AYjcndcWz/copkVKZQEmVYbXvtaDvOA/CvB/JUN5ZR23/AH5MeyxH1HzwR4pzWmg5Jn0ndf6HHlbl7a1xoAG+4/BP9Les2eHKrnFeOMTpUyASAecdPcdfb5rKXFSD8Yk8pwpq5qFMc7DEIRChJI1dMbbLVjWxCs1LkUoCv/AfEAI0kkMN/wC2HmZpGvT0BzTVviIiSOnYdd5xzHgGbZagJJsDB6gDY88dD4QvmUF80vLSToYrY7CVIMAd8Y99bCi/W37rnVQ/HFbZCkKLtT1gx31ED/lYQe0Yl4pUpR+8FRh2B0j8h74hqZRKYC0aegTe3xdDqkn64VcQ8RJqNEvVpOtpUAg27MPtivTYalQPbPnwPtKVXcO78SHq8OQk6SNpkHYGd/pgThaLSYygb1NzEAKYmOtt+cjphca9Un01IvGsjSPoB+GI/wBqg6GcE6pE7Neb/Xv9seoNIPbpKwGvLHSFdOJcSpqgmDALGOwP3NvmMb8HrRTpKNMtTDnkNlkkgSd8UmtVcKb6p3jkO9p+uNMnxuqjJDSKYIUHYAwCLcrD6DGYezTo0tK0BfScrouf4cK6shKm2w2E/rnfHPOJ+DsxQY+UNadOfzGG/hbxQtN28wgAA6Q25P2UQD3NsW+jxSmRoLA1CFMd31R+Ck/IYqB9xYuLQJarlOuyq3K5NlOD5iswQU9AMSSI6H7EfXHTvDPCVoUgp5XPvzOD64piTb0qC3sQfywq4rxymFBU6uUi9xHtuDv74itdVb2KbWwPJGXspDdT8Zp0wyvBJIPwtYgbyNpE9JjCbMcTUGdJI2PoEx7mAI9/7IeJ51mdnl1QEMBqJg2HpgyP749p8a0EB6i1AdhzE7TAxfo9n6GjWSSs190XHS1b1ONIKwdQRAIuLweX154IXjlSpZBPQaT95GEPEuOU7q1OKisCIiBB5k3PsPrheM9ma7MAQizsvpX582+c41WUBE+5VYh5MHA9lbfIqHdqQPMaZ/HGYFTMLA1BZ53/AP5xmEd4/wD5TO5Z/wBhVHLZN22UnqcXfw7wvyo/m3n8sNsrw8aLDcWxPpAVTsdIMff8cZ9xfGsNAC12NbSySmNRqbrDQrEW1WB7T+WKy/B8uxOlgjXkAn5zgziWZdo0NAIvb79CO2FD5w0gZqF26TIHuQAPzw2woOYySd+CybuqHvwt28PJTBcOZGwEXJtG2JsoCtPSrLqAgTy/zgJ8/qGqZPPtjWhmiR2t+eL5aVUBUWdpuATUZmIIsdr/AMoFtpwdkc4lJGIUkE2Ag2FgB/cnEGaNhqNpBWDz/KcRZGjLqGDlNWliBddUCfrJnAk6RJRDxGApKfEUqH1IyX2iR+WNuJZSpo10q5AVSdIX4ue178oxPw/wszVyKhK6VYs0n1Q5VQvIBhB7Xwr4z4bE5hw7grU0qSbEaWYxPQQPrjmXNIv0hyM0HgSQo8pxNgF8ySeoX79Ry5H3xIvEypOkKs76Rf674QUKVXWF3npF/f8Arix0+GEiXYDFioADlJVp8M8Ro1LMqI5sPUxZupuLD5nD3i/BkqUisbj3P44qHAopPq1sqgXgRPYGee+Ljw3iDV19KeWpMaiwYn2i3XrsceUvqTqVXvGTHXXFbdnW8IBXJMxlyrvTexBI+eBv2EjmPrjrHHPCNLMf8WFpG/S/XFef/TjSZeodHPkBf3xq0e1aLm+IweSsuoteq7wjLFg5UEqqGSOpj+nTHRPDrCplVBmYixIP1Ugg4DzvCqdDLlB6JEAjnz+uAOCcQVaABklRJleRNogTOKNzU/VM1MGxwkvLWVN+CL4rxOnliQzO1p9UmFvadzcWxRuM+IKJzLB9Rp2lkAk+kSDN97SL2w68QZxKtJhpYNyLAj6Te46dMUt+H6vU0lRaRONXs63Y0a3TOyzrusXeGcKyZ7iVMgeXq+1rG0/0wC5LGWK6ec77D5TgbJ11iACQBvEm3yj6XwflBJJN4vfnY/iBbF8iFQGVFSQFYYleoF+sc7mIxNl8mBeTbm1ztaAP77jEoVQA2mFIkfrsbfXGa12Ykcz3np+umImVKU8UzsAjcnmTMjkeczbnzw14ZmKpqa6YLVP3be8UlkfMMQB1jAGfywaxHpklYNz1Gwid/l3x6/E2palTWt1uu9lUAb72N+2Ce0ObACNphPzncxTV3KwG9DA8iloImReY6ycKHqHSZ/7DbrBiRteffE+Q4rUNPUSzm0h7wRY/WQRzxJxKkzUw8RrEEAbXBG2wj+uKzAGOiAFJcScpU9djqXUYMdBPMTGN6AEiQJBtOA09TD1BdrsYGH3D6VOSWdBpgAkiDbrz54suHBAOYQ3EOALWAbVoPNjYe36vgnJZajSRVLaiABOmxPzwzbPURY1VnYARPsP7YBr8YVbosHqxk/cnANBDdKbUql+63/ZAbimCD/xb8mjHuEdbj3qM1Wn3xmD7spMq48L4oVy6g3IAHWRP9MKs1X3J5SACORJNvqbdxhZw7iqUqCAn1RcCfptG2Pf90LfDTa/Xb7YpMswxxdzKsvuHPAHJD188RcXg48XNF+cH3wV+w6r1Le1z9f8AOIK1FEA09eZ37YuhVlojlLkxLCT2AJP1xv8A78ChJST/AA9Nzv0IH6GF78RZATEiSNPYGJ7czjfUjq3lmBAlI+H1SdheRgtPErkZw/iD1qf7xp0tbuLG8dJsTixcJVNIczM6SoEhl326hh+JxWqNBgDpgQSVGwHaI7fbFpyGXZsmWCwACS1omIge2M+9Ij5lWrVuqoAvM94oYn0nTyuPwvifh/EmqL++FIpeNRAvv6gOXUW+c4qdeuU02VgVnSwkAzvO84M4SnnVACRSHUAe+7z0wt9rSFOQIjjxVnU4uO5+ZgfwmmdoU5mi/msTLaaOlBPQyNukfPEaFlEtoXvt92wP4lY0lVaTVmJ/jFQMpA3EJsRbpvtimZiu0yWJN9zi3b09bAZ+u/sqFSQ77K2cS4wEWQQ+wMMPuJjBHh/xVXaslMBaaKCBuSBctBJjUdpi2KRS4iZCtdTuPz7YcZZitZeklp6i5vPS49ycMq2zXMLXDmupvLTIXQKnjEClU0yCx00yN4UfF/6pxLn/AB4XMIIUqmrrf4gOg5TihUa+uVLFAAI2kg3MWsTaSPyvvTqRIWYG03Mbfr7WxmnsyiMxn/PsrH6p0q38f4stbKpqaGaagJ5FXjT9Dt274rlHitRxAqAE9Rcxyn2wKM2zIUYAgXW2wJvHeYxDw7LDzSZte3sNhO+HUbZtJpHnKGpULzKVZ/iGbpH1OSDsbMvtcfgcELnmqUJIJYWnkB7R9sMlYgFSPkwF/riKhTCzKwO0R9Nu8dsahcCNlUKFyLIw9Uh95J/tt3wTScox2IO1/wChxHmcurCDCn+YAACwPL2viDKow0r/AMo7Rfl88C7muwjPOIVRz5e0nqfyx6r2Uv6TET2mw+nLGlamWS4uC1zIjcwT8tsEZHIuUJcqIMBYN4gg6p78r/krUAJJRwtBmC2qAG0xBE2IM+ocpIA/PHtMg63IIDMSN7Dl2+uCuFZ1qFRiiAktzmeczyA3v3w3zXEkqjS2imDymZPvAMfLAOqQdkMpJQ4uwqLThQptIXnyM879cEf7w6QrjV+X/WeW30xOnCqAYFUNUtBLEkKom5UTMjocBZykPP0Frncm8b/WP11IkMfwRjzSniNMmqYTSCbWj59MFNQbSN4EXgxty64sNYGioLOWjnbl1A6DGuVqU3bkoNgeXz6Y7vyNx6pcwqTxapqhBsDf37Y8dyBfa2/T39r4unG/DNOAxKD/AJA3+UXP0jFWzPB1cQlVR2Y4uMqNcAukKTKVKIQBqDswmSHAG55RjMR/7BX/AJk2HX+mMxMN5oltmakBfLpgNHWw+Ukm3tgKt4jrKYK0rdAT/wDtiXM0tU6SR87fhhSco5bTobUOQGGU2iMoU4yfiN3s4XrInvynE1WqGYMTqIuI5dsQ8O4WEgtdj15dsF1sufiXly/p+OFu0z4VKjpUSzAAdB9ZP54OXJorTENt79jY4gyWcUM4YwWYx1tibOO06jtFto/8h+eFmdlylAIteLxt9O+2HPC+ItoLGI5L0noNpiNxhKTOktuBy7/r9c50cGQpNtxPv9dsVX02vHiCIPc0yEwfIsUd9Fk+Im2mfx+gOBc860KyL5itB9WkErcAiP5u+3bEFTi5qFl1noQf4iCSQfmZvhW+sM7k7HQvudzblptPfHNpvOHnHJMDhuN/NMK1elUYlxoY3KjrzIA++Ijw6kZgz12kfXbCDN5Fi5MhuU/TBuWFRP4p7Nf6XnFoMDWiClEyVLS4FTQ6gST3Ij6RgqAARzIsY67/AFHTpgXMZ8iLROPWzAIneCNjiHS7dCSps3woq2skxuPYRt9sa06+mJ3e8zb5+1+1tsSZtpF29KgbCPr1/vgGpmQNGxBm+8DtHfEDxKAUWlf1gXBsIjbVb+5wz8oaxAktPKLAR+G+FHC3DO+pASum4NgLXEHeQD3wY9fW/pMCTYHr1gYVVGYCazZEZnPUxKlCY3vb88KzVkBRpuTBG47E35zYzzxrxHOqrsrggSIYXkHa3tiCgQUYgyAR89xb64e1sNBSyViZ1jC9SBMXjl8sG8PqCCTMx6bWJmOnLr274ELFCIgnnI27T+ZwXkAZUEzExA7yJPPn9MRV+FEwiV5Xzq01AN4Ym55cj9/bBL8bLaQLsQf0LdMKOJUCYMCFBPQWJ/r2wJwtGaqp7i/K2I7ljmainBuswdlaPOMgE3I68vnj1nSQK2ooN9O9+kd98bZyoNUpOtQbTvtdY27g9MLa2bYlZZRz03nsNrz2JxXps1QUhzAHYT2hxJIVEDRsLXPP1EWPSefMYXUz6yLQLE7b/Lr+jiDyWp1LtCEyp9zYdzB+Z9se5xGAdgVCaQe5N7D5z+GGaROOKlTIVQD1TqYlgZM2I5SAJMzON/2ukoZiOdoJmYuPaflfCzK58Fbtqaxibzg3K5hA6lkgi41Mb8tj25zhmiDlSThH5fjKsNFVWUEWaLgHrAkiOYxWszlXHPULww2MfrYwcWx3R9AUSCSAf5ewP0PyOIOI8FPJiCdtiptz54hha1BCp4eoLAtH67YzB1R3QlStxbnjMWZXLajthojnyzc8sZjMKeuXn8Ldtu2Igxke2MxmAXJDx4fv19h9ziw5S9JJvIxmMw2r8DVK1zy+n5nHtEwwi0sPtjMZit+1c5AcUs9rXH3GJK6//Lt7H/3gfa2MxmH8GqWommojbkPthfXFzjMZgBuhO6zMIPJBgTrGNSolbc8ZjMMGy4o3iyiPmfzwozagBYEekYzGYmnsuCN4H8Te35Yny5/ejvE/QY9xmE1PiKMJTxo+tv8Ax/8AaMecNP7s/wDdPzxmMxab/wDMeiBymO5+f3wyyZg2/wCP3GMxmEVdkTN1vnefufucFcJURt/F/THuMwr9qF+5WucYioIPNh+AwszhlFJuYBk9Q8T9MZjMFS3C4fCiOJtFOgRvqie2o2x4yg05P63xmMwXAdcUbkVk6KinqCgNBuBfc88Kc0x1b8h9hjMZg/3IU68PmDbFp4iP3JPbGYzCT8RUKr5oes/rlj3GYzDQoX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210175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AutoShape 2" descr="data:image/jpeg;base64,/9j/4AAQSkZJRgABAQAAAQABAAD/2wCEAAkGBhMSERUUEhMVFRUWGBoaGRgYGSAeIBwdHRwaHh8dGh8bGyYfHB8jHBobHy8gIycpLCwvGh4xNTAqNSYrLCkBCQoKDgwOGg8PGi8kHyIwLDAsLCkvMCwsLCw0LywsLC0sLywsLDAsLDQqLCwsKSwsLCwsLCwsLCwsLCwsLCwsLP/AABEIAMIBAwMBIgACEQEDEQH/xAAbAAACAgMBAAAAAAAAAAAAAAAEBQMGAAIHAf/EAEAQAAIBAgQEBAQDBwQBAgcAAAECEQMhAAQSMQVBUWEGEyJxMoGRsaHB8BQjQlLR4fEHFWJygpKyFiRDg6LC4v/EABsBAAIDAQEBAAAAAAAAAAAAAAIDAQQFAAYH/8QAMxEAAQMDAgMGBQUBAAMAAAAAAQACEQMEIRIxQVHwBRMiYYGhMnGR0eEUQrHB8VIVIzP/2gAMAwEAAhEDEQA/AHh4g1nUEhhqQKpGoafhYtYEtG0d8b0MyzsC6yLi0NpsCQ20HVYATt3xE2Yo1AXlj5g9Okt8K7GDARr/AGjBpyilYYFwDMwfim8fMTMfWcfMXaW7iCvTIBHBVVZQpsAtmX4iAqxzgX5CB8xf2xtfpDl2BhxdY1E6SCxMciRe4iMNxQaPUbkkfuxBu1rtcWH3wNXyhLtB0gwYBBJLHkCZHS8b2wbHtkqDPBRZThZDKTqDKIlvV8RJOk6jewuZi2Is02lYciHIW4J1rEmdJjUQCNVh9MG02gMdXmQSq7G8AaOp2NzfEmWzLrRCutMMAPSPQvX0k2IA5dsQXumd1yFytAEfASzXb0lRKqIUmYm4ANxY4IGYY6ZBQKAXsCI/kmJi86gOXfEdJ6mp6isLOwIRtQIAEapPpIE+leuNeGZio6Kak0zq1AXeQDzMbmfwxDhOcLivS2kn0lFnXMkANadRm4JMALa2PGy76EimW0EFQZgG8EmZIg98SVsijsJGsP8AE4iAFMgEcwTO18SVFc6XJ8pQNIRiIBmzA9Y298RqGI6/vmuzKypSkEISk6iYEEE7tJNrGYiBiOpQGjXUqStmJYWAUQCCIi/qm848ydSozVDUpkHUVALBpEAAgEwJFyOeJzp9fqJkKVFz2EA2gnkMDJaY/PupKFLDUACkIdTnUSwUj0kAjn0xqKyqRpdYgxEkkj+Um0AGDiZDpKLU162MsQuqQpn1GIC3gDfEC52i2llb0lh6h6QxkjTHM8iPbDBngoUdd9cQWhwVKJA32ebG0RI69sZWA10lYkFTKjUQCAPUTEg/M4lqZVoIf0kBhrVADvaNIJEA9fljc0YIpyY2mbgW2kARzJ3nBahw810qOk1JqjeWwLbkBj8LbnaDJG3442o0lWVHpX4FiQATJmCIIvuB1vjypSRZJfTrJAE6ZGwE8+ogicB5qjqcLuCsFlJDzIsoNtO04kAO4mFBMJjlDTP8QBG0EgGb9paBf548zNEtIWCYIMmBIuPYgxf3xGlLy1T+Fr6QwBOrlJBPK0YgXM1SRAABQzYq2rbUDcAdjfABpJkFQTzUOWyRRQ71S+oi6Cd4G5MQD9+eC/MGtjIpiTvImwBLXidoONc5lGCklNZlYW19u14+K+PMxkPT6ywIE+kCZ29r7xhhcHZJ3UfCMI6mdCxOqD6ZeSxInn3m2IXemSnmaVNzcewJnY7895wO9NvWNQGkKBPXv0J6YlyFIqAXGiBASRBI5Dv88L0gCZRB0rfL8QQNoQlgCRqY2+K4FrkcrYmzVRFiFBbUJgctpF+QO+AalMepaBVn1QxInSNytjYxzx62Siqzu0otiIFh3FyRyx2hsz/pUyUZXKm5iB6QDYkm8Lee0c8bUG9YnXLANpAsItExM32nlgbNZKCDdZItqEEk7DUI25jHmdygM3ZASB0lhcfLoZwIDSAJUz5LbM5VIYAyzLs8uCAbxe++NqmqdXoEbECCB/KDznpjSmwVYZHXTtEDVImYHpBk8+YxmYYaZksAQPTY2O5mAIPeMTmYXKHNOxBMFhGmBMEz/Ke83xF+0uRADSBBEA3E72t79sS16rNdD6lMFtyVHt748zGaXUYbSxAllEneJN/ltzw1o4Qo3O6A/Yw8sGa5Pw1BG/K/4YzBdJgRKeWVvBV4G/TGYb3jgugJg9RygdgqFXbQoqQrfwrrPfeO2PcsAxGlCERjpKkpLbNqBABubdcCniAfTTqUyKza2TWA6jT8JJFovb/GN8n5s6iUJZBLCQSwPxQbKoG3WMViwhucdf7noSp14gys0TUbdaWzBJAvJg82k3jA5zNKoWqo1PUdSa1BMBBq9W1hE27Y8yWkjzErNVIplRpPpJBvIgknYe2Ns2rUgAiIqkM0Dcsd5UbrB6Tjg1odA3+nXUqOErfIPRCUjSBKuxJNP0rIsWaTYSdr4zNZhkqVKtVENGmPQAsuG+E/LHlGmtSlpZfSAJSNKfFvYSGsbfXfB1Wq2tUJvEjSQPTqH8JB/h5/TfAHDue8zy3/AAuBnKEy3EI8pW0zWlgQNM9CRuSRb5Y2HCQNIDEaR8Q2BkixYm4k8j9sD5d/MaqzU6lMhwt7gi4kA/COpHXBOVzLVNNREFMzpKv/ACAxqEXvyHfEuBb8OOfXywu4qRyiFfhGnVtHwi9gJnkYwpzeaWorVKqeZQ9L0ggOskEAlh7nB8MpHmCkQ7NrqKdO8BBtJY9bDHvmqDoqLTQ64ogsZfTf1Ttf3xLPCZ3P5zHWy5avUpaqcq7+owYkqz9egA+mPTmQfNdgWpKfSq0zq1LYkE79o6Ylr5lVDEsaYDhfWDEmPhiOZIBwDXraaq0alRKjMWeGHq1fwBP4RHffHNGrn1k8FwUmT4dSVRSLPAMrqaSSRq9QMfQzjGzJLoBpQKzNCKG1oJi/IkybY14tQGsVNFMmkwAh+TfFrFgDjfJ5ukahTUwNMincFQ03hQLHY4LJGrJ/rqQolEcMbWhfVUILMdNRYI6gR+E42CMS0BWVyNJBvp59p7Yx64Ol637tgWVbkgqTF7xJHXbASU6VLy2caGRjTCUySoLmRMReL/PCgJJPXt6ZUxK2/ZHLEaFZBpZZgw2xAECLc5tiDM0KYpmozgMjkLU0t6Y5NJluk4Les6IS6khDBWmSTE20zzNiZ6Yhp11Ymgr6zTHr8xSzSduxgmIjDWl2/Acvfn0VxaCFC+TqWsmgL6fUB8RuwNztcCMbtWNJgrCQxVZHr9QBkuQbWi8Ym/ZgFOtt5MbiRfeJUWFrY0y9RTT2A1ElyoYAnTMg9D1bE6pGcoQIXlGp6QwbVNww9LFQbAgXIG3UzjbLI0lWao5uDaY/iFxE2MCMaNmEVX0gHUEkkMQZgGALgwdsRZ/Ltp0oxCljpgmRBkgGZne23tiQJMbSpJjKZ03VAfSpJglSQDfae88z0wKKiKKrqmppDBV3kDnJ3PywJl1qDW2pW0cxKsY5GVgxqkQd8a06Wp6bvKkegN8RYnrptNrnECmBOet0IdCZHLa0JMgPpYJoGpDHP+a/XpiBs6tPW/wuyyajLERaG7jeMQ5WlWpEjQ0a/iLSTLdYMCNgcGvwMMCNNtUwTPvaYg9MCdLTDjjyjrkpkkYUGTziOjEsagci4MgWF12t7YlrVykKPKZVCC8yDO955bYhpZASEGkw+lgnpCqJIs28TfTjzJ5NHYylRPUUXXJ1ACJXtbriSGSTwRZhEpnlDXqaiwYCQdI0mbiIB5TzxrT4slRCfLOkEi673A+E7rznGtPw/VB8s3QkyS025fK0fPG2e4MwRSGEkeoNJSOggDtgf/VO/XohD/Je5gKjEsLlf+XwjeItNxgKhWB161uIZd7reACd27Y9zVFSCGJRdd2diBLCxQXlZ5Wx7qemdLFlXVyGsGbLpt6TabYY0eHzRcfJeZWrTZA11m8OACPe2MxJW4e4Y6UBE7+nn88ZjpYcz7qJU2Szq06gpPWZqlU+YE/lXoDERY2OB6fFENRqgpioAy0wtP4kYzqDkGCBvONctmUNSmlR6jVPX6tAXUFJA22EgkDnbBWVy6adSp5LOT6SZuwMFwNgb2POMc4NbJI3+/oYx910yVBSoOFcJmAf3rbpACr8VNbXtzHSMF08ulSoruiykhZWCqgAWabCZPf5YmCkuPVCp8SEABiTIMgyL8jGA0zurzadZlqxVAhAQVkjSOhE36YXJdt7b5xyCJS1oVqdNPMA1n4UOm0SWk7GYHz3xpnaLM2k0wKIBc1C7AhwSQCZnTjRsuwC/tFca6dTWDdV0mwDWgmNsb8OD00NMUxrh3GknQZayktN2AH1xOwkGet5wo2WUhqKVHDNc+pSAigrd7mSnSemPatGoB5mX8t6jIAGJ9Nm2AmNiT74Grh3Q1XoKHdVWoNXIEyDeAIj64Gy2paz6ayVdSzSo7FUPS3TlzwYZOZ24bj5Y/AUSAUwyddVqBkWmwqE+bUDbMBYXPXkPywPxeu/oakabOKgJ8wg6BF1XmvXrhZwnKKFXSrUkZ2gQWMwRLN/ABMYNo5BZql0quyAEEIAHJH8IB9TDqcMLGsfO8e/Dn6YKDWT8IR6Zx6pZSgKlwabH1AgXLHkscu+NOIZ+nTVauYpqXD6QKYnTzBJImY6WvgHM0lVKmmqysyLsZKBTFlG0He/PGLxpVomqXc6AEnSDqafiIJ7dsCKUwWjG2JH3R6owd00zOR3NKlTmo416rSu89zif9rUEIqgwDqZGk04BieckYW1TrFOotMkL60d3iAV3I6zaMIX4l5VWoEpmm7n1nVPzXpiKdu6qI4j/M54DyS6lVrMuVjqVatR6iKoWl5Y0VjczAjfvuIxtl+IU9SsheqxYUm0iwYbswt03xvkdWqB+8CU1Yt/E2qToErHLkbSMTLw5UpElYVpLC4OlhJ2iGnCnFo8J9v748jwR6gRle18rTckVJLgqSZKqYNiqhptOIVcCppli7kgwoNrwWIvH1wNlQakim7aAF0vpghV3XUbycH5Wqz05ekVaYKIbgTY25EXwJBaIJn+vr17LgQRIQaVXWnpesjVhMmCRp1QRHWLX648/wByD1B5YNMKhZSTCmQZ8xRtEYMo5RvVpqWMxTIAAM7vzvjWtkSs+WiIRGorHq6qVIsOeJDmSefXXFcSVBTpv5OqrUHmaBLU97mxE222tjPQACSN4LMJ2kAgXGo85HPENWnDqpdtIBIYDn0lrb7YIGSzAenojyFB1qyiWNzI7nBGOJ3zy9PwokkletmmtcIq6vMQwxE/D8Ow54CocS1VtQCSJ1LJJIi2nlc4MyuS1TWFE0alZWksCbj4Tp27xIwRlspprDzKYf0KfN2UnmNPLrjtTGg464/P6yuM8EF+1mk7PpDO4M6Z9RXZfVYGDuMFrnkSCSRqOkgXIZr+oLb54xaDF6rHUoVidTOYAUenSCIIIuRgVeFtqFcmJEvTQyGA2I62viDod8XXkpJIRzQS5pk6p0SVJAPMw1o9sH1XinBIkACV/Lp7YCTLVC4a3lBY0mQ2o85FojEfiIlaTukyq6vxAPPlvivpD3NbKIASta3H1UKGcaoE2iTzMcp3jBWS4hrU+sX2Iv8AY/hjlvEkrJDODLMRckEEBTBA56XU/PtGDvDfF3WqqzZiB9bfhjXqdlju9TDlMBpu8IXROI0QEU1IdZuSk+q2mANoOFdBqwZgPLfSJIVtJ1HqOQOHCI5Q33Bvb0/jfC45cMA7esJpZWTdiJB1EWb2xl03QCDnr0QAZ32Sx+E0wTFOs0kmQ8i97X74zE+Z8WZOixptMqYMLbrjMXALkiQ13uuk81plUVqKvlWAHmBWJVnPa24nrtguo1ZMySETyXEEm7s41QBExB25DE/Dq65aktLbQSBBJ/i1Df8A7Tg/JZhXAMBrkgDaTscVqlSCTEjO+6ENIbsqtXyLOFP7OWWrV11fX8JFhsfnGD0zFSnXJdFpoYAZoUu1oPeBIj2xLxfhjpUXMaqhWj/9KjfVfmOUDfHuXCuuhxUrCofMHmDYNyttpMWtbDjUDmg7j1x9TwEdBRuMFLMtw/T5wYvX8wal1/BO4+4E4aZOtUZAzEaqaENoaV1X9JUdBBtjKvEaWWUPUVAwSLRO5tAG0d8Vyh/qLSDFUphRMiI354MU6tcEtbPn7Ik3108sQajkLvUdls2rZTMwZEwNgBjxjR/aPMQ0tRphmMkEJsCpjTG3TDCmKWdpGQGBAMG4BF9v1vgallP3gUrSQMmn1fExDEBbSNBt9cLDhnVOrj19fZDEYU1Q1KbUyVUgs2shgqAGIJF5Y8sLeI5U5g1FpGqnk1dTQoXXOwBm8de+D34JKGpWlppIzgTCskmwBsB2xBlqB1a1dlmkAh1fu/UTGmd2be+1scxwHiacj6df6oB5L3P5tcuruKTO/wAgWB30xcR/fEGdyeYL0npIq0WAaojKCxm/qtc/nhtwzJgKnnDVWhjDEk7XgsBBgbD5GMT5jiqh0puI1TpJ7SCPff6jACqWmGtk5n8fyu32SSjw2qA8M7tOtdRAPQLpB2j5YPyuXd2CNSRqZU6ixXUGN9PaLDENfI+QKlc1Q0gwaoIC39IkDaD9eWDOE0H8oNURFYlidJkEn+Ic79MTUfLdUj+Mx6bKBndR8V4wuWXSqgKNgOUflhZlvFFPM/umbQSbT23/AMYrfjnNvqAA07/hH9cVejmisGZIIjGpbdmsfSDzueKN5YPBC7QOEEKopvFMGSFFnkX1A7XvbCuowar5TalKMHBQxqAAA1dcTeH8y70lqrVd1KgssRB5wNJLD58ueMq8bpahqUmNy9m+Q3+sYy2sqB7m7xy3lIc8U8Ex80wbL0XQVGChnAN7EiZAYc4wHU8S0qby5UNzPXlP0wv8QcZmiWU2iwHL5Y5uc41SqqCJdgupjABJiSTt74tWnZ5rgl5gD2ViWNbJzK7PTq0s1TiEKTsZjA4LCojoKhWCnllSAb/Hf2semBfD3h9sopVyHvqWojt9ChEAdwTOD6/HlBIZgOxOM5zdLy2l4h11wKEN1fCp+IZ8JuQJExPLFazPixJAn9HDfitBcyFhmBEkMIgD/kfig7QDjkeaqMruA5GliAI3APPv1xodnWVOs06twi71tMQ4Lr/DuJCqPSef0wZXdAw1C5O+9xy7e2ObeFOJEVgt4YbTF9+oxfzm2DKiUakMLt6dAjrLage3PvyrXVoaNTSPsiqacELzinFVojUxAHc/bFcHjqmSVIJUk7i2+FP+omYKsizIubbTb5YpH7Q2r9fXGrZdmU6lIPduULqrWYhdWzfD0ziqFKKNTOWIJYsxEwAwEWiT0EYR8P8AC7jNRDlFIOpkKao/lBnn+hgzwLmWKHpPbpi6okgMq36z0xTq3FS1c6kDhSQ1sFR5dNNtiRYcwesbYScc/aA1IZby1knUJUze/wCcxg7L8AIqmqleoFaW8t76WYktFgVXaBHXHvEOH1W0mi2kq4NRnX4hHI7cot8970mFjamCD8xj1QauJWeXTb1FKTT/ABWM4zEZ4Ew+BEA6TtNzsI3nHuIlvB/v+VHejkubZ7jrFi5J3tixeDePl20zb2J/uP7Ypi0zJVgQQY26mMX7w34HqUndmZJXSFAuGBGqZtG8e4Pz9FeigyiQ7HLr1RCqdWdlcwUZd2jnuPx3GBKqE1h5bCNJJENPtIsIPv7Y8zPDiXpkTbe/pi24ncE2PY9sH0klbyR2gD+uPKSGCQd0Lo3C534n8O5nMVkCj0M2gPMgE/zQJG3T+mKxS8LVmytWuEtRfQw5yPiMdFMSe/Yx2GvmadEEhoWZIJ2wvyXEcvVWpSBUq5YsoO+oy23W+Nqh2lVZTgNwI+nH1Q1KLqniSr/TrLOKOtgNJJ09+Rg+4NsWfM55R8QAP65++A+LcSpUVJPp0yY6bmf+v4Yp2e8Y0gwFWzEAwJIXa5gTJEkDuJxX/T1LyoaoaYKg1mA+LdW6jxdSSuodMGf7fScQy6wCCFMaVIEAKItigJl3I1UjqRVLFtQvvEEGJgD8MWDwnxQ1ARIkdTE/U++2Or2ZptL2HZWJZUbqarLmU1WcFCl1foeUdQdiMAcV4jlwUaoSPLbUNt4ItfvgvPVoW4Ef8bj62xyrxZnv3p3gbA4XYWpuHRMRyQADTqKvbeLqFcNSFQEsLTa/IEH8cPfOXQJYG19Ow+5xwZMzPIg8sdP/ANP+LvUoFWVX0W3WY5GCZ6iTGLt92YKFPUw4HBLBY7IW3iLw02aE04BE6e5HI9J/z2Q8N8APUy1R6giqdQpptBDJDH39Y6QcXivnlp05YeX2P8JvhOfGCbfjGF0Lm6DNFMYB6Cf3evJTTL8FFDLpSplmK21RzvLQIte45jfFf4fmWpVtDr5qNtU0nnyYEwDP3GLLkOIrWQjdWEWMSOff54C4r4RSrUpOlNaegnVpjaLTcHccuuE0a4aXMr7mc+e6U5ha8TBHmts/wQVQV0KhYG+kG3W4vim+G/CFU5kNUbygjalIpliSL2toC7H1H2Bxe85xlKA9XwqLE8uWFVDxvl3qrqYahYMRb6nDbevctpuDQSDx3hd3QjkjuP5s06bMGMgXMRPuIjHL81xd3ckgsdzfljpHiGh51FtLTI5fljldbLlGIYlGFiDi/wBksYWGd0dRzmtGlXLwVxr955bNAIlZkwen6jbGeM+F1TUV2Za9QyBopsDovpLHYxtczt0tN4Z8HQlHNCqGB9RQA2BtvzIMz+eL9UogU2YmQqk/1j6YqXF0yhc66WeB+f0QucCASqN4P8ONTJesNLmwUnlz+f664ZcW8TUKD6G1TEwoJBubEDZgR8xiLjniM6CVpuqGNNQrZXG4M22j8cLctxV/TUMGNmvI5GDytIgYbTt6ly81Ko9Jj7qvVu2NwEV4k4P+1UhKtTcCYYQVkbR9/bFQo+CsxMMw0iP1t1xfMoKrg1B6kZ1BFyygRJM8jPLkMOc+6MGOzx9Yv9cALyranumwR/CcwiqA4hLOBeG2p0hpOkdeZ2v7Hb/E4Mr1HpSS4Zd/Uukj5gw3vY++CU4gnUf4xFxPJLXpMoABNrW0jmYHxNGwPOMZhque+aux8k0tIMlVPM+O9NT0iQO+LHwPxBTzGzFT02P6745PxXhzJVKsjpGyvZlHKepjmLHF5/0+4M4Vqj0mEgaHJieoCm5H/If42b2yt2UNbd/5Ud7qkEK41cvVk6XXTy1SD84EYzCzM8ThiCSO04zGMKNSNvZH3ZTqlwej6pA9YAaw5GRPcG4PLEefzy0wZMRjfQYNie/9hcYoPjfPEMqSYgkgzy9wMDa25uKmlxS2AEkkp5U8YpqgbbThrw3jC1gNBBXrjjTkn1SZ9/1GLD4S4q61FUH4rGO3PY3xs3HZTBTJZuFzarKhLQFYfGvDMy7aqaa6arJggX7gtOkdTip+HBVerqALBIYkCAt9idoba/yx0ji/DEr0dNR3XmLhRI5HVAj5T3xVP9kKUyPOpLUII0K4M8x6lI7WI3674mxuG9zodHLZVq9V4w37KPxtxPzdJVIZZEkSAJHQn1dIuJm2Kzm6aOYHrMeppJ/E/lbDen51ZNL0zKkFCHKHXB0kgwGiDvGHGR8MVFrUagphVqFlqqWkrZgwiIMgn2xoa6dqwNBiJjPqqNMOqy47qu8FpmlQq619BB+Kwna1uo5dMOvAer1PfTMbT+Rw3yPgRDQFOtfS1Qgg3glY36lZ/wDI9Thnw/JJlFCrZZMA/wBcZ1zfUnsexmSStSlIElH5uoHVSsE3g2t1OOeeMvDlYnzkUst9XMyOv9MX7KBampgVKNyBhgR10/1204mrZukqldhGxMj+2M23uHWtTwCUTZeIGy5rwLwITUnMoadNGipflAiD0YmNSgizSRE46LwTgdHKqNCANpILAn1TzuSR9ZEkTYYW57xZTVDDCReOt8T5DiS1QksLdOZ3+m+HXde5uGy/DeXDr8clzaMOhT8Y4FTzGkVHZFUEmCJnlciwAkmZ5bY5Dna5UnR6lBIDdb2jaMdWztVjrZ4NGb2PwmBG1wTvHLrOJuMZM5jKPSXyoKyFawEXBXSpIM8/fDbK6NtDX5Bj05+uULwdMtKqHg7ihPpLQOsE9OnYj6HF7VxoJRpaOY3/AKYpfhDgzJJdbncHFsq0wJAb4v4bCIFwIueuE9oaHVjpT3HwiVzfxnxN2q6WO3IGR/fFRGaJPKDjoHivw+1T1III/HFUy3hjNOZNCotOfVUCEgCbmJvG/wCePSWVWj3IyBCqV9WoLofgLigrZZFa7rK/Qm57x+XXDU+H6FaprdabKsgBhOrfUTaNyI9sLeBeD1ylOrD+YSNSOoKnY+llkzsPr8sPqGX8ukA+ksxkz7iBY9SB748zc1Giq59B25+XzTZOmCga9Snk6QSmYRTYb73I+snCmr4vp1FamWIDgrI/5WMdwCcI/FmdapX0IC0Cyg6pPS1ydsVvIU6tRwEOtiCdPUKCxjvAJ740rfs9rmd5UOd5TH1GshhG67Gi0a9AU9M01HpWJFgQDHOJmDzvik5nhXkMisaq077hPMievqVTPMcsMvArOwdC+koSIYGRyjcbdMO08OU/MZ63715BUkRsDY8iO3YfOnTq/oqj2F2OXHrmqlxRa4jSEu4XwykqmrQbMLqWCKl5g2MxB9wSL4q3FfEblyFMAWtz9p2x0LiHmPTbS0WMaY+/L3xxvNE6iJvcfP8Azi12cBcOc9+T55VoHu2ABMKXFGBsxti7eG+PGoIYgRuOvfmcctpUmBmCI3JxcvAzkuTBKwJgwflyPti9f2zO6LuS6jVL8EJtxrwLQYtUXMtTLn4W+ETyBPwjeAT2xYeHZBVoqiurFRBKEmT1uxv88TZzL0qqEEzA+GYI7x173wPwdSilGgDZFWduZqHmdv1AxgvuH1aMOcZHAx0UoEtfEYXNOPZxhmao9ZhomZ/GMZi5Z/wWlWoz6QdRncj7HHmNqn2hbhgB5JxY8nBCsFdKSEGotOXhQWuSTy2JP62xTfF2RDEPSAYLY6RAM2gWve3fkDBizeI+HNURfLd5J2EaP/uCQT+pGAMwooIoqMXLsqKdNlkw3pA0gwY9hHPGTaO0Q8GTyQTpBPBc4WgWgIQZMAEwZPKMdI8MZCkqKuYygSoo+PQRq7zybr1x4OD5d6pIVQRIBFoOw25yfwxYXLBLtqge+LF9e940MaCPY+yBlJuqWlD5vLUnFM6pak0ox5X+E9RFv1ePNUKbqxRNTWMD6Hbbrin8f4k+s6ZVeffGnh2nmKjg0/M0SNTwYXuDzPbAMtHsYKhfEdQjqU6TgQrLmOGlWVWFmuuq+lvlzx5xDxTTosFI1Mu8dYj7Yl8U8R/Z8uT52pjZAYmflc9b9Mc0GbJJZrkmTOHW9F143XU2G0cUFGkyhtxXSuFeImrNYADqeXsMM+LUaRoMHchiLMWjSTabbD9d8c/8L5vzX0gkEbx0/L/GH/iDJDVTXz1UMfUpE2gktvLbWHU4r1LRrLgNB08eabXLe71BNODZR6dEa9JPIqFNu7JYn68r4qfivPnXpDEdb/2kYsfDK1DToy9F4FtbKPV19QJ+mKN4ypMtWZAnoI/XzxYs2ark6t/lHtlBSdFLwpb5gnBGQz7UmDIbcxyOElVCTIEz+oxPTY7E++PQOpAiEptUzsuxcOzqVqQ1U/MUgGCAZ6WNpwdl67iNNIU16WB//GwxX/CiMtFAwj0qQQeRAP53n8cWKu5VNUmPr3uOXyjHi67A2oWDmrTjxQ2dqJTTUSF0kSbmBMH4ZNpnnb8FSZVznKra1b9woRha7E7+kgbMJA2AMTg+nUNc6aTKYudVo999/qcMHWjRmwm1zePabxzxIeaILSPEfwkkd4RmUszbrT8ssYFRmVTpJjRJJIgm4FpF+ePeLcQp5dfNAEkRKrp1HppP63wXluMU2ZQrAlRbt+owB414c2Yy4FKm9SrqGmBZRu15AFhF73gY6nDqrWVBAO/X85RQWZcqzlvHjeZpgCBYb2v+IxYBxIu9G+7KSe24k9J5dQMcoGWbzBupJi/XvMRGOl8CyBSqAyhmSII+ABhqLTzaAFGNq8taNEam8il96XjSeaf5zgVM1Uq7PTZXRh0G6mLEEbcwcC5bgdKnmTXVVVoZQAIkkj1RtOklT1j3xDxfxF5IIO/If16YW8P41XqklKesJExeN4kbnnjJp07g05nER6K0KY/cVb6eSRQdCwWdnJFpZtycLeI5aoa9NDqemxvGygQDPM3I+vY4Ip8ZXQGggGxBEEH2OBcxxqOYgc/tivSFVr5jnulGlrwmJpEgKTAuNo2tYCw7fliheKPAzvWZqAsQzR0iBbu0k/I4tNPjYYjSwMm5nDehnlmxk4ZSr1rR2po9EbmECDsuO0/C2ZJAdGAkD1cp7b4vXDOG/slItBYC7xv3Yduce+H+ddQ1ySXH8pgEdW2HK3bAFTii+XqUixuOo2I/HF2re1boAFuPJL1NY0kbqt+KfEaNTV6FQGojfwgyVgyGtyIBxHV8QMnlszEo2k6dUW3Nh1m874TnhB8/TDLTkwYkaZ5Ec4tBxLxuvTaqg0biAJ2APOMarbamzTTAndZrrlz2Enmrb/8AGdD+JyTz0qY+UYzFEGcRbWH/AKsZhf8A4ml59eiD9Y9dJ4rmNWVZrj1LaYMBwDEEG4nCjM6dIqICqN6RLMbjcwx/DscL+G+LgdK1BEGRzEjnIw9zCNmEUorrTW86bGem5/AYpUWvtnhrhAnniOSu3VMFpcM49Un4e51SrAsHaNR6mASBaOmoEe9sFZ3h2YBk10Pa8D2AgfhiE0Ie0wNoufeRecT1qrLvUKTtrYX+oBxeq03Pfqpx6hZtKrTAioCfkVVc5xhkqEEBjcbET232OGfgaghdWpuyMCf3YUmbR6jyA6Y1414Zaqpq21ASYvq9u/LDHwVTzFFHFUhFBgAAaieckcto5/LE3NRot3BpzsR0Mq/RotkOYMFLv9ScxFWms3CkkDa5j62OKfScttFr3xf/ABVwvzHSraUNwRMjeDO/+cI8h4QNSoWsFaSoHLtccjhlnXpU7Yajsn1GudU0qfwTkPWWYlZ+E/mexxceL5/ywtKpR81W5naOxOx/QwHl6IpqrKJ5Fef+R+OFfGeOOyhTSsLw4O/YyIGKGk3dxqjA84hRc1G06ekHKsHAnVaOmAhk2mWIm0mBeIwq47wtawKgX3n+mK9k/FQpEg0lUnmjGPmDMfXFm4XnA1IMTBa5vPPSPtYYivbvt6hqjicILW5Dm6CqJm/CldGhbyLkW64P4H4Md2/eMFgiFv6u0xA+ce+LzTVXdphQp06mmJ9wO8YYLlFplVqLZydNVCSs7gNyE8jgqnalXTp4puimMhFZfKDytSrDCQR1j7HEnEMorQJKhjeDzHIgggqbgi3vfGtfM+WoBO2Bl4srOb2GMFusnWE7ui7Kmy+T8pQkLovB5kSYmdzH6vGEPFOCV61RRq00ty5MwPrfpFvwxZ1rK2km5Gw798RcTrsxCATN2Y/CqjlO1+nbDKNd7X6uJ3J/lQAW+FckOeYO+glkRyqvESLwe0gbHF+8OcWrV6WoESJAGwnvF8ZT4Bl6lNacDygdQVREmSSS3xGZFuQETgyploQKgNCkuwXSPmbyPrjTurilWAaBB5nrc+SE6mDxZVSq+Fqq1zVzbB3qMYIIiSPcEQNhA2w+yeZfyygTUxbnaWGlJmZ3EyAd8La/Gadh5rNpewYbkH/nYj+uJuH8VCB/LAKgtqVAQLvYA9gJ6Gw5WfWZVcwa88uA/CpsrAu5KqeJM237QyM0lYXedulsNfBNB2fzKObpJUEhqFRT6l99QnrIFsK/FXCapYV1WxAJjl/W3PD/AP09ydYozulAUzszR5hMxYi4G/xfLFqu5otJaRy4b8sqy4uLoT7xNnTTpkvG3I8/z+eOa5zjbMfUxg7Afq2Lf45or5JKBbETHfvGOeONmHTHdl0Wd1qRV6jmDCPynFTq9JZTyk7/AN8XzwzxcOvqaCOXX3gXxzekZYHp+WLh4GY6maJXthvaFJhpE8l1tVc4eJdBq5hTTIOoA2nSW+23zxTOPZfyagNISGmFQEwALljsJNgNt5OLfWzJ8s+WYaLSB+dvt7jFRTPGstSjVZ1aTq0HTv07dtsY/ZjH6yW+o6Cq3RaBBCQ8Yz5qZdzTbSwI1R7xHvhflMzKnVBcgwSAb7SDvN9+cYbZDw0o85VfWxCBAfSYLDUWHZdjcXnfElXwlVOYqJSI8qminzH9KyV1RaSTOwE2x6E16TCWE5H4+4WaKT4DuCDOWpc1f5XH1x7iKhwDNaRNVVPQ3j8MZh8DmlJa1YEWxdPAfiMqdLMSV7m4Pzicc0SqweJ9MfjixeE0dqxKnYXHUTtire2zXUSHLdpVdTojddR4vwujWRvLGmpBI0uUkxYECxBPPfFCo5GqKyK4ZAzAHcGB8Qk3NpnF94dnVMqbssSuxHt1GKxxGjlq7O9KuzFbMrhjH/ViNu2MXs+o9pNJ0xzyY5fJV7uixsOCZpVXUtJX9AbV1Np9JM9YM9JHfAVbiIfMqEAYKmqZsJO+8H0wB74TfsVMWBXvBGxsZjsZxHQyWoFwSoJIEfyj0j7YvCxaDvw/0quLsxthWTjGZBUpI1EE/Ww/DAfC+JKtFPUBoI94iINgL9sJc7kStNvU3U/3+WFVDJmuNIZlCkEkc4BA3/Xtg2WDdGgnii/Vkv1Kw8Y4vU806EU03gyzQNURtfAlHPVSTKx2VjH4g4PylMKoVm1jlqA/MRjZqdJLBWHaJHykmPli5Rpim3TCp1X63EpRxXgVUgHSBN5gH5GNsB/s9WhuYUwYmQSLjlePpg+pmai1JV6gU2gsQR89UH54Eq8aq1W8vQtUctQg+8qVI9ycPORBSgYyE+8KPxJQWppUelUJYl/hJM3AYjcndcWz/copkVKZQEmVYbXvtaDvOA/CvB/JUN5ZR23/AH5MeyxH1HzwR4pzWmg5Jn0ndf6HHlbl7a1xoAG+4/BP9Les2eHKrnFeOMTpUyASAecdPcdfb5rKXFSD8Yk8pwpq5qFMc7DEIRChJI1dMbbLVjWxCs1LkUoCv/AfEAI0kkMN/wC2HmZpGvT0BzTVviIiSOnYdd5xzHgGbZagJJsDB6gDY88dD4QvmUF80vLSToYrY7CVIMAd8Y99bCi/W37rnVQ/HFbZCkKLtT1gx31ED/lYQe0Yl4pUpR+8FRh2B0j8h74hqZRKYC0aegTe3xdDqkn64VcQ8RJqNEvVpOtpUAg27MPtivTYalQPbPnwPtKVXcO78SHq8OQk6SNpkHYGd/pgThaLSYygb1NzEAKYmOtt+cjphca9Un01IvGsjSPoB+GI/wBqg6GcE6pE7Neb/Xv9seoNIPbpKwGvLHSFdOJcSpqgmDALGOwP3NvmMb8HrRTpKNMtTDnkNlkkgSd8UmtVcKb6p3jkO9p+uNMnxuqjJDSKYIUHYAwCLcrD6DGYezTo0tK0BfScrouf4cK6shKm2w2E/rnfHPOJ+DsxQY+UNadOfzGG/hbxQtN28wgAA6Q25P2UQD3NsW+jxSmRoLA1CFMd31R+Ck/IYqB9xYuLQJarlOuyq3K5NlOD5iswQU9AMSSI6H7EfXHTvDPCVoUgp5XPvzOD64piTb0qC3sQfywq4rxymFBU6uUi9xHtuDv74itdVb2KbWwPJGXspDdT8Zp0wyvBJIPwtYgbyNpE9JjCbMcTUGdJI2PoEx7mAI9/7IeJ51mdnl1QEMBqJg2HpgyP749p8a0EB6i1AdhzE7TAxfo9n6GjWSSs190XHS1b1ONIKwdQRAIuLweX154IXjlSpZBPQaT95GEPEuOU7q1OKisCIiBB5k3PsPrheM9ma7MAQizsvpX582+c41WUBE+5VYh5MHA9lbfIqHdqQPMaZ/HGYFTMLA1BZ53/AP5xmEd4/wD5TO5Z/wBhVHLZN22UnqcXfw7wvyo/m3n8sNsrw8aLDcWxPpAVTsdIMff8cZ9xfGsNAC12NbSySmNRqbrDQrEW1WB7T+WKy/B8uxOlgjXkAn5zgziWZdo0NAIvb79CO2FD5w0gZqF26TIHuQAPzw2woOYySd+CybuqHvwt28PJTBcOZGwEXJtG2JsoCtPSrLqAgTy/zgJ8/qGqZPPtjWhmiR2t+eL5aVUBUWdpuATUZmIIsdr/AMoFtpwdkc4lJGIUkE2Ag2FgB/cnEGaNhqNpBWDz/KcRZGjLqGDlNWliBddUCfrJnAk6RJRDxGApKfEUqH1IyX2iR+WNuJZSpo10q5AVSdIX4ue178oxPw/wszVyKhK6VYs0n1Q5VQvIBhB7Xwr4z4bE5hw7grU0qSbEaWYxPQQPrjmXNIv0hyM0HgSQo8pxNgF8ySeoX79Ry5H3xIvEypOkKs76Rf674QUKVXWF3npF/f8Arix0+GEiXYDFioADlJVp8M8Ro1LMqI5sPUxZupuLD5nD3i/BkqUisbj3P44qHAopPq1sqgXgRPYGee+Ljw3iDV19KeWpMaiwYn2i3XrsceUvqTqVXvGTHXXFbdnW8IBXJMxlyrvTexBI+eBv2EjmPrjrHHPCNLMf8WFpG/S/XFef/TjSZeodHPkBf3xq0e1aLm+IweSsuoteq7wjLFg5UEqqGSOpj+nTHRPDrCplVBmYixIP1Ugg4DzvCqdDLlB6JEAjnz+uAOCcQVaABklRJleRNogTOKNzU/VM1MGxwkvLWVN+CL4rxOnliQzO1p9UmFvadzcWxRuM+IKJzLB9Rp2lkAk+kSDN97SL2w68QZxKtJhpYNyLAj6Te46dMUt+H6vU0lRaRONXs63Y0a3TOyzrusXeGcKyZ7iVMgeXq+1rG0/0wC5LGWK6ec77D5TgbJ11iACQBvEm3yj6XwflBJJN4vfnY/iBbF8iFQGVFSQFYYleoF+sc7mIxNl8mBeTbm1ztaAP77jEoVQA2mFIkfrsbfXGa12Ykcz3np+umImVKU8UzsAjcnmTMjkeczbnzw14ZmKpqa6YLVP3be8UlkfMMQB1jAGfywaxHpklYNz1Gwid/l3x6/E2palTWt1uu9lUAb72N+2Ce0ObACNphPzncxTV3KwG9DA8iloImReY6ycKHqHSZ/7DbrBiRteffE+Q4rUNPUSzm0h7wRY/WQRzxJxKkzUw8RrEEAbXBG2wj+uKzAGOiAFJcScpU9djqXUYMdBPMTGN6AEiQJBtOA09TD1BdrsYGH3D6VOSWdBpgAkiDbrz54suHBAOYQ3EOALWAbVoPNjYe36vgnJZajSRVLaiABOmxPzwzbPURY1VnYARPsP7YBr8YVbosHqxk/cnANBDdKbUql+63/ZAbimCD/xb8mjHuEdbj3qM1Wn3xmD7spMq48L4oVy6g3IAHWRP9MKs1X3J5SACORJNvqbdxhZw7iqUqCAn1RcCfptG2Pf90LfDTa/Xb7YpMswxxdzKsvuHPAHJD188RcXg48XNF+cH3wV+w6r1Le1z9f8AOIK1FEA09eZ37YuhVlojlLkxLCT2AJP1xv8A78ChJST/AA9Nzv0IH6GF78RZATEiSNPYGJ7czjfUjq3lmBAlI+H1SdheRgtPErkZw/iD1qf7xp0tbuLG8dJsTixcJVNIczM6SoEhl326hh+JxWqNBgDpgQSVGwHaI7fbFpyGXZsmWCwACS1omIge2M+9Ij5lWrVuqoAvM94oYn0nTyuPwvifh/EmqL++FIpeNRAvv6gOXUW+c4qdeuU02VgVnSwkAzvO84M4SnnVACRSHUAe+7z0wt9rSFOQIjjxVnU4uO5+ZgfwmmdoU5mi/msTLaaOlBPQyNukfPEaFlEtoXvt92wP4lY0lVaTVmJ/jFQMpA3EJsRbpvtimZiu0yWJN9zi3b09bAZ+u/sqFSQ77K2cS4wEWQQ+wMMPuJjBHh/xVXaslMBaaKCBuSBctBJjUdpi2KRS4iZCtdTuPz7YcZZitZeklp6i5vPS49ycMq2zXMLXDmupvLTIXQKnjEClU0yCx00yN4UfF/6pxLn/AB4XMIIUqmrrf4gOg5TihUa+uVLFAAI2kg3MWsTaSPyvvTqRIWYG03Mbfr7WxmnsyiMxn/PsrH6p0q38f4stbKpqaGaagJ5FXjT9Dt274rlHitRxAqAE9Rcxyn2wKM2zIUYAgXW2wJvHeYxDw7LDzSZte3sNhO+HUbZtJpHnKGpULzKVZ/iGbpH1OSDsbMvtcfgcELnmqUJIJYWnkB7R9sMlYgFSPkwF/riKhTCzKwO0R9Nu8dsahcCNlUKFyLIw9Uh95J/tt3wTScox2IO1/wChxHmcurCDCn+YAACwPL2viDKow0r/AMo7Rfl88C7muwjPOIVRz5e0nqfyx6r2Uv6TET2mw+nLGlamWS4uC1zIjcwT8tsEZHIuUJcqIMBYN4gg6p78r/krUAJJRwtBmC2qAG0xBE2IM+ocpIA/PHtMg63IIDMSN7Dl2+uCuFZ1qFRiiAktzmeczyA3v3w3zXEkqjS2imDymZPvAMfLAOqQdkMpJQ4uwqLThQptIXnyM879cEf7w6QrjV+X/WeW30xOnCqAYFUNUtBLEkKom5UTMjocBZykPP0Frncm8b/WP11IkMfwRjzSniNMmqYTSCbWj59MFNQbSN4EXgxty64sNYGioLOWjnbl1A6DGuVqU3bkoNgeXz6Y7vyNx6pcwqTxapqhBsDf37Y8dyBfa2/T39r4unG/DNOAxKD/AJA3+UXP0jFWzPB1cQlVR2Y4uMqNcAukKTKVKIQBqDswmSHAG55RjMR/7BX/AJk2HX+mMxMN5oltmakBfLpgNHWw+Ukm3tgKt4jrKYK0rdAT/wDtiXM0tU6SR87fhhSco5bTobUOQGGU2iMoU4yfiN3s4XrInvynE1WqGYMTqIuI5dsQ8O4WEgtdj15dsF1sufiXly/p+OFu0z4VKjpUSzAAdB9ZP54OXJorTENt79jY4gyWcUM4YwWYx1tibOO06jtFto/8h+eFmdlylAIteLxt9O+2HPC+ItoLGI5L0noNpiNxhKTOktuBy7/r9c50cGQpNtxPv9dsVX02vHiCIPc0yEwfIsUd9Fk+Im2mfx+gOBc860KyL5itB9WkErcAiP5u+3bEFTi5qFl1noQf4iCSQfmZvhW+sM7k7HQvudzblptPfHNpvOHnHJMDhuN/NMK1elUYlxoY3KjrzIA++Ijw6kZgz12kfXbCDN5Fi5MhuU/TBuWFRP4p7Nf6XnFoMDWiClEyVLS4FTQ6gST3Ij6RgqAARzIsY67/AFHTpgXMZ8iLROPWzAIneCNjiHS7dCSps3woq2skxuPYRt9sa06+mJ3e8zb5+1+1tsSZtpF29KgbCPr1/vgGpmQNGxBm+8DtHfEDxKAUWlf1gXBsIjbVb+5wz8oaxAktPKLAR+G+FHC3DO+pASum4NgLXEHeQD3wY9fW/pMCTYHr1gYVVGYCazZEZnPUxKlCY3vb88KzVkBRpuTBG47E35zYzzxrxHOqrsrggSIYXkHa3tiCgQUYgyAR89xb64e1sNBSyViZ1jC9SBMXjl8sG8PqCCTMx6bWJmOnLr274ELFCIgnnI27T+ZwXkAZUEzExA7yJPPn9MRV+FEwiV5Xzq01AN4Ym55cj9/bBL8bLaQLsQf0LdMKOJUCYMCFBPQWJ/r2wJwtGaqp7i/K2I7ljmainBuswdlaPOMgE3I68vnj1nSQK2ooN9O9+kd98bZyoNUpOtQbTvtdY27g9MLa2bYlZZRz03nsNrz2JxXps1QUhzAHYT2hxJIVEDRsLXPP1EWPSefMYXUz6yLQLE7b/Lr+jiDyWp1LtCEyp9zYdzB+Z9se5xGAdgVCaQe5N7D5z+GGaROOKlTIVQD1TqYlgZM2I5SAJMzON/2ukoZiOdoJmYuPaflfCzK58Fbtqaxibzg3K5hA6lkgi41Mb8tj25zhmiDlSThH5fjKsNFVWUEWaLgHrAkiOYxWszlXHPULww2MfrYwcWx3R9AUSCSAf5ewP0PyOIOI8FPJiCdtiptz54hha1BCp4eoLAtH67YzB1R3QlStxbnjMWZXLajthojnyzc8sZjMKeuXn8Ldtu2Igxke2MxmAXJDx4fv19h9ziw5S9JJvIxmMw2r8DVK1zy+n5nHtEwwi0sPtjMZit+1c5AcUs9rXH3GJK6//Lt7H/3gfa2MxmH8GqWommojbkPthfXFzjMZgBuhO6zMIPJBgTrGNSolbc8ZjMMGy4o3iyiPmfzwozagBYEekYzGYmnsuCN4H8Te35Yny5/ejvE/QY9xmE1PiKMJTxo+tv8Ax/8AaMecNP7s/wDdPzxmMxab/wDMeiBymO5+f3wyyZg2/wCP3GMxmEVdkTN1vnefufucFcJURt/F/THuMwr9qF+5WucYioIPNh+AwszhlFJuYBk9Q8T9MZjMFS3C4fCiOJtFOgRvqie2o2x4yg05P63xmMwXAdcUbkVk6KinqCgNBuBfc88Kc0x1b8h9hjMZg/3IU68PmDbFp4iP3JPbGYzCT8RUKr5oes/rlj3GYzDQoX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210175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kGBhQSERUUExIWFRUVGBYXFRgYGBgXFhQYFRUYFxQUFRYXHCYeGBwkHRQXHy8gJCcpLC0sFh4xNTAqNSYsLCkBCQoKDgwOGg8PGiwkHyQwLCkpNC0pLCwuLSw0KSwsLCwsLy0sLC0sLCwsLCwvKjUsKiwsKSksLCwsKSwpLCwsLP/AABEIAMIBAwMBIgACEQEDEQH/xAAbAAABBQEBAAAAAAAAAAAAAAADAQIEBQYAB//EAEEQAAIBAgQDBgMGBAUDBAMAAAECEQADBBIhMQVBYQYTIlFxgTKRoRRCscHR8AcjUnIVM2Lh8RaCklOiwvIkQ7L/xAAbAQACAwEBAQAAAAAAAAAAAAAAAQIDBAUGB//EADQRAAEEAAQCCAUEAgMAAAAAAAEAAgMRBBIhMUFRBRNhcYGRsfAUIjKh4QZCwdEVUiNi8f/aAAwDAQACEQMRAD8A83y0oWnRTgtetpcdMy0uWn5aUCnSLTMtKFp+Wly06STMtLlp+WlC0UhMy12WiZaXLTpCHlrstFCV2WikIeWly0TLXZaKSQ8tLlomWuy06QmZa7LRMtOy0UlaDlrstFy12WikWh5a7LRMtKEp0hMAp1xpMxFGQAbjfn5V14jlSpCE7TTBbokVxSnSEwr5CkW2TsKlfdjnSJZMbGPpSQo2Wky1Ms4Wd4A6wPlSXAgECaEKNk60zLRsmlIRRSELLXUXJXUUhRMtKFp+Wly0qUkwLS5aflp2WnSEPLShaJlpctOkkPLS5aKEq47JYG1dxVu3fBKPmG5XxZTl1HWqZ5RBE6VwJDQSa301UmNzuDRxVHlq8xXZG9Zv2rd0QtxkVXGqNmImD5idt61j/wAKR3+l7+RqT/6g8l8j/d02rTcQRe77ptQmSJ3lIKNPnoNfWvIY79UwtdH8McwIObQ2OR7xrYXSgwDnXn05LJYjsauHxSFJexcDIwbUpmQ6E8x5HzHpWO4vwpsPda23LUH+pTsf3zBr1PE4vwnpB+Rk/hVTxPha4q5YBjRxmPmmpcf+2uX0V+oJWTD4o23LRPdZB79aPNbcR0eDGerGt379VG/6Wt4fhV26yzeu20Mn7gZ1IVRy0Ik71gBbr2njOD+1/wD44bKpg3COShpyjqcoHvPKqrtE9uzhzhcLbGZ/AqoJdydHfTUwJ1PMjlWjonp91lrwXySPveg1tAankPQWVlxGD8AB5leV5aUCK12G/hpi3EkJb6O+vyUGKo+K8GuYd+7uRMSMpDAiSJkehr2sHSGEnkMcUjXO5A2uW6F7RmcNFCR9dqkLbBBgj0I+cGgINaJcPWt1KpRmSky0Y26JawxbRQSegmhCjBKWKs14M8SR89PxrrHDszQWUDzmfaaVhCrdacbY5Gr1eBJubnt5+hp9nAWtDBUToTEyKWYJqkw9jxAEAf3aCi2QA2qz6flFXnEbyqoIMsdiQD+NQMMyqoaPFJ1nT0ildhCFfS4NVtZVneAfeo7o5A8Qy9OXtR8RjTmBkx5cqS7jFbXIB5b/AIUwCi1Au2CDFIMOTsKPcYcppO9MVLVK0NrEUi3YpTrXC30opFphc0tLFdRSFDC04LRFt04JSpNCC0a0g5/n+VGTCyJJA/fOnW8HJiR6zpQhRnUTpSBaldyo0OafaPxprAcgfnTStE4U1tbqm8he3PiAJBjzEeW8c69JtdisGcl20XHwujK8jQyCMwM7bVjezDYTPlxVuQx0cswC9GC/jW6bhosLmwhD2m1a0HzD++0zHfzUnWvB/qfGSRSBsbpGHb/o4ee47R38F2MBE14+aj6hXDY4DWazPazind5X+6TlY8hzWfrT34hmmJMbiCHXoy7/AD+tUfFMaxIQZWUnxq4JlSDGXrI69RXhsPBT7K9AGgC0P/GtekH8Rp9afgeKBb6gGQC0e0gj2P5VWW+GKCJ+6TlPNZ5fIx6aVIt2bYgwJBB257z+Pv6V0jHHRAVgsrW8PxxKlVI7y8xk/wBKIMpn5evjq74bhbdgHL4rhH8y40AkDXU/dUf0jQfU4HC47u5NuM2ujZokmdYIOpJ57mj4JsTjHZL7KlhSP5drQXujsdQPMSd+RrFJh3a/NTePb/foqpI7WkxfGLuKJt4XRBo146KfMId49NT0GtV3EOw2FtWs9y64MauSAC3+lMpJ9K1/DsOqIAAAAAByUDyUeVVfaLtHZTwLbF+991MuaD5toSPQa0sBjpcPKBAS0cctWR2kj8dixTRiQVVryTuNTEsJ0MRIneNYox4exIhCs7TJn3ir7GW8SzB76BJ5aBlX/TbBlR7VFXFOtyfEy9AQa+z4XECeJsjCDfI3/A9AvMSMLHFpUM4Xuo7z/wCv5VOt3kX4LcyJkT+Jq2tYxIjJp1gzQWPeEqB15LA8tKszXuoqqv3muHKYQeuo9qZZwNtASXDkeRIj0EVpLGIW0IW2q+Z3nqTzqLiuJ2FOoW4TqdNj1GxoDidAEKnsoboIRCZOgEGPVjtRLvBr4t5meMokLrP0qda42GPgtKvLNtHTSpF3FWz/AJjup28Jj8qZLgdklk8rtpPPYkaE+u1PtcLuMTlWY0kER860ljGxKWrawOZy6zzJqpxt+7mP3ZP3efXSphxKSj3uAXFEnL6ZhNC/wlxujAecTUxcSwEPB9dfoKaOJsNCJHvFP5kaJycEWJJYDeYEe9PucDtgaXD7wBUY8TfUAwPLePnQhi2HOjK7miwingZAkuI6a023ilTTKGjzqO1wncmhlall5otTDxT/AECuqHlpKWQItRl9BREePL5frXC3S5KlSLXFydyTFdy/3p2Snd3RSVoeWpvC+H97dVGzAHcqASP/ACIA9SajhaXLUZGuc0hpo8+SbSAbK9W7N9l7FgZwgZuTsVcj0jwr7fOp+M4fZYlsoDHdlOUn+6CM3uDXmPZvC4h7wXDMVbckEhQOZfzHSDW7xHB7+T+diraxuyoQfmWA+lfIunsBJhcRmlxGdx78wHdqK8R3L0mClbING5R9lRdpsMqeIsCNlzIX18tII+YFU1raSdfMkn1IzEmPWaLxDEIpypjmuSYK+AqQNCM2XSJGxnYUC84CjXff0g+2v70qiJpDAD6V/C6zdShvcnaY6/iQDHlUZ+IW1+8X9NZnqNOW3T2KYsSoQNkzGCdR1Ou4mI6a+lR1txoB66e36fKtbGgjVWPfkUwXZ1G3kY05EdNtqseHYwBlZgGKElZBMaRplWSdTtVZhMMQS0RO8aSPI+esdd6Kja6H3gn5R67fWoPaDYU9xa3NpMRiACO8VW5kC0QP+85h7AGm4jh1zD2zlvWMOv3mGZ3J6nLv1361O4bgbtyyrd6ASoMMr6AjTUOCfWh4/sujj+dnJ/qV209mkfOuTBiGRSjNVX/rm+xIB8QufMMwIvy0+6xouI10+LvfJn8EncmCdvWp92DHiUx90HbrmNVPG+E9xdKg5kOqNzI8j1G1QMtfaMJklgY9jswI0NDXwFV5aLyMtteQRS1VnFIdgs84EGPfWlxN1MpIYqfIkxWUiuitHUjmq8ymXMaCxzEn+0x+VPw3Fxanu7YE8zq3z/KoGSlyVbkCVqdiOMs5kiPPLAn101qMMUC0kGOh/Wg5a7LQGAItSHxi8ln10PTUVFvMCdBHvNOy12SmG0laERXRRclKLR8qaEDLXZKknDHyppt0kIAt9KU2TRstFt4B2+FGPoDSJpNRBaHnXVYjgd0/cPvA/E11RzN5ooqoB0rstEC0oSpItDCUuWihaXJTQmCaJasl2AAkkgAAaknpSi3R8Jfa24ddxt+FQkzBhyDWtL58E21YvZabh2KxNpjYweHHhgXHiczx4s11oUxtp1iri32evXTnxmR42tIPDPncY7+g09ajdl+L3r7E3LipatxIUBcxOwLHUDQk6irTH9s8OkjOWI/oEj/yMD5GvjXSeGxjcQ4Foc/d5bZq+biPegtepgmYWgM0Gw5lVHHuG32XIvc2bSanXUqBssCLYncyDptEzju9zKPFpEjX8z0/etafD8ZbH3u7RCLQ1efEXg6AiMqrzOmsRrMVW9puCNZYMxB7xnOVFOW2ixBYzyzKJ0BM1VhjkIjfod10GmiqIQTGnl+vSpaYLSZ/UVFynf089N+fvRGafPp+Py2reb4LRYO6M98KMoidOdNtKJ1YLOkzEEmNzy1/caAn15anfU8vP/etz2S7KyBdvpzOVGAI1nxuDOvl85M1RLI2FuYqD5ABa0/DuGLbtqgJhRA1JKn70MdYnlt+FJiOId22Vijk7LKpcI6K0K/sRUw2suq/LkagcTwlrE28lz/tOkq3mp2PUfOuDAY3yjrycp3I1I7e3zXNeXUS3UrF9scOhcXLbaHRkOmRh/pOqzzB8utZzJVnxXh72rmRzOX4TyK/dI6dOWtQ8lfbuhYDBg2R5g4ftI4t3HivM4t4fKXURzvmgZK4JRildkrrrMhZK7JRwOldkoStAyUmSj5KXuulCaBkrglH7ulFukhAVKex5QPb9anWMoGoDH5fjpUy2Eb7gX/xNVufXBMBVIQjUqSfWnG+46e30OlXKWY10HUAj8qeVB5g+1VmQclPKqZMXc5H/wBo/Sn22vMfiIjXyFWjEc6GzjkagZBwCeVOS48a3Fnnqf0paGT1/CuqpTpZhUo9vBMRIpAtHS+wrab4KjROXhD9PnUm3wYfeb99JoKYxgd6k28WCZJ/fvVbs6mMqd/hVqPiP0pRw23/AFH6U8YlactweVV29PRDXBJmGYu6+QyiI8ydB7AnpTsdwu3cgDwL5LqT/c7an0AAo0f6Wo1m34l8J3H41inw7ZTmlsgcL08uPjfYro5SzRmnbxWt7OcBTCWcqjxHVzuSfKfIbRTMLgBdV7lzXvsygchb+EKPWJPU9BVPx3tOLuITBWbhVmaLrruoglkHXzPL51oGxNuzbEtlRQltZ3JMKigc2OgAG5NfFpzK53WO+p5vw97dgXp2jKFR4zsEjtcdXNuQBbUDwoQPESPvSRtpEnzqpw38PLzFi10ALcyoYkugIm5/pMTA8xrW/LwoLacz0jU6+1PBiB+9B/tQ3HStFAqXWOVLg+xuFQz3eY+H4iTBU5gRJ8/wq9YUHEXMonyB+gmo9viylspI1EqfPSSvrpPUT5GqHSSSanVRNu1R7eLUkrMMN1PxDyMcx1FZvtdaXL3iEq8gNBIzjydRo3KJ2ipXHxYvLleMyeJSDDp1Uj09NNayN66zbuWHUzXp/wBO9EvxM4lBrKQSHDdp5c7HNYsZO2Jlc7GnAqCcxnM7NrIzGSu3hBOsabVxSpOSuNuvrkUbImBjBQHBebe9zzbjZUXJTu6qSCdp0pwtt6fvyFTzKKid3ThY1iamHD/6hXdyvn+lLOikx8LbAHiM9NRRBhbe+Yx5A00QNj9P1p7XhrAmfMbfOoG1LRPGGtkafU0/DoqSQehB1HrFQwa4trO1ItPNGZWGRTySPQf801Sg+EKD9D9arqblpdX2p5lPe/rqQR6/lQ3xCDb6TUTJXd0TsDR1YCMxRzixr+etMOO5RTfsreX4Uhwh6fOimIspgvj+n60td9lPT5iuo+VGqghacFogWnBKstRQ8tOy08JTstO0Jqk/sCi275FNCU4LSNIRftrfuacXukHKcpjRomDyMTrVJxbjRtnJZQ3rx+4uyDmbhHw+hqsfgGMxRnE3+7T/ANO2T9eR9yaySSDVrG5j9vNXNbxcaVNb4ucJxIFrveKjkMVkk51Ib1ILfMGtNieJY/HYzDXVsPbw+HuJcRXITNlcFrjAwSxGg00HqZncH7PWcMB3aDN/WYLn/ujT0EULtBwrEYgZbeJ7pOYAbM39zBtug+tcN3QcRPWuFmqAHDxK3/5B30jzP4XonF+Mgm3bDABzLk7LbtjvLhPl8IX3NV3He3tqyynODmZAvUFgGbTkBJmvMMX2Hvtla5iDeKgIqxHh8ixbQeu9UjcaRXIdiWBykweRiB5ARtXkz+nfh3N60X6H3x/K6HxrXghi95xHa3D3rDPbuoQJUyYgkfCZiNDPsayH/V+HBhbwfLzRXeI5ZlUj61kbGBt3kRzbdkPjEghWiQSRz30pMWi5oUZRy5KPzrodHxM6PaWhlkm7cOHJZZ39bxrs7VprfbKxdeCyakD+Y4RteQTf5kb1auViAoFY3C8IcshG+Zeka676yIPyra5K9X0ZK17DTQANBS5mI0O6CErslGyU4Wj5V1syzKNkrstSu4PlXdwaWcIoqNkpMlShhzS/Z+v0ozhPKVECU4WfT5ipP2frSCyPOl1gRlKCMN1FIcP1FH7taQgeVRzlOkNcOPX6UpUDZR7/AO9OLDypJ6fSoklSFJhc9KaSTuaIT0ppJqKkmwOvyphfp+FK1Np0laQuf3/xXV011PRK1H7ulCUYAU9Yo6xGVB7ulCUcelOFHWIyoC26d3XSnYjH27YJe4qAb5mA/Gh8O4it9c6A5CSFJBGeNCwHlOgneDUetF0nk0tKtqNAI9NKdkqQF6Uy9eRBLsqgc2IUfWpZ6UaTMlOCVAu9qsGnxYm17HN//M0L/rXBxIvyOiP9PDrVZxLB+4eal1TuSZxTtXYw1zJdLqYBB7tip/tPOvKeI3LRxTMpLWTczaiGKlpYQee4r1q/jMFjV7trlq4NwC2Vh1WYYH0rH9p+xqW7llLQZUZ8rMfFkD5YZjpoNflXLxz3OANgi9Fsw+VhrW1bW/4n4UaC1dCjQQE0A2AGeqfj/wDEJHYfZ7A5S9wQx8wAp09STVLwvsZfvYl7Gid0YusdVUToR/VPIc63mE/hlhFHi7y4fMtlHsFiPmaiTPiGlpqu0KRbDEbWK4n2gD4cFfC7NBiQyhQCdR5yPXWj9g8XiLuLS2MQ4QZncZpzKIJHimSdB01rcW/4fYFf/wBOb1e4fwYVb8M4RZw4ItW8s78zpsJPKiDBPjcCTp2Wk+dmUgDzVh8vlXFjTZpVBJgAk11i4DUrEuJps0rfjTZpB4OxTNhLXE0griaeZKkldXKCdp5n5CT+FFGFaYiTE6a/dzR6wapfiGMNOIHHdTEZOoCDFNYU9lI3BH0p2Hw5doBA0J1mNB0FEmIZGwyOOg1tDYy45RugEUmbrU/CDD32KWy4eNJgg9T5VE+zHxagBdydBvGk1zoOmcLO1zg6stXYrfbzWmTBSxuDSNSgk0hNSrmCKasJGUsAD8eUTAIB1j8KDggL1g3FGXK2UmTB0mfad6T+mcKx7W5t+PDjx8E24KVzS4DbzQaaaJfypo7hW0IU6EzsRNLi7WQiBnUsBmGigEkEk9CDP+4lv6Zwjf3374IGBmP7UCa6hX8XbViM8+RCsQQRIIIEbGuqf+Vw3+4S+Dl/1KeKK9gjcfUaTrr5Ug8BVzBX4pMgQpM5piPhNZXtT24s2Cxwj9619ZBKlVsjMD8J+M+EgCAADz2rNiOlHNfGIRma7c+9vFWxYQOa7OaI2V9j+K2rAm7cVAdpOp9ANTWJ7Q9vQ5CWM6rBzPORmB2CwdBpM7+ms4rFYtrjl3YszGSTzmj4bhrXICglm0RQCWfWCR0Gsn/eCbGueCBoFKPDNbvqVZYTAtiAzW7dxwsZoBO/nGpP1qXisVeBAdyoUDKDmSANsqmIHpXo/Zns79lwyo2+XO2XUs7a6dIETtC1MxXEVbDkKF0PiDJmuGRqS0kBPEBpziuTiMXBE0dW7M7SwNvNaGYeR7tRQ7V5O/FHIIGIcyIjOQDO8war7mEmJM+ZMn2H61uceiNEovhOmgjqIqbjuyeEN61dKlLVxc105hh7SMwDLlY3DvJ8InYwByo+OGma+ParThXN2XnFvhYB8Rkc9YjpsST8ql4O9ZDqhYhADmMjT+3Nv5VuON3OELa7uzh7j4hyq6XLwKyGCnvSCpglZEagVQ9oP4ZXLVsXsO/f28oLLBFxZkEqPvrKtqANttDQzFsfWe23teiRhdztdj8Fw/7O1zvL2Yhu6+BgzrsjADQeZnTSPKgdmcRcNsl3Y21a2BMkBVYF1E8o5cveo3YvsucXeVSrFQwDHUKgmWZ25ACdNya1/wDESz3d42cLbRbVu14hsFJLSqxHlNITNZL1NknfXhqlJHbM1Urnsdhi2HN9yqtiHe6xYwPEf5aA9FAj1NaU8HuCJy6yNxoRyP4+gPlVXwXEZMGj3rWlgC3bEjK5ChSXU9RuB+FZ3jXadyAykk692AYA5aZpAGvXekOmcW+QtiAAGmuv3vxQcDCBbyVrfsdyJyGPT9mpdjh+XKbmWGMKM252jT96V5dhf4lYmyym5YLBJAOchgOj5WXzJldZ1mjYb+KloOzvhGuOWzW/5uXIf+1YOv8Ap/2uxWP6RkYWMaB2g6+opRiwuHBzE2vW8VwhSpNtQrqNQxOUmJE+1VvEjdw9tHQKGMZ2AJy6fCM0iJ56c6xj/wAQLrGShUkCQDppsCSsnn8zUjB/xKvgZfs63PuiS2gOh+EbnQTXEc3pItyvcXDiC715rSHYZptoF9yuuEcYz31W7DhiBy0JBA12iT9Km4nDQ5UEMe8yrG8FQyg6BSfi28ulVPDsfYbEW7joMPqRbtaFCygRmuhtGGYeFlXlS4nj14YpkzIoDNmRlCIwOgz5fETEaCZ5DlUYMTiMNKHRnYbEmuPLTy48VfJDHOCK/tWN6xlKrIZ3+FBEwOZJIAGh9eU0PDOtxFYSpM6N0bKR0IIMz06xnsVxllxBYGHtlsoMkLlzJENrME6nXz1qBf40RfuG4VE3NtcskmYIJy7ctfpXU/yWOfqHDnoPt6cVm+CgaQHDftW04jd+yhG++dV10PmCI1GsTPtrVEOPXCZkaxIIEMBsreY6dBU/tR/PsrftkFEORsrB1RiAdwB5gHykaCsl/iIM6wASOhj9/SucJZcSM8pt2x87pbI4mMFN0W8tcZF9QzZFAEMBGYZZywPIT5jrXXeL2cHF240pchFVoVmLkfDrBA3J5A0nZjhE4Zu9RTni4qv5AEI3mswdRyNZrCZMVdt2jZtKUbN/MunPcENItWxJCgQdSDpPOqY5nlr4Q49WPqGm3jt4KDo2WHVqrxOLYTC3Ge33zuuZcrLlybaGRJkaAwdus1Hx3aAXrRKJn/mGJtnMgKzmZdwdInUaHQTVJxlBbxF1ASYYiTqTzJP40nAse1u+vdjMTIK66r94aem0GojDty5xZO+pV2Y3ZVli+JlsH35Ch7DnuXDZPEV8LZDCmCRK6yARG9BwPaF8TZyvesm5bueNGZbQZACxKghVyypJ59eVVHaF7uNxRtoyhQpNn/LCaL4spDFWJk7HkddJqowfZK6TF5u7DISuUDxsreJMzc8stpOgG2tbGYaLq/nIB3HGh7valnMri/5R2LcdoOGXL97vcOBet3FX/LZCE8PwsJ2jUHmDQcVes2Et2L7qj5SVNvPK5gGTMq+FhIjTcZdKXgz2LKm2pCfAGMB8yo0ZQYG6z4oGsGh8Wd7zA2crxJGZUYgKzFcy6ZUE6CeUmsbRqGH6Rsdu7mFpObKtAMHd5XVjlIcGDtIjeuqswfFbJRS5dXI8QW/bRZ5kKYyg7xHOuqjq3j/wJrybifG7rqwLlUY/AD4Y3C9dgT5kbVV8V4kb75yoHhA3J2ETqaBeef8AjSrHsz2fbF3coIVEGa650CINyT+/pXr6ZE3MdAFyW5nGt0Pg3ALmIPhELIExvJ1yjnAknyAr0rgdvC2L4e3d70Tljuz4mZXS2j3PgVNJAAiANqjYrBd3aRVtxbKnIYlGA0JBG43k9TSdmOBouJ74m5bssrQYFxCdAcP4pzOWbRYGnnNcvETCZjrJA10HH89y2MbkIoK64vg7vdNdUr3TsuluAGB8SnaR8LDSI8UdZXZ3AXGt3LaaM1y33q6MmQfEqREDKdtZgxrtVcaym4RlKqDGXbbmyjwz7cq2nY6wiYbOLfjMyYVWKzIE5vGPIn0rkzvMcPiOCu4qqf8AhnbK5rl27mAdmt2ysE7hELCY5amTpqKre1uEQXAcVhR9nsW0Eo0hTmhUztl1yqrZVMkATI2k47tncLyDlHLn8/kKv7WKfF4Firi2wzqSQ2UEbsWRS3OdCOp5VW2WeMtdLqNuVX3KUkZDdF4/cxGHLOLarkUnJck2wygHTJG/qBrpV/wXheMUOtprlshlbKVBDqnh8L6yVBPgB1B08jjrhCXCsq4VoJScrQfukr+I9q9m4Xat4TBK1uy1suqNLMxZiyhpYEROsQAI5RvXZxsnUsAGt7Xr6/15LBDb3k7Hs0VFxnhl/DI+KtHw3HUlWaC9xlYpcvKqhV+LKUA2AkmSaq+PG9mvJeIcoTbVlEZkyhwT5Hx7cponF+LAhu8cqsTq3hMGducEbUHEcUN6yEj/AClyg/1BwXDfvyqrDteKc4Dvrur+vFPEkNBbaiYOxjcfay28TaQLOW1mLOwt+AuYHhBMKJiS20SayvGcTdsXClxNR5kk/kfY1Pu8TW3cL21FpmKiLeYSV5xJJBnXWD5cqicTS7fdWxLEmJknxtOsHfL6culdOONzHcMv3/KzvfG4WbtRMJxFrjBVtSYOzRtqSS2gAHn860GF4Dfax3xCZM2UEMHUsNfCwEdJnfnVXiMYq5ZS2UtAgoJBaSTDldd23mYqJxrtnicSoR7mS0ohLNsd3aQDYBF395NTcJCRkoDiotZGRZCvfsjRmKmQdR76FQdGHT5TR7mAJ8TXSToAIA32AymOflWX4Rx82lKmSCZB3jYHSdq9Axi4fCIt3v1xF9raXbIJVLah4Em22YswzA5XGonQESM0xexwHPbT3S1sbDk9VI4z2RvC0GbFKyopy51OkRNvNmmfURGo8qreEcR4hmVEWzcKeFSVtOyLyIusJya6k7dKruJdrC7h8Nd7nMs3rOZXs5x963nJhSNwQAI50XhnC7d6w9yzcYugTMsAK0hu8yEakDKPkehqkMe2P/mrstu3fX9qJy5v+MHt1S4p7tzEML7qrJHeXEdJYFlUfCMrGGGsDQakgaQ8TjntEdzdaQMttknOcpOaWQAzrGYbjppUTFo9hj3VkZyASzKCIJiVB316Glwag2JJ/mTLHTkf9xWtsYAB0pUSSmq1/la3sN2uRbL2Lk5LpuFmuMVC5kVdDu0sSTzAk61veB8Nwlxe9GGsKRrnQ27iggyYKyBt0PpXnHZDA2rl8m5g7185Ucd1Pd8wRcAGhJXmwBqw7V8AV37wXRbDRmw8oLyyZykWfCBzgkkCuNi4WOmLGktJ3P4B9dFtgcSyyrrjnGyrRYv27wBysUJOWSCQZnSVmAfYaVj7N82rvfBT3rA+IEwmxZPCRM5RE7T0qfYyBcgEKBGnh+RFI+p15evPpVkUbYxl9lXEk0tHw37DiGF0qWveBm/mXAAwAgt9J8496s7fDrFtrlwsO9ebj3XGVCGfW2pkKPQGdpOxHn9/CBvFALDVZEr7ida1fZ7tYWQ2vs91mtiVt20tAAaiU1JImdQp5zzrHPA9ozMcSOV+9FIEFCv8FGJc3cuTLLJlZXzgj71wLlMkTpMFjtVXjMcxVLUg5AAxEwzAa9TEkAncVvMHZ7xDlsC05BOm4c6sLhKg55g6jy1E15gbpBM7/v51ZhnmQkH9uyRAA0Um0BGv6/U00qxYZNzCxIGhJnUmBv8ASo5uaTOtTeDYu0txWuOFXZSQSpY6Q0bDfXaRuDWs20EhGXtVzgezLd2uZ1nfS5bjU/3UtZ3iPadluuO9vWoY+BLlt1BnXKzWiSCdd+dLVXw2IdrY1VZnYDSxPGezz4fOGhuUoSV0PUSKtezvELeFVfEpcNmcErBI+4Z5Rp7moXabH3hfQ3Y0Cwo0BygLJjeYmfWs49yeQ5+pnzrttYZYwHnfksmbI62fdeudpuIWblpnW8t265Hd27FxGS34dBcNxg789QABMAedF2P45ctJiWcumVQwZFzMmVsrqog5GYNlDxpB8qweHsltQYjnVqt2NSQdPnHM+Q9apGCY2Pq7v37/AJQ7EOzWt7x/ilnwOtxSzKC6rqEbYgHaNIEkmBJ1rTfw247YuC6pNtSAAQqkSqqZe8+3QaiTNeUNevY1lRUQi2Ii2otW1G83H0LnTnr5VsOF8Aw9izcFwh7pK5XyxatjMmZ0Q6ZgC2rSfDymKwYrDRCHq3E5uzXj7/Kvjkkcddlq8Z2DJunubqZT4lDAkoCdRI0MT+XWp/aLGjhnDmW0e8uDQA6Z3fViYMgAEmNdB71ieL/xCfvCMJFu2BlWVAMAz4V2UfpyrJY3GXLz57rvcaN2Yk7+fLc/M1mh6PmlLTMflGtcT3pTYxv0jVBwuLvT3h/ltyZITWd8qwRrG3SrHG9qccUCtiGdQd2RSZI5vln2moOHidtRvHiI9RvV72d7R3MJdDKcyGZXkZESBMToPkJ2rtTNFZgwEja/ZWCOSnUTQWMuYO/eOZsz67k/roK9DwmGy4RWkSQoI5+FDVzhbGFxLMUVVK9yFWQC7tb7xiyj4pkIQCCSjczVLewXdysk7zIj2jcRMa7VR8SJRlqiOCniIy0A3YUY8Mt4dbpZAxJRkcwXIKzlJ9TsN4G9ZTinEpvM1lXKyfC/jI8wWUDnyq8vXVC5JL+IsS2oBPICIgfmd6iggDQQOQ/QVdHYNu1KjJI3ZoWWvXXggqQOekbxv++dDN8ACAJHmKuuI8UIkKmbzJByj9fwrPGtrdQpNcSNQpowxuEEZZJC5V9Dr9PrSWbJfwkZQuYmF8XUTudtATprTcHisu+34Vb97bKsYLncxPiJH3jv86RJBpB02Urs32Yt4kSpYFDLZmWCgHiUKCHLdV084rRvhrZghFAAAEbabae+9ZHBXrtlw9o5DBEaSAwIYayDoSKvMVdyZO6dWRjAR2AdIUEl2jKF5SY9DvWCdry/fTgtUL2FvarJoBzGDEwCSUM6kFZiDEHnFZ/HvLNltd3b02OozaousmY5np50DiOOugAlkjMPCJM84YmARTXu3O6driy9y56FQyuMy75YKgaQI051OGIt1KqmexwoLQdisF9svlcwW1bAN65qMqgzkQ7S3mdAATyAr0TthZW3g1W1bW3aVgVXUO28tlUaDWSWM+epFeW9lsU2E+C/bAYrcYspYAoSACuU5islgNBOvIR6vwHtThsXafMwNv8Ay5uMAbzaZgddQAyyBoM3sOT0i2UTCQC2jl73/haMOWltWsDbP7/X98663iwzERESZqNfdVuOltjcUEhSVK5gOcanX9xUN+JNOgj8fn7VvEJdqp/FxtFK3a5H7FW+E4arWkuOgYqS65Vi8gUzntmYuRllrbAEgEg6VlsPxJc694Cyj4guhaOUnrXo+P4rZXD270FsMSoDro9okjwGNUI3UjYqBsxnFig+LK0Dfl6KUczJLIS2u0LK9txlaw+UZ7WZhnBMo4PjBMjKOsEjSfNO3fGFGLY4Vg63BmYDVUckyAw0M76aSTUntN2zv4Vr2Gi24eCt9IXvrbDwuwUZCxWAWABkGZismnHlDRl8BmZ1I8o1q/BYIsPWEcPMcz78lVNNpTUbvLrqS7lTyAAg9CZmeX50IcXxIUhGJtqRoFlbe5gAzl3J96scNlcSux6z6xQMTiO6ZgsAN8Uzvy1AjUfOuqAOIWEyuKBZ482UZjrz/lg0lRy6f1UlSoclBGuP9rLO9wi4ASFIBBHQ71GTg82u9LpESQGGcDMF+E67nlUBrupI0knQbCeQppNSDSNBsr7vdTwoMIkmdgPmSTURNJnadhzj970W1jiEyiAYIzc4bcfjr1NSOH2AwJKyBoJ+ulPZV/SLKusN2py2HW0i2ymUqBr4S3imdzqN53oGE4hfvAm47FT5mF05+X/FRLuERlOUCeUGNasuzSBUOYayQJ+ZYbRtHzqlsTBqAiSYubQQ/sjnZT7CrniXYfEYeyLl8JbzfCrN42gSYCyOY3IoF3iYHwbyNeWnrv8AhUbHcVuXmLXHZiSTBOgk8hso6AVB4fmGUiuPPwVLMuXXdRxaKR4x8yY9RuKet6IMgjmNfmDG9AZ45x5bfSgPdkEGD5yNPpVgCKBVvYxi+EAB/Dl02MEsGBXXNp8hrV5jL8WUMFZVlAYgsIIiTA5MOQrMYayqjxAzlhQCf/In5QPf1N3nrI8xO/vVbmAm1LTLlRSYE6fT5Acz1OlDuz5RPXMT+QoN3XnA/D1gUwNpB1HKdKeihSZcveILlJnc8vc0G+1pNGVflMfLakxmORAYIZpiOXqf0qDadSCXIE78yTuYH7FWgKYapq2rREgKfONf+KdbUL8KgT+/aqq/cUHwBlPI7fQbfOmrjGA+I/vrvU6TyFX1sTrPrSi8swGBI5Tr9Kp8Oty5Ms2XnqflUhFtERoY08j8xUapRLAFbBmY6DUTBiYnfem4u5cyasBBEADLm1JAjYDefWoSgCAHIHIZiZ9jpSqzsjAvkIbQeYC6QfMzuNqVKICgYy08sQDlJJ3mD1irrh+KS4iWrQY92ssDuzsZuOoGwkhR0UExOlZ/hVxtGaAP37mpPDcC9g511cREGInRh1ocW1qVY5wy0tBgOM38OSEuOmbRhJB9CDUS+Pvex5dR+Y9qFc4oLglyNJX3G/oNaJhP5gIBnwkyNfhg/l9arIANgKmzVFPciJBExOmnLY+9dZ47dtWyiw9u54btttUZdSG/0spiHHTkIqPiNDGvWfz8tKcuXbMB1Pn50iA7QhNjspsKFiLmfKragLA8gJPM6czVXc4YJgN8/wDarHGWyL4a20rAB0n+4EEbGmEAA6n0q4Ghorc1bKPZwWQDKxmZkbacorkzOxJcHMZM7D9OVdi8YoGXKdeYO361WW3IaRUqJUgCQjXrJLHTn5iuoD3CTJ3rqkp0mV1dXU00tOzGInSlrqEK44aPCPQfnUxB+f411dWd26oG7k5uVNs6tr511dSVaYRp7fmKbarq6gKQUy65BOvM/iKFjG1P75V1dUOKZT4/lr+/v1GxB/l+x/8AlXV1Dd0is6x1q04R/lXjzm0PYsZHoYHyrq6tZ2Wg7KNjR/NPp+VRDSV1JuyTdlY8Obwn1/Sp62hroPl1FdXVE7ql31I4XUUXIIOg+O2PY96SPoPlS11RKrG6ZbOtMxLkLoY1H40ldVXFMKoxp8Xsfzqd2TY/aF13EfUaV1dWh30K87JO+ZsQ8sTudSTrO9GT4q6uqI3VTt0Y70KPCfb866uqJSUIqDMidD+Ip2C+MjlA05V1dUuCn+1VuL/zG/uP40ldXVYFcF//2Q=="/>
          <p:cNvSpPr>
            <a:spLocks noChangeAspect="1" noChangeArrowheads="1"/>
          </p:cNvSpPr>
          <p:nvPr/>
        </p:nvSpPr>
        <p:spPr bwMode="auto">
          <a:xfrm>
            <a:off x="155575" y="-1874838"/>
            <a:ext cx="5210175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encrypted-tbn0.gstatic.com/images?q=tbn:ANd9GcSd-V6K0nGa5gaFn6YBPvKAJ_cAa9u1dvObhyN8ubNYmknn4eGg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876"/>
            <a:ext cx="3810000" cy="2857500"/>
          </a:xfrm>
          <a:prstGeom prst="rect">
            <a:avLst/>
          </a:prstGeom>
          <a:noFill/>
        </p:spPr>
      </p:pic>
      <p:pic>
        <p:nvPicPr>
          <p:cNvPr id="3080" name="Picture 8" descr="http://www.ua.all.biz/img/ua/catalog/1691131.jpeg?rrr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14290"/>
            <a:ext cx="3571900" cy="3062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hQSEBQUExQVFRQWFxoZGBgYGBoYGBoYGhcWFxoYFxsaHyYeHRkjGRsYHy8gIycpLCwtFx4xNTAqNSYrLCkBCQoKDgwOGg8PGiwfHyQpKSwsLCksLC8sKSwpLiwqLCksKikpLCwsLCwsLCwpKTUpLSwpKiwpKS8pKSwsKSwsLP/AABEIAMIBAwMBIgACEQEDEQH/xAAbAAACAwEBAQAAAAAAAAAAAAADBAABAgUGB//EAEMQAAEDAwIEAwYDBgUDAgcAAAECESEAAzESQQQiUWFxgZEFEzKhscFC0fAGFCNSsuFicoKS8TOiwhVTBxZDVJPS0//EABkBAQEBAQEBAAAAAAAAAAAAAAABAgMEBf/EADARAAICAQMCBAQFBQEAAAAAAAABAhEhEjFBA1EiYYHwE5HR4TJxscHxBDNCcqEj/9oADAMBAAIRAxEAPwD7eBV1KlASpUqUBKlSpQEqVKlASpUqUBKpqupQFNV1KlASqarqUBTVGq6lAU1RqupQFNUq6lAZerq6lAZepqrTVTUBWqo9TTUagI9R6jVTUBNVTVUqqAlSo9SgCCpUqPQEqVKlASpUqUBKlDTxKSSApLjIcOPEVpNwHBB8DQGqlSg3eNQn4loT4qA+tAGqUFHGIVhaS/RQNFJoC6lU9CRxiDhaTtCgZGRQBqlYN4dR6ihK9oWxm4gf6k/nQWMVK5V39puHSVA3By5gnGWigX/2y4VIf3mrblSSdvlP1pRLR3KleZX+33DsGFxT/wCFvKTTln9ruGUAfeZ2YuPFhVpk1I7VSuX/APMvDu3vBHYn7Vm7+09hIPO7B2AJfwilMto61SvGo/8AiFKn4e4w+HqfGPpXoPZXt23ft6g6CCxSuCD9x3FHFoikmdKpXN4r9oLNvUCtynYAqPgGDE+dGse1bakhQWkAh5IBHiDINKZbHKlJ2/atpQcXEN4gfVjQ0e2rJVpFxLz2EdzFKYs6FVSv/qVv/wBxH+4fnQk+2LRJHvEwWkt6E58RSmLQ/WWpT/1O1/7iP9yfzrN32raSCTcQw/xA/IZNKYtDrVK84n9tbG5ILnZWHg43DHzqVdEuxNS7iHtf9rr2prCeWZKJ7M5rlj9o+OO5DsMJhtx3NY99Vi7+nrstKONt8ipPFEqOtSXcwpnJ8CKlvhuIBB98r/cX+Zam/eVPeGraBd3iOKJU11THDrnADwGkOPOhBPEb3iP9az+povvO4FV78fzD0qXECo9lqJdVxyd2L9/Gm/Z9q5ZJVbu6SQxZO3mayeJH839qr97G6qaohHRHtHiP/uF/7U0hd9na1FSlrKiXJ5ZPpVfvI7mqF7x9W+1Z1R4KXb9nJSQQpYIwQQCO8Jo9y1rHMu6od7ivpQRdft5n8qs3G3AP6zV1J8A3b4VKcFf/AORf50NHs20J0D1NaNyr/X/O1LIb9yj+UVQQj+VPoKw36eMdKgKamooY6eifQVWpOwT6Csx/aq1jH6jyq2xRr342HoO9WL56GsG7+vX5VAs9P1ilvuKN+9P6NZN09RVFbdPl9zWQvx/Xeil5kN+8PWqUepofvR1PrV6xhvX9ZpqBfvh1+vaoLgf+1CN4dvIE/aobwZ+z5amoByrwrJXQFXB+pqiv9P8ASrqIGK/Cq10LX2/X6HzrHvgcVdQD66x7yhG8AMx5+g/XSrKhmatsgUK71dAFwbmpV1gsHt8qvUTL/L0z50lcXAzEbj9YP50VJdiXbZp6Z7V4tfBbDknwrGoEfF4w9DCWlR6DPiZ71aiAd4Dj8+jj71jV3AS3bB3J++/6mt+6HR46lsdvvQgsPsPuA/ZiPyNWV9CA84nE7UUlWxTZsJnlT9zDgelEcdA/6HpS5VDAuXbLk74wDVpD9n2gSxPoWyKuqsAKeISGhn8/Csq45ADEN8wf1NASCFOSAZlO4j7dao8OA5bVlhiA5OpoEj8NRzkwMfvYOBD7Y8f71R4pRONI8t8fb1HespsMQRDv9ydvl+hCDu7ts5jbz8vrWdbBrmJ+JoM+Gfp9960SNy/3iN/yesJSzgP0/X1bO1ZUtQBCgz7nx758fKtKQGEkDGOwiNvH86oXxIceT5x40siSoFZds4LsYHjs/ar94JKmJLsZPf0/W1bU+SjYvjb7NnHl18ayrixkbAFi7/IR6Uuq8kqLcxI8O5ZpLZ+gqjcGRO2MdCN/Nt6vxFW4Dnijuw2I3fp2lqirp3y0Q47vhj570uLqYBDYLHHX5HwzvWEqOpw+e+kBnYl+gxGax8R2QYd/iAju3YZ3zUNwEY+xfd3nIpVV9TKO75f8Ry3luf8ADh6oXixKp2AEgOQI+lRdRsWMjiQS0vmslY6t0Dt89/KhlBd0F5choDgwCe5MmKEm4UoL5Oz9+4d/B/z22yDZEeTHAHb5vH6OV2ehAPX9YAGx7+QbSD/i8AHLP37DIipduFBYkahBbMOBtudh1D1cNZQDaGLnGPrhqsXGalLvEjSPMyRh3gffqWrSb8MoBz0G3Y+H0FTVFPBBhVws5T8+rSe9D97mGj6w/ixxWDdMkjSzwZkeeWoN1cFgO2HYMDJaM461XMBffBTx5/fd6KtRiZiD5nb9TSNxZBHKA2JeJmM4z3oR4x1BOc7ANtLs3n1NZj1VeSWE4hatRbEdeg7VVBXxeokkAyc6Qc7urNSt/Fh3Ys6F0yytpkSA2SDmYcY7tWEr7uAOwIY/8Z8qVuXgAxPwlLdDsYLgwRANEXcchzn4G0k/5oGHjo4zFeRtXbFhTdBYZmRgZ6iXj8qGbgDyWc7N3DPP/NJpLkBhzeKRg7kdupE1s8kfCdIJJlzjl7F/lvivO5Nga98oCAVDLiWAAy30I/Khi9lT9O7OHJLxExnFbRb5dRUn/ShJbILmOYMPXtQ7iAptLJACR8J1GegiR4fetNUCv3ogyB8TdHIDzu3wmjI4gqcv4mfHHXsO/WgoLgp1M08yQwljJcs25ntvUCGJUjCQ6naCSAAOk4rnb7geVpBj4RDEhsZLnqe/nUt8WwbqBG/iOkaflFc6+TA5gTtkzEb9c1Vu4ADLpUZLEmNXk+/f6aXVerGCj6uPByzgiHA88R4kdPGgH2lruhlMGMltW8HbdoDTikrtyWwAWwly/Z89wfSh8Mn8WrSThiZmPh6GWJ6UfUd4f5izppvl8KZhglwzqdhsweIAD0YcUiDLqfSIlwC3qxYOYzNcNTaRJmSJMj8RjJ6M8Cm+E4EnSoqABMBtROzthnh/q1WHVeqkhY9d4nXqY6dgHYCM9vM7isXLgC2chgCfhyC+ktp75mJ7L8EplangY0nBJ3PluCKFe4hStSsnwwCR8TBnJ71p9S1b3KM+9GosVOQVEkSNzBbBcPWU+1C4LEO7sGcBiA7MT/Z6Wu2iVKZPKC7MQCQycn6PWOHsrdACtJIMueVJGCwcS8uciim7wB9PGJWHJLAZcA6ZDMHBU7N+gMXOMASZAAaOYgKnB7gDP/PNSopS+pwSWYqy84jdJ9KPxd0JdyVajPPq2DyzPDCSWM1darIGzeUHBZky5BfLq0gxkuYhw1DvcSUACXfUMM2AolomQxIg4oVzh3SrQtW8P8Q/CWcmQWA6iTQLJOtAYOCkwAU7NhxtPU5FZbrAY8eNmYHMzEpDiMjIc4ECiniZBJUkGQCzn5Ddw7bMKWPBoIKwSwJ1NsJZzsT2cABvHAsOMqKwZfSpJLuSxUFYAkhpGK7RUlvkDP70tWop5UpLu4Skk4SkK3gxL+DCikgJIU8mSAMhoOFapEHtSF9yESUlzzEsAz6QCHaR1GI61k3gnWhRbH+F1YIIwRJyB41tSXIHjxaJKRzEnz7GS5OC0eFQXSWUuAQyYOPhDEDZ+/hNJniOYqOlwGMBQYgAl07wOvrkV24pSQSSoYUyp5QopYEQwduvasa+f0Mjy1kvpbB25idyZgQZjyqkqAaPiYguWYiCcliQ7ZFZSoR8IAdWQVPs7K6M6XIHia0q+UhIEEuHAlRJ8QZxnEVusWKCLvAAOAVEHr2UBvknLjG1L2yCSXSWHSW3clwUv1rV7hyE6hqcJlirDB+ru5LbS4pZaVIQFBKnwJylTBgAHMuHqzb5RAlwoCi2hnJHKDkv1PXDxipVIRcQNKQhhh2f61Kty7AzwpS+klWsAkJcKQpQgsWIGzeZcRTC+HMsGDgjUnlgB0AkGXh3GJrY4dIWVABwGcOJgEpfDgS+CCxmujY41SRBYEkse8MMuM7YfGa8sVF4k8eQQmLcJSgj+RweVTkFgQ3R3J9GoWhMjlPNDlTMSYILOxYuPnR7VowEIPK6+pJP4gGZhGfyq76CkkjVAksAQ8bdXzH58pbWUoglwvXyD4ZABYCMgAA7wYrIZRSQwyWADu4iC7EEnA3qKuKKQwISIMkwOzls4po8CkByMpYpwxeOpckOC/XwpCMpvGxTHGkhy0sxYGAHYhQLYP8A2u00D3QdzA0gnSXALEBmJ3bPgWet3ANKjzA6pBLEg7dpyT6NRICwCScAidRGzaYIAA8W3rUo3l+/fILUgm3Bd5JbU5H4W0kuQ3bxoHEW3tqLHSFcupX+d3n4sCJ8qguK5QBzMQ2mQEkqfuSDQeJv6nYpAdW/xOCpmcj6eNH1FQs0LaVaIciWBSkEnbmMMA2/w4oFnh0qWQCWzkMzgkk4AgEmTmDWkFUqALkR3CXc/Rz1FGUrWDpBASE4Du7SdpLflXLUt2vuLFLadgzAmCwh3IdvLtOxo166kOMqOCMAEuH6lzhh8OaFdsuskANIMlPMX/mnuQ53qcIg6uYAAAZG5gMCz+ZbrWPFtRCe9SyiICSwDQfwvG8PPzq7fEhlAaidRiCIkEOCXd43rdu0pZOhIdDBw5UAVO7bpEuT2xUs8EpL6xB3L8svykFiSGEPBrVSu0KMK4csqFBgQQQUmexidhvMVtSSlSuZ1GAQc4DEfF5EDFXdTzKfAZhqClYMJO+ztIHrRUXnKRpBAAJhLknJLCUvHMfWrFJ4KKIso0uQnJl2AITpDnJdU5AIG7QC8pLJZhu2Wck+LlgOlPXuGSpTAJSXMayAQCDCiCmMf80O7wikKTqwlWkHSQ50ghMpMtiN+9bnfpsUUQlQQ4BYhIdoJc+M59O1YTZAIJMuT2Yk6SDu846eFO2eEI/GCzEPgwosHOyv79CC6saQOWCBJOvKl9WwWxtUaRClKUGKQwUG6nKsv1PZiC01VspJZRI1CVJnSJyNwP5Y2atWbaiEFOrZxqJfmgD+ZnGO3WiJsKKgFEpCVFAADKfJxJLiR38XsZ++ABvX0uRsGUB7sJBdID9UhmjfsXoHEjlzoYBk9zzcuTIYzD1hSjzwSAdIJkiAWdsgA7Cq4lUJgMLggsSeu2GTv96kp5YZLqWBIIYiMPlmIBO7ZrfD8SzKSSFhw4YNA8y4JcFs70XQFoI1qGDhOSzSS5DZOx2pRN5iWZkkgDKXh4Lvjeo6j4kZ2H1KgEKJKjuoHGOYEM0xDd6wnincEhj2iNT4DDPR+4zSt88oEOHL5cEgAdO9ZtqPMQMlIBY5BGC2Y61pdRtizpWuOzqkEYDCGgQGHUFjjrNWLh06gGUSFaQOVQdnAyw/wl5zEJWQ8qMklwS0vOokQ/njFH/eBpUFJJQFOnmhJnEfOMV2j1W93Qsi0h+UlvBX2ipV6kGWI8zV1nw9179AdXWonUUiAH1Q8NjO0+Ts9DtKfUFaVMRpAJJMknSAGKZI6xSyeIUHACVOGMaxPcbuzF9qHYuqCzp1Ph+gPjisOe2/qLOuePLg6WBZ2M4bmySdgFP96X/eNOEganByoGc/LIxQ7F5X8qgUg8wBcPg5GP5j6UZHEqtoWCrnWwLglWkgOysbNXR9S8uX/CmbtzUoO4MBpB0gjdTxpdnaiC8ElnAcvqJKvJ0mQI9BQLhQQ4UpY0jS4UGxD46/nQFIAZ1BizkczT+UsOlcpSknfbmwO8XfQ6iFOoZyAflkQNhFLJvPpSnMnYd8/NyfACl7V0c5zzBm2kSIz2amrC1KCuZQ0bOWAlnbfIZvSsOTm7fv5gYVxpKFDSgpB1ESFFoTIbA3HaK59klYCXCckEpbLgusBx8xREW1E6iNKEkAkiAWDBjvOKNb4j+Jq0J+FaVAlTqj4lB2d2x1o3rrW/uvQbit4ELFsJY8oYwSSAxLnJft4Ct20qCiAknqEnH4ACQDhTDxqrN/nU5TpYhilwH0kkJDZPRjvStniCCSDAMJliI2x8/zrn4d7+wD2lKKtJYOfxhPUE/H2J9N8U2vUlQBJKoydXUCMaiIl80O1xKlKYKCUCXY6UBssxOymGa170iSlOcBOn+Vld5ALdzitYS3fqA1nQgKCUuABq1Nks5SCxGPEdSK0u7qvBjqZJYuXBfIkEqwId23q+JufxdWopLJUFKL/hBBgEhIHjHWl+O4kKAETqBIUsAnl3UNITqDlvlXobSuPZ7Gg6U6EggArKYA3BMKKSnByNzWrN9CSDKFYZBAn8TkhwNgmQ3SkUXAhca9ISCXY8zHmSktyvh63qBSDpI1c2qGiDpAAievrmsObW3yJZu8tIA0uxyFJS4JVHu1bnrP5CWlnB05KjqMEjSoagASWcR40G9fYgBWpnAQXI5vichmL7bRROEWQgDSr3gUUyQ/Mx5Us4UGBlwalvV6DkiuGV7txKUh30pjlYBBLHSXO0ULiLLJ023TcxoAJUsGAxAALHxJHhTV28EOnUUEmeVy7/ErB1Adt6SvcMVargBWAp1EJITBIBwGk4ztV6iSwsvkE9nqSmVJJAJ6fCEO0h8gdvWqVd1kKUVEp5ixTjTs+7tHSaZ44j4PhzJUpQbSzCVMJw5br0SupAS4LuQQGBGzpVMTXKWPCspbgDxBCQkIxJG+UqdwrpAdhWPcpNsqdlBiMb6xIyWjAosayohLAcoUNSTiNgQ4Z6KEupIZIJl1ciSACxPn+KXrKfIFRbEg9QOrMR6GscSo6iFKNxiwOomBkJJ2f0pnhtKVoIDgDUoKOXzjbp96DcBVpKgANLsA2B23dw/XNZ2VGRS8A5HQJGewrVi//DIKQWUohwXdi+7QzsxkvWVJcJ6lR+Tf+RFFRcZKj/iwcGd/Q71YycXghmwl5YlIkse4J+T1uyxS7gSzy7mdg3qaBaWyHHTxySWmtpWXSBku5HTp6fWkZRTsg4u4QSAWAjlUSnxBB3z51K56+KIMIQe5Cn82UBUrr8Vdi2eg4XjE/wDTJ0s4S7lIgyppYlx03q7fDIZZWf4iWKi6VO88omAGkTnpSWsKvXCvkHLCE5ZwRksflRrKtBWtIQXKWStlFtLYBbP9q9K6jcadNL3sUq1fXrCkqOsSHIwAxAJPRwztmirVqGkJZSf5XkuWLB8BsUilGvWrSrQEkkWw+kO+5gYDk9M0X97UUhyTpdpLgDYeT+VeVYjT9/QDyeABS6riHcDSApStxJwC8T55pQ8UpBJSSlSXl5A+Fn/KtjiQhKNQBDOZBKjhLggtPq1E4YWQlJXqCtRfC0kN0hvAl966uEZVoaXfJRS9YWkkrSQ5BkEZIYsGzscUwji1aLhJSrnHMrmuPG5nSJir4vjivkIADwSTgBgkkvhnBfepwnKVe9+EhRZQMgumOkFwcfWuVLV4Xh8g3f0jSAVBOogCdJ6rUXyCQcb1SVgo6bFTbgKBGzyeoxWeIUoJTcIAE6AFPpA1OGKioBgM9KOn2c91VtCkuUkp93gliyQHjDZJYb1fhyeI/kUxwNlZJDShQ1amUA7YTlRLYDvsKx7/AEklY1kyDcDkAbvl4BboGZnroW7pk3bC1KQ+UBuVggYhi7ntSClAqKlMUSU6UhLkAkJGp2SHwOnjXSXhiqfv8gUkG48MtSpDkmCCGRkv3kyQ5NN3wEpCWVyqnVbdJiSk/hj8Jzk4ApLg+HWu2DrtgJCl/EkKIBJYgS/QGac4BJSrluJNvmyQASwJGhSocPJE6a3GLbXh35Bi5c94oubigXA5UuYG7tEwHx40upboKQgCILEE8zahnZwyYnG9Hv8AAA/wkrCldNKwEhi+smEt1AlxNBu3lIVqWsx8JTgBx/0yIfwiK5yUo5YNe0Qq4VHUk+7Afn+IDdAPlA6VnjOJGkBJSx/CUg6SWeSC47gg7M1b4uwkfCfelIC06Rr5iw03S0BnfxzSnEhJIPLygOgukGSdKSCTgdQcM+8d8bsBxe12gogAlUnQ5UTDBcqZmMkSDWV3gLbH4dWoCXlgpiQ3Tz2ol5ZshTE2y3IjWVKEtpUwCCCVPIJDmkOEsKW7BZAS50pKmALkqCZCdj0ir1HTSW9UDfvio6lEl4d3VA7lwG3pq8WQCEADeSciO4B8T9qq8sMlBWpv8WAS5JIEkOSzNnyrFxRKz+IHSl2f/FJIg4/WeNpXT/QgW6salkagMMrYhiQ7ncDvQb11KdPxcoKo6zsRkFpcg9qPZOpaikgaZHvDqZsklmLAEBw0ikb3EJXqLFJO8bwAQIBAfEVmWfEB7hNEBStSmDJSSWJBOsljvlA3Apa/wvM3wat1YGxcJDgO0M870S4lRaCjVIQdKUhwGKScgkln+dL3wxVzJ+EAEOoklTN4jPlXSeeAbXw5dbu2pKSTEN0nM+tZWwSVOkqcdQkhLliSEkDb70NXEFLpBLEOoDeXAPn6VaLx1FEMkA9XkFWfH/trjaWwCq4AruRoQlwxJTCSZEmeZup2L0r7Q4PQkJcQTqPfqG7En6U8q5yqAlkg/CHf4iJ8vSl+JSF3cslITkiSG1N5CBmtNpotWJJ06Dl2gNHQnLjbbejI4M/E7kBilhGpgCC87jFVxHD6VIZ2wTs7v9T8qi4tgg/Fj1Uw+T+tYT4aM0LC8RgJqqCLROz1Va1ItHd4e2FWy2kKAd1rYKbIAI0lXiRvWbItnWCr3ZATpJcgqyISmADLv60sV8nUNq8XLHyketS0rSFLwEqzBLsGEl9++T3brCWUqMjirp1qIuAlWpJK3JDPOpiQCGw/dqiLd9SdOm4QpONJYho2AOd+lD4jiUqCjqIU7yEiSZAbrnyoCONWZK1KfLnUcjDuxgSJro5LabdeT+4stIKmYc4ThgSSdX5HbpT3DIKbaNWsJUt1BYIRqECH5mY0pb4sq1pWSqNYDh9T6SS4cuC3lTfvQyCCbkhkrcNHizMzTttXOOlbb++PoVFrtEJTcKUqClBlSQk6i4IwXmOg9FF3gEaiHIBJnI2Y5Ek1dwFJOoZDzBIckEAec0xxICklFm3qcPhVxQIABGAWJy4Imo87YrjzBXDupYNvSgaodXKG1HmUs7vvlqZ4n2vxJt/xVL0rkPCFJcMQzQ4cZeuRwvFnSU6i0lngkAByMPOe1buhItEIWVnSAxSQYLw5Jb08K1HqaU6bXvsLOtw9xKbYGhRTlQKm1Kg/EPwgl2nxmlbnFJYuCdLqQl+VDnop3Ts271qyse7IId2KSQd2BMEAtHXekLpL4eN46htjvtWJdSSr6Fsd4JKlIVpSn+JBJUlIDElkgkB956xuaDb4pKbiSECHcKJIJx+FiI2c0tZSPdpJhvo56eeetZ1buD1zgNnu2/es69q3X5EOmOCPuje16QCRpS7sSz5ACXg9OlJ3EqCdakll4LcpD7E+VA1hJdYUQF8wEFtQcdiw+dH4tSh/DZSQWISS5Zhpcux7N6muj0uN7fUodPFDUpOj40tGrUgEO6WUHfoYoSEp1841pW+CEkjD76WiCPWqu8U7BISlkkEpcKU5EqnpEMBS1m64Jw3ffb5NXNzxTzRLGOM0gFKNRSpRIDg4JAciDMDy8KKu+EW0pSEAwSsJUF5kEk7doI6TSqHCksWdhBOCA4PYvRbyjpHQ4Hcme+23SinWYlTHrl8quJOkOoAmNbhiS4LuXlu1KcQsJUQBqxkEGD49QSQfrQr7m2kxMCZzlss3hitKL3Ook9cFt/PxqOWPMg1cv6FAsx1BUgZIeXyH2IqlupSTpRqBZkgAKIw+xJw5yGqe8JUklUgOZLkaSG6yIoHEOEqYguzdcA4M/Fv6Vi8UUi1am8ekeHhAFAVd5U956M/TwG/augByq64CtxEt3f6eiTEJk5IZ/PD57HEVF4s7ijCjJE/2GR9JonCjWVOzMX2JLvnoCfrShOdngfU/YN1prh0hIJPVvKaXQGAkpCiDCiw6uGM9J3xJonCoZQURA1MxIVkAE7QkDbpmluJ4gN5T13ZvRqLbDIyzg94cBx8/rS62NAOOtFVzUzamaeo0xOwLv1pPi9IQlieg8ycnsB86a4daTcUXJSH+Iwn4QB9vIdaHfDKzyp1Fw5aGnwdmpebNVYG2tg1SmE2kNzJIO4dvk0VK5tG9IS9xCFFRKSBpOhKNKUhmIcMYYA+G5zSKnKXGNznPKPJ6d4j3aUWo1EpYnW4cgB2ADQ8PvSdnTq5kuQYYtpxLDJxEV75rxVKv59Dyvcfv8LdQkKIULVwAEwQSmSHaPA5I3il7xtMBbFwKAGrUpJGYZgCDh3p7iUps3UoUu4QBypTyl2J5gonS5I2oPE8ek3feLtIIUnYmSG52G7K0kYMBq3pSVN1+3yLQY3DdUEpZNtCPxaE/y6lFmBOwaY71du17tFlZUE6nI5QvsEkPylonB8K59xQCiwIAKss+zyPOPGjJslaToS8vAdgHB2wC5n5l64vqXK6tgY4K1qWzgDbWAxYqLGQHhsgSKVUpQRqSdMkOlTdARlyA9aQoDSnU7v4SdZI8mHlQLC20EEhUx3BUfJgDXPXjzyCWuEV7pSwCUyCWLAggDUWZzDMdqzbvFOw3yAR+hV2Ly021JBUULcFJDjYnlkA8wDjpQhZUUqVyslnGpIVKcBJLmegNVpOnD1A8hCvdpIZgrS7jPhl/Kh3LJCRdjSSwkbB5GR596zatlelKUlRB/C5MaTtOxmpw18pGsM4LgEOCUhubqH2rLregbXeJUAUpS4lIDZamOCuq1OlYQpoJ5dQZtIhnYHOW60Bd0XbxJ029RnSk6UzsOm/nVKACyx1BJZJO5dRf5Et2atZ/Fvn8imOK4kLuJTdWv3YUE8oClAN+F27ZP5Uxc0kJ0WmSgkKuF3VBbUH0pPZMVk8AOIuWkWkaVEBSnXBw5AM42D5YUf29xSlLS5TyJYBKipIljBPKcRFd6/8AO3ld/uy8HOtBwS8hg25kn5dzRbQHulEqCS4ZLHmdnnAbvWHKbKwR8aktEswYjcb+tEugBLRs3iceT15W0q5JQQ8KQlFwiFO0jIHQF+01pWtekDmJdnIyNnMO31PWsWLBU4SCo6SSwcwQCY6BzVhfMIdusiSc+hPlUuijF4pUUAqKQJ0oHLqAIw7DOfyoVvSVFT6QTDgkgYAgflkVL45lM77ehoduCMx36N/xSU7eQPcOC3KjWVgBJIJZRYgJILPt69KTuW1BWlQIIhjl++9MXbxHKFFg5Z4BaGHX863x14LIOkI5QIUohxAI1EmBLOwqvS4loXur5R4P9/ngVfvVC3btkkgHlSSWBJckdHAeNzU4ltIIJ1NzBml8CZeB5VnigUpLywbzIG/6eorWAJrW63cQCf8Aucnxz6U2MeAl+p+9IWbRKj0UQJ6JB6T1/wBwrocTd16H+ISoskAgQjAEsB4t41GiGbYBUO7+gf1kfp6nH3gEKIEqASB3UdL+G9aQgANjCR4QpX67d6U4k61dkl22LQx8AM9+1RLJRjhbWpk6cwSN2Lz2K1T4Gl+JulILwVEJbb4iVDwdvnTwuKRaLHDF+4bHf8q5XtO8ykvskRjPfrjHetxVs6wVs1e9pEKbw7ywepXOPEK6j1FSuvwT3aEdbiuLToSlIIRrGWKiGOSznBh9qw9oXRpVcWhiVOEoV1LSQwzP2pHWTaV2U/gXP5/OiJDqPQpP0D/o9a0+o8tpHx0zq8TxpShSLTi06jpUylYByBAfoBt0rm8RdKkOS+nlyTDw3bPyphN46QpJII5n3fSGzH/BpbiuJTcS2jScrUFFSlk5VMAvsI5qrlrWX6eRQ/EXXUT1SI8sev1o3se6dYSSANX4k6gxIcNDhiD5Ulcgh4JRPiAH/Lypv2Gbbj3hWnoUh8g5c4xsa5QTvAW52hbu2LhA5QtRZZtpAlIPKcIycEYrln2TcSpFtLXVglRFvn3O8Y3Db0Xjb3MlLkyXBdvi0yMOX9PGtXrSU2benSlQypNwLcrO62AG+ID+NdrhNVmk+/corwHGe7SsBKCYSNY1EEuzA4Ln+1CWLl64eUqWSzJSBKQAwSkNABembd25ZN1GsAqhbEKG8OHmD6mq4T2jcsru+7PxJAUSAqCSSQ+4/W1ZtLwSbS5wCcB7PURFxCVBSipKl6FAJdJEw/Z6TSrkA2LmNmJ/P6ViwWtA76j5AqBaujwnAFVq3ctpcBXP7zSEvy4DuUACfHFXSupiC29f+BIW4K0pSywUQAklhs+a64v2Ut73+JCSBaOlGCC8OYafCubxllabq9YAUWLAhu7aYbtWxea2UlCSdLhR+JMkkCWljkdaxBrptqs+f0NIa/e0+8eyj3SCljOswAQxPwlnx2oHDcAu8tkpKjks0DJJch8igWlOHGZntA+31on4k7s5Hhyj6Vh9S5LVt2WAM8RwCTdFsXAUhXMqQDkMSx09AZk0X3yLaz7sOj4SFsokMXZWkMGgKDGZy1XwVr3g92m0la1B0qUogpYB9Mt1J/zegOM9nqSFF0kJJSSkh3LA8pZbeQE9K609KlCP648v4KRXBqCfeaFBCoSqSIOATmQZ8aGscwbOfKAPm/rW7ZLBOo6HkPDvkjD/AJVgNqmNgN4G3m59K88qewLQjUqGLlsjL4n0qJtlNzmAcGQZBaS7dS770Ti+J1K+FIAEBMN0HdyTJrXs+8hE3LfvE6WYHSe5B6v1iqlFuk/XgqRFWCtS1DSlubS5SWLgaArOBDvQVAneXAzMnb1+VEuX1KDrUV6QG1ElmZ27YJFDflz1MdSP706ji/w/yDabeohhABUT2GPnQOISYYZ1EvuMJ0v4CmFKYnyH32yG9axb4si64WpAEBYckJ3+HmMdBvUgkVA+HtBRLHALdMgev2FEKOYYfPSBgeGPWrTaKdQ16y7FbK5sEllTv86xw4JWVbbdhj+/lUapko3cLJYO7fU9fGkuGswtRkOwHUJE/wC5RPk1O37wS6iHDO0+G2+flS3DWtKGPQf/ALF/X5irHCsoQkEtkgj/AHGAK4nHonWXYjPXp4OxNdaQQMOcN1YDyAmg+3An3YSkFgsQA2pZhmeGHbKhXfpZO/R3OYj2apQBCQx86ldYfs+34x6+nyqq9VM9QC3wln93Ur3yjeVi2EBtQLyon4YyO9DTp1omCWKj2ABJA2BBMbCnbPtGzfuW/eW9GlIBNrKyAAARAG+A8ikfaiEpvBKULtpCgAhR5g6QeaPPzrPWhGtUarbFnyaOpwiLCbmlRVds6Z0HRJDBiZIBHbPakLXFoRxIVaQQkKdKVqcgaiGUw2c+EZarfkSP5mA3bSCfr9aQSSm5tBf/ALnb0M/2riuo3skiDnFXwbqlhKWdXKcAOeU9i3/FbtcRqJWwBOyQEgOyRpSMBy/5vWuP4QJUom7bXBJ93gEhIYQA8HGxftWP3T3dlK/e21KWknQkklAYHm2B7ZD9qk4yygM8TcJIM536skn6Gj/vyl22FtAcgaUIGAFEgCeYkZzIpS9cdJMQ48DMj9YFZvr/AIaiPl/mT/ea5RlWOAmOcJoQLiLtoqWTBCyGyZG+XpIDmz8Sy3eCJ7TnqRV2fiPVw/8Az1zRhwdxI94ULCGyxALpASxx3HhVnLU8LC+fqXcFx9hdtKUKSUy4Ck6XS8HE75fpV+zLqNNv3gKkAqcJLHCplw4in73CG3YC9du57y2ElzqXbZJUQAe34hHrXIsgBCRmPq7muvUXw6r5FHLgQCNJUQTGpioBzlt937is+71IfAcpc4DuxIyQxJrDwnH9p/XkKHbxnf0yfnHpXBO22y8j1sBKoIUkEAGWLF4Bnf5VaLsk5YMzPn79+1BRONxPyMfSrTcae5isN5sMOUqKuQK1OANLvJDEN1c10v3L3d3UVIXpHvCCsoO7SoP0n7UggLRoW5T8TEKmCZDHo3nWeNvqUVKUSpTMSZJ/Qiu8JRgvEm3foUaHtJRuLuEaychUuFDBIbaHjyoNi+6QkJQ2pwphq8NWW7VXuVpSFhJCXhW2oN0wQaGLxUvUouojfrPh29KzKUqt8/uANs6lGZJ+0P6mi3MdP758sU1xKj7q2NVsgQA3Ol9iWw3dp9FBt2/L82rnOOlorRZDoH+Jz2Z+3pRxa64dz4M/yDetANvDYdn8npu5xSilYCiAoyH7DrUVXkqF1pJl33befDuRnrWvcsI3Pj0J+gHkaPcIS6eUmZZ3jZsZy+1CuXgAXO8eABPq5qvYoHiLjDpIAHd9vn/tFEsDkYHf5AfmwoPFI1KRsEh+oP4Q/eFHzraxpSDsnA8SyRnx+taovkBuXAVMzgqAbwcduij5UzduEhWDqmNnUwHoPzpazZ08omO8qIP31F60pYDPhgG8SfzAqNUgw126CSwcYBI6MHHiSfQUr7S4cfwiXACn7uoDT5kpSc4IplJhQ+IAkxDkSG8Q/lU4fg1XbiBEgkB2BwNTdAT4xXXp7o6dOWRq3cDBkvsSTckiFGC2Xq65xsKJP8MZILqDuCxd+4qV7cnruPc81w6yFQSJP1o3GLJUkkknUifIVKlcJ/uz5LOhxRjwSpu2MUjdP8Xy+6qqpXniRDtscqfBX9QrHAfEvwP9AqVKx/j8/wBSjSvgPh//AErN7/pL8D9RUqVrkhLXxeSa7t/iFHgkgqUQCWBJIDC4A3hUqV7f6T8HV/1NRORZ/wDAfQUpa/6Y8/vUqV86O3yKMcVjzV/Smg2MK8U/Q1KlaQO37HtglbgFsRiNqR4hRIQSXLq+oqVK4y2YZacJ86KT9qlSqt2Xk0q+rSUajpJcpc6Xcy2HrA+L/T+VSpXu/qf8P9TRaxyjxP8ASmsJ+5qVK8KLyatfGn/J/wCVEB5k/wCY/wBRqVK09yIpJkeKvrXT/Zu0lSeK1AFrZIcOxAUxD71Klerof3F6hnLQebyH2q1f9JP+ZH9dz8h6CpUrm9zfJjhzJ/yq/ppX/wCof9P9S6lSskY7wcoS8wfsPpR/Yx5n30q/pB+tSpXXp7o10/xCV9R1rn8av6jUqVK9pye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://kreacionesdevaleria.com/imagen/lino/lin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810000" cy="2857500"/>
          </a:xfrm>
          <a:prstGeom prst="rect">
            <a:avLst/>
          </a:prstGeom>
          <a:noFill/>
        </p:spPr>
      </p:pic>
      <p:pic>
        <p:nvPicPr>
          <p:cNvPr id="20486" name="Picture 6" descr="http://4.bp.blogspot.com/-DTwFyaV6wv0/T2NdkXlE59I/AAAAAAAAAk4/Er8eUfXT_aY/s1600/L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3905250" cy="3905251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hQSERQUExQWFRUWGCAaGBcYGR0ZHBoeHxofHCIgIR8dHCchHx0jGx4aIi8hIycqLC0sHh4xNTAqNSYrLCoBCQoKDgwOGg8PGiolHyUwLCwwKi8sKiwpLCwsLy8sKi80MCwsLC8sKiosLCoqLCwqLCwsLDQsLCwuLC8sKSoqLP/AABEIAMoA+gMBIgACEQEDEQH/xAAcAAACAwEBAQEAAAAAAAAAAAAEBQMGBwIBCAD/xABEEAACAgEDAwMDAQYDBgMGBwABAgMRIQAEEgUxQRMiUQYyYXEHFCNCUoGRobEkM0NiwdFywvAIFYKSk9IXRFNUouHx/8QAGQEAAgMBAAAAAAAAAAAAAAAAAQIAAwQF/8QAMBEAAgIBAwMCAgsBAQEAAAAAAAECESEDEjEEQfAiUWFxEzJCgZGhscHR4fEUUiP/2gAMAwEAAhEDEQA/AE3Rd4ZOKn3Fhgdrs14/OgZtuyuq0wod7J4+Ks9/76sXUPpncbPiu4A9FCwjZOxs2Pf/ACm8gGv00q6nuFZY7ZgXOHXPuBI8ds/jzriTi06O5GSa3IN2WxefjFNw9IZU8eNNVZI7X+NRbTdJHw/hLCBac1zddiR4HYH9NGbLYTxQCVpGEjn2MRhwQc4waIph+RoPaq8hkaYrbIeIBsFuQoWQO4vvou0qYqy8BPT+py7ePcQqqeo5AaRqZWGcoc33u60EvsoMM3yIuw1+bHezehotnNbk8PaSKNrVeK+fxo7bxoXhLSApQEpAI9LkwP8AelyaGL0uXgswiOXqXtdCM3RBphXcUTmtCRdSmCswhRhfC2VaBIJx57DuNHfU0CnfSnYl/Q9pJ9PkgJGeLMO3n/TTSfbq6ozSSy0ziRgsa0CVC+1VGFQCvFlv001U+f1K9yaVL9BN0aOaRHDSQkxoOTOMsAaQAUfdftsVg586XbuF4nRhE6iWmCkcfuxyUnFWL/W9WHps8EJ3KhWmWVOMZbiBhzmhgfB/TvoM7eR1Yl2lEa4BOQAORAs0aXkR27fOo2njzz8AxWb7E/Tulb7cQ3AJGSmos2Aygnjxv7j/ANdCdMcIY3lVS3K2R77gMuQKNqxuj8aN6T+8wSStDK8YADMpIF3VUpPuBwbAuvxpXv45ZpJZZHVPUsg3TOfhQRkk2cChnUwlSVMmW88HJ6QI0eFJOVMQJV7V+Afzd6ddM+nIP3dpd25ZaIVeXBpG+QgyF/N+L0t3Uhj42Fth2o+D/hmvGpYukGSRo6fmBy5M1UoXmQ3LAULgY8D5ysZOxpRVCzab1I+QBaBVJVTKjTRsMkZKmsHyK0z6G4maWXcyr6caM5ZQFRzVKqKoAF+0ChnXvT+QSRT7jJRW7OOLHkbHcdvjJOp/q/YwcI44wqrHxtRx9jCuSgqaYgg/Om3C7clVWIKLMhFLyzWQBecV2B0/6f8AUMLeksRLelIZ5Cp+4lgqgchQIX5B7trnfblGjhqOON1sKyg8itk8WN5Av/L86gPVYSG9p5gUvFR9oYnAFX30LQWnj2IZooZdyWmjPAyBzwIDMGWit1WWs9u94zo3pu4jRnaNAEjcsQgNUhqz37gAkdrJqhpfGSxMjWl4QDuBRHLF+67x4/w15L0ELFGIdy7HP8N0PFPcDgqckkeR406dqmxWtuYoN3m/V9vMzrcr7gPgYpg/JKHjN/itEbiUbiGOZHBU0vJkPMmMAmyKVgftDfd3B7A6h2sLAhZVMYZrD8WKHBzyOfDAYAu851N1bdxpDHt0tVWHhxDcTzZi0jY/5j/kuhwqYVl4IOqb2ST0xVKooEEm+5sk+cn+2pdnMqghcqaNf1Csk/r/AN9Bb3angsTO7JKfaw72K7kCz9wGoeotNtxwlBGTxlUAiQChms47aVJ18Qur+AOVEf3OTQwAKyTQ75ofnvXbVhh6kohf0QwkalINFGDE8uQweNdgPNHVc/8Ae7zR+kY1ZCwIZhlaNlh/PQAyQK+dSdOnCzIrhWHEtz7fcuKJqhXe/k/GnaayLd4bsuQ6LFM0M+53JUMCrRogpfTANEscfw88hpVFMElb0VSWNWpDJ9rDxY81/wBNcbbcSPJEX4xoZFQjkGYLIAS5AFVxCr+OQ+TphutrJs9zkIFPJo1dOaEBiuLbK2ARfgjStNq/Yie2Ve4n6ttZlSLcSq/pq3plx9q3kVZs5rx51P1HqIWIwR+9XX+I3IgXZNDsSFFWfnQ3Xy5I/ez6qyOWWT7aeg2AuMA9tS7aOiWCiRQftJPx+B+vxoulVAWb3H76aitWMb20YLm79oUXkkZY+NQy9Pndi/qfcS2RnOfnRnTtyY3kCvGUmjIcDl7FPjsfGO+kZ3aHPOUXnBNaVkas+h4t8rqVcAgiiCLBH5B76rPVP2Ybdzz2rfu5JJMYFxMaq+PdD+Vx+Dpgw1JDvmXzrsyipKpI5MNSUHcWUnfbDcbaNNvuVIhF8JBTRhjkDkBag0RTVltIoN3IvJoo43BsU4wCQO35xrZdv1cHDaA6h9Ibadf4Y9Bv6ogo+Tla4nJ+L/OsWp0r5g/xNkOqXE1+Bj/U+ryGRpJUNyEAhFGCMYAxle35AGL1IvVGiEjIjryis+sii15AD2ktRvsdXDffsxlTkKXcxlQOIPpv9yk9zWRyyGvA1ROp9Bm26uksc6xyFSRkEFASCWkNEX8HuRjtrM9OUfrLz5muOpGX1XgL2HVNwylI4lcMDyPuZu/eqrArRfUOkVH6vB41BVebBuJtiuT2FZyO3nUXT+miDbeuZBxlXKmUhu/2tQABsUVz2013U38JUDNNGqxrFy/4LYvAADAklbIsfJ0lJchcs4Fe825gRCQHjV69lMtt7uPIYHKuVHGD86m23WjEk9Ro8U7AuClAe4mlUdhR49/zjXckKjbssshKo9xRKaDyNi8AkhVu2OPA0t33UQkfCiqs/HmSvp4JyCckNWCQtWfOgNSeAY7whQDBLIAAELv7VUXQIBLhE8KO+MjXGx2ztJxAuSwyAklnJ8DuTYJH4xpntog5ppFAA5AkhQavyT4xj8jQG9csSX5FY5DUiWHs59SMqLKiiD/8Jo5GonYapjHrTLKsATkriieQGMUw/S8j+2hz+8biTcSMAiheckhJbl7ggVR3LE8RR7fnGho3l5oeUdRhODL7w4Va9wPtIasgdye4rT3c+nFt3KzrIZoIxNGBx4MXaQKoB9tGrN2Pb8jQjStMkrxXfxinqErKWiNt6VRkM1hQGJ4gjJPIkd8D51xtenNKpRVtIQzsxPxk980T7f0A0J1Xpr7eQxkk+84Y5FgnPksCf8P8rVt51jRlh5D1IViJFALyjHNmtsgH/XHatF8kbxgou+6TueY4hpBwFFKFHJqibJxozovERyCSMKzAIt2Crl1FsW/uPFWdOZesRpBtuPtapBKReWLDiSfI4iq8X+dS/UWzTeNHKOShYkVglcpGVePwRm+5B7Aafdap4Kqadkf7v6Tx+ohos4dDyFAAZwRZJOAD4vtWv3X9hCyCaItByPEKxBDFQLIVcriia9t/m9J+mQMoR43pGPuVlD9gcg0K/wBNOIOrGP1HCCWZoykbGrQkgcl/lRUUtmsnA8kLGlgskm/ULEkl28ygPRK80lTuax8ggj4/TQ27YoJOSqzyPyQjsf5gATVEqRfbzo3rU0ZO0ETC0iJm5kkq7MBwpVxx4eT/ADaj3yu3AIilHjhoMx5CT1KsCvIaqOaNaaMaEnLdyTfv7GaMtQjjQKMUG4myGo5JJFm8/oBp91GLa7iJmdk4RKgVEYxlpWHJwKzQYm2NrQrPcINsfVpPQZl/laSM/cWVmIF5AWNUBPy3zqODbLFAqr/EkZ2C3kIobjn5ODZ/HjU4z3Dhkn0xskjE4A58rRWOCfAz8k0B/wD7pK2yEcvGQnggUMFUlmH3AYFDBAJOBnTTZQyrMGhPMRSWikBcK1g0BX20c/nONE9TV5F9gHMymS+VGsjiPFAV/gNHdkC+APuRMzNNaES8hxC/apULgdjQwP0B1JLCd2sdzzc4E4ogpuQJHKvbg9j57a86f1gFpf3mFo/4RAIFhHQA8mUZplBsi85A0y2+5hWHgDTyzr6b1XEKCWNfcBkXoNNMmGhR1Xo8jwRe8zCMk+48GAcL2xWCM4vRMXTJW27cDSRryZCxPM/Hiz38Vo3rHR5IRDwdeMsYcsxZ8lzZIA5Lg4UWP0N6E6T1NSZNu6+q/IcJVUg8ezLRNAkX3vuNP2zwJ8gTo24UqZe3IhQqig3yT8CrwNTL1bbgV+6bc1i+PfQm6AhaSJAUXkxRSeTJ3wQBkgfpqGLqsYUD02wK7Af9NVvHA9X2N7k2+hzDp1JBoSXb67ZxBY6a5XcsvbRzQ6Fmg0oSeHr5XudGR9ejcU1EHuDkf4HVY3Eeg3BGhYaLD1n6M6dvczRKWoAMpKkUKFcTWBjt4HxoGX9mqhGEG4YE1xMgD1Rv+XjfjvfnSf8Ae2XsSNTx/UMi/wAx1XKMZcosjOUeGJf/AMOd/HMHkSKePIIhkKuAQRYElDz84zV6C+oukSLIBLtHWM36Y4PIqVVcqBz5s+b1dYPrJx3zpnt/rYfzDVMun03xguj1OoucmN7TdhJKSCJ0ageSvCqWCA/P2irIwRV186YzQPGLb0q/lLHJ/Ti9kd69t51qe+/cN4oXcQxSDxzQEi/g9x/Y6SP+yXpxBO2LQE/0tzB/XnbEfgMP1Gq5dLaw8l2n1dP1KkZ/uJH9QbgJDFHiOSSBeUbGgRzWXjTgXbILqz2zofd7WYsXk4FNz7ucYpQezYAGFYEWMavm/wD2f7yM+pG8e6K5RWpawAOKN/DGAMWBgd9VfrGxl28S7cwuI1Yuom9gQtXOnvgVLAMAD7SxGe4pnCSTteee5fCcbTjJP9RTtw8s3tPOYAkLduVo8no57A157eBl10zdKdlLzWniY3Q+7moSM+SUQg3jyujenbOFtutbSmIZuZeP3sLsV6hwMZCFj4rvqnzQSyj1YQrAf8HmeWO/Fmst/wCG/gAHtqvuizFMPXc8z/BH8Hl9xYNQJ/mIABPfsNS9KgqSKBpFBUlgxNcgXNMMCyqgAgeb+b0IvVpoxGeEYFimw9F05ZDLXIAUL+P100d4juASWIECWFALhml4uExnlGMd6v8AOQo2GUqa/A/NtlDFXiCIJmkDA/cpNKB/QKDNV92PgahG5O1maVygjJtQiUWvsq2TVYFjN2bFXpjuulbg+mpBVJn/AIcIHuOfJvsAQt1/fvpf1bZxLJGCqc1LABWLYGCTkimYUCaLAP3FaNuxXVWId8/GYepH6JlAcDwoYWPcTQPEgk3ebOSdE7XcyRt7ImZVHIPwNGgCSDXuH9s/Gn0sHrxPHxP2h0wWp1r3AZoUfcfj9dC7ovEyQeqrGI0AEXlE3D3e7kwkRyX5I2LOCDeme15FTawc7KIbiUNtp0ia+a8z6aAjwCbIN9hRxojrrbjmp3noLzajNEvKyAPvMaWeSkkGjfH9NLY9mzSD/cwO33c2UxuBVsvuDBgDdOBfbkTp9LsEMCJ+8Nbe643VGVsrlSGxXwx8dtKkuP38saUnh+3wANuojkeX1CqRoQV+xpbPtXiQWBxfjiCbIuj11aaGV2l26HhHCrSVaqCKDlQaxbKLrJ7a8aCDnKGH8tqym7JIPY4UZOM9vzpQsTMXTkRyw5JORyv3fIxYGc1WltPA+3O4YdQ6ZLuowduEASEKzOQte5vbi2dmugACfz21FJsXjlgm5JI0fuEa/bRFca8Gs1Zsmzrx42RuJ/hgqvFQSOQSQsHBr7w3IYIrtWmW96VJyqRnUyKCuFNK1jsAGOVIyf7ae2kl57FbWW/wJT1KXccJpSvptS+s/tVVVSQljGQSeIBJwdLNh0uZZF3EAUhpfa/yR8qKIsDBNdjp71DqWzXapFGCX9rPyNKlfcReBdVf66V9SgSRV4QlPU/3aeozUF9vIliDZN+AMYGLMdVyBN+36AnUCeRDe52Ys4AN2xJIJAHYntn9dNIfpralQWd7oX37/wCGu5Pp7YFVEm5miLDj7yzIGHwA/wBv/wDX50XH9VTxARpuNoyoOKtxbIGAfs8gaFXn+P3It1V/P8GyNHoaSHRuvCuu0cYUywaElT50f1nepBHze6ugB3JPgXqh/Vn1OJduEgmSGRz7hJyBCjuOSqQt49xxV6p1NaMMXkthpSnlLAx3e+jBYc1JXuARj9c+NBPuow5SRihGDS8wp8A0fP47YutUuGOaIRtIgAX3LIX/AIPqLfd15e0WMeex7nQ6vJxAl/hEEhmFSF2u/ZTe4kEWTQB7+NYpdRqfA3R6WF8suMh4ySRsyckWyASawTnAI7Vkd8aTydZi5FSSCK7CxnteRg9saj6Fvtobj9R4po2JWYFTLRF2QBUimwpSiBWRmyDtt9t5Tz3EKyEjKgCNc5N1ZXNHitV8jvpXrT5sMdCLtUGbrfn0mlQYjdVcN8MaBwR3IqhnONEDeJLxMRIJ+6NvcQMWUYVy43lSAwAJsgHSAbz0BMrlpIJYXOUyWVW4hgC1hTRLA1m8ZGpOm7xWDdhIBastLZNgY7EqSDirBOl+lmknY70IO1Q3j3+AwvOf/VXo3b9cZTVkf5f66RdNgkFQkrxZgRZpeQB+1ifYWUMOJ8Y93EEAz7V4nZHZcfzAhryRXfAFHIFdqvTf9EoqnkT/AJYyZo2y+sXU0Tf41Zdh9SpIKYCvIPn/AL6yLf8AUg8UbB+LrxQtYcFQDShSq03b3FyMHHYArpfUmEcrl69NOWWA5CwDVCrAN157WO+rodUsFEuleTS9x9IbKZhIiCKQdmjpf8Vrgw/UaqfXf2byRNJLtwWD54x1St8+m3dT54OG/B0J0/6wXlxWUE/As/6DVv6f9VkYbVrjp6nKEjqaunkybrrI8YQJJHLE0ZlMrsASQUIRCaF+57KqcUa0EOqziVngCRmNuEbnLKvAAt2++ioPyW/vrcOrdM2fUEqdAT4cYdfOGGavwbHyNZt1v9lUu2YyRu80ZdmMkZ4SIrVYKiwVx3W+wwNUz0ZRVrJo09aE8PD/ACFm53253JX1ZyWROMSxpTWKF5LYBpjj8CrwT0ptvGkse4NB2RxIadqQuGrvyZyoT83+NVndxE7aZCOTNKFjpubOVb7mcnsFYKq4UW5IvXUfToyhW25xsQrFrC0xwqigBRBBWjnBGNZ6UVbf5F/OEsfMZdO+pHX1UMIVZ5CAwkBAWy4Wr5eP8hfbU/VdxyTknpAw8QJCFQ0XyuK5WWUVZPnxqsbmeSNojK4aNzyUlDnuCOSryJo2Mm/nTYBZF9w9oYgqQAbUkceGQtZPuz2JzoTVNPsSDTTXfz2CvqXavNJt5B6Ib0yX9MMGfIB9pocwRmv6gc3Q66bskIobgNYPtypVuw+6OifNA5AIsaI3EcSwpLHloSfUg5AlouPvKWK5rQcDsAPOdDbfbhkO4SZiCbUKqHAIzbKSpvuAcG60HmKY8eWvP8BNzuCu5dXZFLAcA1RBuI4BR37lACT82fnRPTYvWUcRT2c9uJ/PxRGRqbqvRo2EatyRnhLrSh1BDEgHkRR5HPfz866ijRQYzyTcPckO4iYhh4ZWUkigLIIyMZHiUn8wRcjtlO4MDe6Hio9zLyo0LYK2W7A0oIx30wPS3HCWGcyTK7SGUpxegMBnkPZnOI1vJJsmga3teiTLA8hkcSKQqqSrK4vvzB9oC2aIvtjTDojbmKz6kZBotz5jiVNgKRlvnHEWKvTfehcv3Jd9BLHLH+9IwuQSmKQAMWN+7AKsths4/QaK3u39KWSRgHAPIji7k8qYlylkmzkkjFDXXVIJ5Lm3DxTtaZrg64FBVOTFmj3F2fk6D6jv4gvqbUSbaRSOcfPkpBwePYqfPkHSum2rwGmkn3Idx1ISoFhjdmLXYjKhfwB/6wNDLE1Zihvz9n/bUfRPqatyG9d043Z5HuQfOa7/ABo1NlEQC87sxyx4nJ8nv86WS2jYfJ9Ea915r9ruHDKj+0qxt4mB+2UWPm1YazgdJTcLI7MQVB4gMBRAD9iKLspIAN3Rqq1q31zBy2cmaIoj28rIPYjGD5og6xYyOk4mV/VlACGGKPl7S9D2gMcFq95yCQMnXL6iP/1wzp9O70q+I93Me0ggkZXcRsCQuWUr/LbNJRBX4BP+mlMNMwYS3fKlVgScDzR4i6OO+R+nv0909JpWEW3crIDTIBSFbLcSykMxNUD3ojHfUzCF1jRhKjQmQ+qqKrszMFX2/aQFKAgGgPhhqlRvk0bqDRGvF2O3VuC82aSbhVlc8RGSSCQRkcrHwRpJHs1i3AWVXZZGtg9LiySvbDUVz4xWpF3M88TQuaf2emzFQGSLk3Grv+bHeqoXjRwgWeMQimnscX/pIQ8898NxUdgQp86CxwF/EVNBxBWaJqWx6/oKwAJxh0KEdrBIJN0ew0PuOm5LbeAytGPdHGOQbAo0lFBRsFVHcGtMenyyIXJKuT7WAJR2BF3RFG+xSyfFHUadMjMKyMkTNzKIZR9vp8fbYFi1euxINGsaMWSWFjk8k2ylgWL8HjDqHZnVTQa/cTxtSPyGUj8a43m3tw490KoObjKqSMqVOaDH22tAtQNaM2vQmDNE4pXblCqtIAgezxV297BibHIVYYgGzXW12M6SMInKov20akYUCRx8sBYIvuDg9tMoW77CSnSpcgWw26sjibgqFl4gq2feCOXFsHjZtaogfNaZdO6cnNSI2YEgBSxtvgZsi/mifjXMVemxjUlAoMgstQWzZ/GSTWMA1oTfwFGVo0ZlYjkGWuBPywYLXf7guKx30z4wKlnIc2+USOHCklsxqlLdUF4/zALQHIdvnQ77p1XKiJWJoJStakfzLj8EEXRFd8EdMi9eWvSjkvu3qorKT3cfNAk8Qf0BqtKul7xWRoHjKTLI3NHBBcUOLLdFaPP7aoMLvUTw5Ecfsll6R9SkEBqVavkzEtf+GQRXfP6ggauvSPqHkAbwex+f/XxrOOkdPXcN6S36q8uQLEMexHGh3AvHFgcYF3pz0uX0ucDkq8bCw3ttSBnvQIBDVZBBNE1m3T1nHngp1dBS45LD136Ij3DrPtisUwNkdkk5MC1gfa5HIcx8mwbsZBPtXilEMqvHLGxBFFW42zKCMhhk8WH8tZxrWej/AFEMBiB/p3066t0CDfp71HqhSFfzXfiSO63mvnI/N89OOqrjyVaerLTdT4MW6n1WRdu6hGK8lYgcfYVzef5+JqhkAk4xaH1kRnXbRm+CWwDM8lKC5AbIXlyYkdwo8asfWvpmXbT1M5QcTaqQK4otuprCk3/f+4DTqnUpNowcLH6yRsgmMas3FnAawAF+0NmqFvijrJBqHpZrktz3Lkq/TetqVXhEsshGQUEpFkgKFb29qyQbvGrb0/o2538ShGUMi8/Tcoqhg4Nr6VK6sME54nkDRGql+5xIpVJWTINIA1ds8rAzXY2KJ7XpztdzOGh/ctwVkDM/AsikFRTUpYJJyQgccXVHsDpU4t0uAz3VuvPuG9X6jyMG2kV4WR6lZgPYGHHBPcXee196xr912UsyLtmES3Rjc2hFnIZfcSQBhjk2aXAMP1L1f1fR3ckqOW5K7LG0Y4kKtFSzMOLrRIujdqc64i6tAiPG4ZnkUekOBYE8h7g62rLWMX8VfaNVwhYyxkY9R+oJRt2iEu0Mjj+IY3knlc/FsOCD9CfxpTs+p8oBG5QyqzhUT08hU51yB5FmvscYrJ1+3Mac+abt40tgQTK77c5H8RMMsbGx2JUHsdDdO3saM8YZXRkCPJFcfIpTKwJUMSjcSCQLrtppJVbJF26iWmKGeaNI47mhji5paAOqgC1Vjm7I9oJ/7IY4uat7BIApPaiL/IGM1V4vTTpO03XrRei0ZYoGBViUlB9xIUe6KS0ypwfkA4j2/rwyzMRXrAhoWQcWpuRAz7WH9DrgEfOqqxZYpW2kU3qG2U37kEooglqY/wDKc0f8+3fRKQT0PY3b/wBeNWrfbEPH60yNBGxHH1VChsY4YAH6UD8arZ6VAchEo9s+P8dFvGSI+lttuA6qykEMAQRkEEWCPxWpNYP+xH9pHpsuw3D+xsQOT9rH/hn8E/b8HHkVu967JxRP9Yo52cvpgFuPY0cXnvjtffWRQTuWVA3pX2JBCg13FKUuvbzKmge4FnW7HWR/VPQoo550jSML99HCglRyU1VE+xlzZIfj5BwdVD7Zt6WXMKK3tduiP63OUslqaJcsp9rAZrGDY7cexyNE7nfQ7g2nqDcOxDWBTK3FiSbHutVfCge0/JJFh3LRGP3UxsfwCwI4i+7geB/KBgHtphuo0nZCZUeZqChs2ou0Zm4nnyZWDA0KvIxrE3WDoON5GGx3ESxBTGhRvaztTEj4UUa72SAfx2rVWOwmid9xXOMvlkWlUlj4YnBDf2ONTyQxo/vWRXBIJhlhkULeQwcKe4ugD2FfOm/070ZXg3ZZlaVEEiAV/FiI5UQzMVNo4Iu7UZrTK5YXsK6jmV8ijdA+tzCuyyqrFlHIcwArX82aPtvLEHwTPvF9T0rV/R4gs6KDIHsK7Kj1yBj4KRd4U1ojqO5jMHJFdJI2JrgAt0GPBgAwYjPA3mqrXEvVyQ7sysGYsQPYyOKAkFCgx9Rq8EclIIxoxw0LK2sHcW6kVUhsFRfCUrIrKDn7SLA5AGhyCt2JBJJK794OPtCCiySlb5GiuDys0bse2vycaVGViQzSwNYNNwCNizxZUBAvOao33NEAqXfRyrwkMXBsN6Rph/zIBHSuD5YCxY7E6tk6KlcgHa7sbeRQ1CNsDuvL8FrYMCPB/p7Zwc/TTAOe35zxg8WR1DFge6hhiRSKtWp82Lqwt3KCAKPbLE+A+GsjuHUgcW88ft+CaJ019aMIpjBVyCCCAqNQvPL7MWeQPHGVU5NKTlz58i9tRV+feJdzCFk5xFvQNcQ1llxkOL73Ys4PcfAfbXcJ+5zxiBZHcqB7eT4DEUPDAmwwAP8AetStHttxJylQOWBHFHMavVduRIJAIoHJFeaGh+n7GWKUiCPlGGJCSmMAcv5QDxDDv+fP5FqpO0UuTqmKunbKKVQEZUnRvarKQXoVTSg8wfNEdwMiq16blQbhAhZVAnLj3p765EsxDRh6trDDlmx7tOulTNyaOTk5U9w3OvdV0e+RRGDd5+ReabXdBom5REWWBx7gweO2PkA4b5GcXoNew259z90z6jIfiFjPHDFo3DDuDxV2+Oxa8ntjVq+nPqUmQqQQB9pN3jvd/wCvnVIg2yScUDSerzA9d1AvupHEOKUkjPcV2zqetxt5CvEoVu8+00xUmr9w5KRYGjCbUsCz01KPqwzU/qj6bTqO2PHiswUhHYEgWKKtVHgf8sEdq1k/XdjJKv8AGQ/vCTcHjVfVtApB9jG3YEqeQIsVVE2dR+mur2FzhgD/AIjQX7TehF9s+4gX+LSqzAlWCc1JYECwyqCLH8rHvxA1r1Yb0px5X6GTRntex+Mxnf8ASoo/QHGHg78TL/tMRWjVlZWoLdr2AtWF4NNOqxbXaGRYw8qgpwoh8lRhiqkA8rAyPxy0L1jim5b134u0aoASPT4C1MYXIK9ss12eWTeiuldOdEkSJi8QXnJt5QHFKQSy32I7+bF+CdY3NOrvzyjZGEldEsX1u8RVQo439jo/Ei+NMldrHGj2PzoVd9Gdw0SgQrIvIemB6Qc2wkVOR40tKeDDtkXY0BtoqRts/JWAdAwvK81mUnw1cWwT8HODr90mB+bRMhYhSyuCAB4PfuCO6jI75rQ9KTSfnv8A0PTtSaLn1GHcR8FdEeQISDIhtxZUfcqsfb25ZBrvpPNs2njmZeCSwqCVJHJgxArOeVGxfbHg6LXeMkZC8mK1ImVpCrCzTkDiwNFRknj3vXbJI5WdoytBs+kURnLM4S/t4gkUCe1jxqqMu/n+DSVYFP05MSsQRwHUhTxamDeCCaIJq/1033HVd1uQDJ6AmhKe0Fkkl7ge6uJavNgC++lWy6VJJBFIOMcuaYkqWHLIPEGxyujX+I7FdT6ECkLye5lBUuhvuTQyMkizkaakmwbrotHV+pPIFQvM8b8iqO8RZZBj3BXZvSU3ki/tznNfk+mC5Lfu8x5G/tfznwulu16fLyMLKSWW4yBXLyCOWLFee1fpdog/atvQqgbTlge7+JnHf7/OmTvltCyW36qTMSMRUkEFSPHYg6+j/wBkH7Qv3+D0Zm/2qEDlfeROwf8AXw35o/zax7rnRGlkKupjkQUoYg8h+WFg0bHJcf4ar3SeqzbLdLNCeMsTee3wVPyCMH8a6OlqqRg1tJxz2PsbVD/aV0QlPXQE0V9TjmwLANfi++rB9G/VcXUdqm4iNXh0uyjjup/TwfIIPnTTf7FZo3jcWrij/wCvnR1tNakHEr0tR6c1JHz9uNgJWBLVQ9iij77wSbu8ADjkZNnsfYZJFjALHsSRS33II5oPcQQwwfBGdMOudPjgn9M+qrqCGyt9zlVYZUpWQfJz50vjgjDqsTcoghIUEcgASxXiBar6jYYWArVyYrZ5dVGn2OspKUk1wzrdbqFtu0igOy1xkUX3YK3I+VrxZNjHY1J0veiPchWZoGOOTCylg+1uIviCSOS2CDdUSNFLulMJDxLCkPOyaHqkszigLYRKrAnFksbJNnX6bbRS20JRxHNxHIupfl5HEcqI+BQIvNAEcPBHL3B4UaL1oHc0G5XfL8hlo8SaJAOLBPzpnsNq/wDuTxYGmkZkthalaYGlYlSO1Ak2a4nQU0qyB2i26rIuXNs/BFIOWa3YULv+wA7a8325dPbzZnchnkuwWruPOCWye93+hjyCWVxk96lEaZYYRKn9forgjwOK+3F5GNIeo7NQiydn58WKniCOJIBo2a4kXXnDfNk227b+KVBHNXDhboBq8DNciMfHzqv9RKswjZWCjN5X8CrGcE5II/XTyk1gEIJu2NekbN3CcYm5tQVDyYMc++mspa2LOPI7nTnc7jcbc+jPEsiyDkt1JkZsFQfcMGiDY8EE6rWx6edui3Nam2HNO4sjw2arjfbHxpnugxt04sqfapCBUv7jxH3dhZyFAH6grbFWhXcnTANnPHuEMb3xv1V4BY2+7iSPbQWmAK1X2nHHEfVlniehK7grSPIxDJQA4NZNEdxWCD4o1EsCtIpKCGS8NErAjBDFY8LxYVyFcTXYAm33XelSSxx8W5PGAql/4ZZQCePD3/yspBL14xWlu+49UAbmaQiL2n1I1VZAME3lWqxyaqFrZK02aJ01d4+f8UCQkcXoVyxQz3JH9dC6H66rIn9RCjgkChRsdrYLfcUSSK7X+mnRjZ2ID3QVqkKi+QBotxssCayaPzehGTuu5JJduALedETnUc8hBOCyqeJoVYP3UTk4vt+T+2m8I5Qc+cxWiSwPEeoCbPYlmxQvu10caZbL/Z94OULCEOxoW/G77Vft7Mps/k6Vz7eRSjuqqFIX2SxuAzEk8shxQr2hGI80dM1mxN2KHy7qVA7wyV6fEiNqqrC1nuAT5zR7kjWpdI3XqxgMPuXKnPcZH+o1j+2VsFj7TkEZ5UfzRwfwP8dXz6Z6+ryelytwpZqIasgZZfbyNk0O3+Qv0Z1OmzPrQuFpcGafVX00kW8m2zIpbBhdifcjZVWN5BypPhgSPyr2042xj5DcRQycoZElpkifzXFiawQQVGORANa0/wDbD09BFt952McgjdqJUI/YtRBoPQsHHM/Os9n3UiAyFoyjvd8eQZmNg3yK3lsDOTmr0mstkq7Pjku0n9JC1z34ON70KTgIlnfnFxeFiyunCjxplu1omvuFEVWRqHp24l9QCo1nRvtUHgzUQAwLG+QYjHGuXbUvTpXWP0ZpI0jHJwyD0+Tk8irWQPcnPjQ/lI76C6vsZIpeSKVY0xSqde1H9a4mjn9dVvOC2OO2e6GE+7WZBNBEU9QDkUfMcqsbFMPdGy8DVkhvnILTbMJYEkeZWdm4+nITRNUSVUGhR7nzgaVfT/W2DsCic3IapkHvRmom+98bIYGxxIvvXUdxWGwOZNgGrYlgFByTmgPitLJUROxtLsn2mz/efVdZYZys0QK+ynCBlJvPJkPwwP40s6j1+TcRTuTFKzsgDAvGzHw3Cq9lWVusDLaC6zuHtCGAWW2qzZK1Xc1RBFCu4P6a72McYKLfps6sSCOCk2arkAL/AENXg98HdStIGzOWOY/p/cuY1PulaO0WuLFCWI7M1WL7n57DVcMm8T2snFlwVKNYIwR38an6punE/OLcgxgqEkKlSF+0dn7g2K74vsdPA7+SrH+r94QX+csO/wCg0rqHKseLcu+PwAkknQKZVSyoJLyIxbxYZWaxY/t2oaC+p/p5J4hPDFGkvG2CS8xJxw1ofcJDXIAYIBF3WhUgZXdfUjaiVJp1IINdiASQbsUPOT31O3S5BNt/QnR3lulqmRlI82cHBDYrTxuM8CSW7TVi79m/103TN0HNnby0JVGceGH/ADLn9RY8jX1JtdysqK6MGRwGVgbBBFgj9Rr5Q+relSh2lkti9FmWPihJBGWGPU5LJYIBPEnyQL5+xD9onouuw3Dfw3P8Bj/Kx/kP4Y9vg48iunCe5JnK1IOLZeP2ndGcmLcxcuUalbU02TeK+c/3rVBTebl7MbRzxSgcgeIZStWebDHbIYrXbGt7mhV1KsAQcEEWDrJ/rP6MTby+pxBgk7WORjbvxz3U5Iz8j41k19JpuaNehqppQfbuV7apJJEskDKi0HLWWZFZfKgUcX2cEGyLoDQs+5eFmeUAA8WLIMFaUMewzQLWfvuwTnXfSIxCaRpeKkjBAYLd8a40a8A3olN0DM0UDtKjHgVUkRtbVQjsgWQGoUBZwe+sfpfBs9S5C931OOFisRV0lSMllIa+MYRxYJFnmT+Cfg5E3W2Dckjt1icgMzZdbrGRbECx2HYGhpZu5lkj9iJG0JJPHHJK93tA42hVDgWVD96Gouh9eaiQDVnkysAym6oqw7msGxf5IOmSbd9iPCp8jyBow5jIK+68Eh8WoYMfNEmjam8jSfr/AFNUcwuBJTErIyGPkD/TxeiL79s4IFZbzerKyo0UpXDIxU2eX83NbFE32asdrB0X6EieirDgLYor8QpZlZSyvRybJFkAdjQHLTyWOCqLyhDserB41TiqhCxAUEowagTZsXyWqGO+Lsk47VjEXjIQWAytYBDGuS+DR7jF4+Tr2TbyIZX/AJoTboD/ABeJ7n0/uIAAYn49wLXnrmrcHhjPqKTzLJ6eKFLxZbYm7IZeNHvmtBZWUPdP0sEi2TbcCSOmRyFWh9rdqIFhTZHevByBen+3d0tZSHDsxSRfLunIq9gMGDC8+LPzoGFzymHptGrAEj+UkMGAAJLAimINjBI7/d5N06SWL+HE8iiivABzYN2EuycfGhFU85BKWMYOd706MStxKMQ5BHJhnvyXunEn/PxRB0IFfZ7llkXcEgcmPBAPfZugbtc4z5AsEEr93MNxKRyO0nsBlmUlBQriQqq8fzyKsfyANT1LCpaUKGjk9N6JagV9rDueBAP6e35IDqNvgSTqKT/ofbzqUe6UgiEkkUx4BQcBuSkhlPH4GaytmwDsOsSQsOKUQClHtWeyq2Qe9EUcY8a9k3oMLOhVpBRUKQ1rnkDRNYoi/ivOo+ng7pFMUbB1yrclYMCMilsjFEd6yfJGq53KSLI1GLPNxuWXBjoVx5ELgfAz3uzxGe5OM6ZfRnTj6nd1ByeDFQSKoGiCRnt4/vobYo8kvoS0hkcKTZJBFFW5UCDZUggCrzYsaK+ker+k8qvkqAGLsTxZXYNk9lCqPb5Yiu+DS3K/P9A3LY6Ro/1L0n976duIPLxHj/4gOS//AMgNfP3TIkiUoT6YmXhKjIC4YLyR15gNwbJurVlNHI19LdOONYtvujyTq+25Rl4JZTGtKtcGI4l2FgFQexUA5NjW7qJVFLz4GHQVtlf2YdnjikUOMAspoMhscksZNi+Joggir0y6jM3p7aUEsojhQPy4sDwC/wByCHQjvgZ9oBW7OZWjhDJKg5PUjIV+7hYHhgAoYrfnHzo7adSEYkikhV4ZF4znl7lmjlcB08r7fTalBvBIPI6wpdng3y91ktMfSdtuMtJTxx+0ykFizdwpCg8bsEfm676XdbnR3JkIJK3NI3+7LMxPEMCQGRSgK4PxkaqTTCXbOjuvcKrfeCfcQRnBPj4s32OnEq+ltzDJIWikhC+ulWRQ9sigk2p7Mt+2r8nUa7MG6njz3E0uzSUiMjgfVdFkYklQCRxYm+SCwaPuHjvopNnuhJJtJJ1i4EC5G5RswIoqMhiRXYXjObGod/sJBLwOXYBzR9okT2NnxyW8GiDjTJN06PHMOSugFHiV9wyP7DvqOdIdRT4OoOlvEFDIn3cmRVcROLo0AARdZAwPFa4k6VGSSHVQTYUP9v4znHbOp+n9MXcOkfOSBmcIx4kgs4PE+7Itqs5BvGe6PcD03ZHEoZCVYWuCDRHb50NreUC80hj9QfT8aSiUNKBKWbiWFFQeN2AD3A9381+DrmSbCoopMmgKGQAfFkmhdn40a9Sfu8PIFlNFgoJ9xFLyYDtQPhVs9ySdDxpEFquQkd2WYMDIiqwUAnKlZACeLIMgEGxgZkuRlUex+6ruuaRMBbOCsgyBXCOrF8aY8yaW7JJJsVRetdKfbycSMN7kYMCCPGVPcHx3Fa0OHZzLQhIcE0CwItu4BIunI7D+ajR7gA/UfSpd2iSSIsbLG5jKivUoxiyO9AE5Ob/A1bo6m2WeCjWhuVI0n9kP7Sf36L933Df7VEvc/wDFUY5f+IY5f4+cX3qvTUniaNxYb/I+D/Y6+Oen9Uk28ySxOUkjYFWHgj/p4I85GvqT9nX7QIup7fkKWdKEsd9j8j5Q+D/bxrqcrJy3h4Mx6j0aPbStFJCCFxReQkdxZXnxIP3KOPGqrUG03MW3kVo3iIjcspReAJ5clpDkY4iq734zrZvqr6Xj3kRDCnAPBxYI/Fgg0f11i3VPpmSHi4QspFNQBHIWDxtuQSwcnN96xfM1dNw7nU0NWMwDpbyvEFkj5cUY+3iXFgswoHmyGzijx5WKzyE6NtGqF8szEIssDAMxNDieVVJVWklLIBYNg8m8yPIqAIp42cmskqQLAJXiQTTUbc9u59h+n64yLA0L8gfWYhVVweQYEAs1EDAXzRoG9VqXJbNYXnn4DTaiUMskXqM3DkthSCtEDkgYrkDNNg38akhaKRmEygggH0jYBsg0eLYF2QRa/roHcby3UfYCGPp9+DNXqhf6k5jkK7KVIoq1dbTbet7kbkIpKPIi+J9ntNAgM1rfYExk4shk80itqlkK6bHs4ttu3aFSsgKInFSUR2CWGr7grdz2o/1aRx7WTZANCf3iJhzNWHWxRPESEeooGQpU+0dxR0SjFEKclYRggjtyFmmIJtmrHyPcKB7mSMsfDgodGAdCHHICzQYiwTamiM1WNGV1jzz+Axrd8fPPxE+0+o5ZGeRpy6lAF/3lBeR/3gYs14xkpls3psOququeKqb4tKfaQTWCStsSCCO3cG9BdGRJCI5yFomiQCY+Ru1YUyqe/tYefzo/fbR4Jg6ylaHBpEJHKiwAPArG4rscecfAlFtkU8ZRw2y2u7ZX3DAMi8RfqgkXYBKZA/GKsgDQ8+29AgPy9F1486BwTX83xXcA4/w0fttqtc1jSUfzMC/JBeWK8gQP+Ych+RqHeb9lAVhM62ywuR4Dm/swWorZJBFjGdThZJ9Z0u4TN06FoyWJCAH+KrqSreG90gB8HwCLHnXH0+xBFepFJRbkic1YqOV/BFAm++M6RdQBRkhkhYciWDskZeuWQCWsDkrA2cFjjRE+7cCwQqcSXObGaC2BZJFsQinFe6uQCqlzyO74XHyJN/PM24EzMJBKa91Lx4jFhOPFyCDVEd82CNG77ejbyRGLk0jLyZLsBmZq/A5izx/76Vxj1QoWQhUBPAKMlq9xr7ThVzYA/JN2Hof0++53kclVt0jHHjQKlXb2k9yxY8i3m8V2CuLm/j/YVOOmvgax0prQEjiSBYPg1kf2ONYV9RerF1LdUweN5JXANgWJHJUqpXlVL3PkG9b3skoaxfru7j3Cifbj1CC8swriVALkkBq52pBIW8C8mhrd1H1EjB01bmzj/wBzrP0+SQtZEqNQwByv3CiOPZlIBrifwNLdwqwhHLl2L03NR6YsELnlyoMVFEfnGoC/+zhtsBLHVm3UMnEm1AYqWWqzTNgjTBNje1aeUgIG4EVyB7X7eNnuKJwe1DXPzaXz8+B0FVN+f2E776hfgId3to1bBEhSgQexIX7gaXKkdjQDAEAbORUkKolMgMopjJ7lBI4+WAZlruaFm86B2kEPBvTjUIQ/DlkglG4E3f2miQMa/dI6lyXigVW3ChCSAWAbuATke0Xir/w07/ICXPuRdMl5puJfdSqIlBweRccQb+ck+cHTBetPG8DiONhJCtLIodXCuy0QVtGAAGKPbtY0q3e5VtzHxAVPaSAK5e85b+pqvJ+aFDGmfV4jJtoA6h/Qd2Wm4hlkVSATj+Yea7n40U49/PKFaknY32/VYZpozIscELqRSgoB/UyszZpgPtor8aRnpZOWaNz5ckEsfk/k99MI9rBGoj9YKUUSBHMlKXRWKxpfHnZNkt4HbUf7yBgetX/hT/vpZWsRDGXc73MvJ1Y8VNcbHfiFAo5r7Bxuro99B9T2D7Zo3cV6i80YLgWTiu3HuK7EY016J1mJNys7KGdAeSAcB7hRoFjxHEmu+D30wn6fLOFjhYhKPpSfdwVmBpgSV/l4sLru3HOQlSyxnNXjgQfvTq0XAgBnDLxUhwRhRfIk0W8AG61LHuN0ZPTIWN0JsSxBlsiyQeJ5ms4BI70KOo9qsaguWYuica9qlA9k8FRvaCq1dKc4uidc7DqJ5+qjcZHsJwBHFSMla+VJ7ZzqV7ku+BJ1zpAnqWSR/VI42IxxeryX5DI7djYA1Xegden2G5WaA8XQ0Qchh5Vh5B/7Eaumy3wWPcMfY6ozLeCrAqRj+oDkB8XelG86Km6LyRqUmbPpKKQk+7ln7UKi8YFk4UVrXoariqlwZtfRUsxR9C/Q/wBcQdT24kiPFxiSIn3I3/UHwfP6ggLvrb6MM/8AEhBvuyKVHJvDU2CePIHIPY5qtYBtJd50ncRzIVVvBRleNx/MpKmj4sdxg+QdfQ/0F+0WDqcXtPCZR/EiJyPyP6l/P+Na2SjHVjRgi5aUrRk+/wBtLGWjk5RlTnkn8VbBp040xUeeLi/AbsZtvto5U25/eyx4cizhpACy0yH3cwqkUOIUhlJrWv8A1R9KLuwCDxkUUG8EfB/vkHxn51m/W/p+GNivH92kAvKmmNZ9wFNZ7MRn+odtc3WjKGPwZ0tGcdVp9+6AOtbeSNVHJJCuVdCQZIz7SmVCs6niVViGsBaKsAK9DJ6IkK/Y6FVI+0Fx6dEGiqqxU1ViwKvsfuN9ICQsh4xKKk/3YWwCxLciTkVg5oY8aH67yMYeQhmJfbu2S11E6MSc8r9MAm8fpquOWi1uibZ9ZVmYSOIpCoMvI0FIJUt+b4hjV5b868kVi7NCwik5MAvEeGUBWUigwsDsfcw8NZC28bTJE7kxTQqUNpyjdSww5Uk8CGZcKwrBq7100HpyGaR2K+pGJUb/APTFKGVlOT6WL7kEsDerU1fP7lTi64wN4pf3iGNpCBLyLBzguG42rcePtwartdgCq0XuIiAQftKKQvLkCtmitn3Zu6yCTYGRpX1GSQlxCij3swUIGj4X7gVBDKyMSwI+4OR3A0P05g5Ks0vBwVcx8kCg3/LZBz4a77edI53ksjDb9xNyoqERjRDe1qLfK8ewFfBGR3onRO33b7dwRG9kH0nkHBVo0WU0fHesqaNHGhekbs0XKH3EgXQ89u/+l9/00Z1+JzHtgTkcpFiB7I6gciB7rLKtD+nkaJoari236iySjXpFv76wZWljBaUFQpDKgKAWt0faGq2Ulj8gmwRszLB6Xqqr7d5E5TRnkDRsiioZLUP3GaNE0dLutqonQxzIeKVYY8VZgwPEHvfIMexskeNMvp7d/wD5eb/dyAh+9cao12ORRDeaB72NO4rkrcpJC/pfS+fpqhblI3sQEG6AI7rVryX3Cjk3reejdLWGNEXwAL+T83+dIPpX6Ijji27SqHlj96tn2swBx2OMD8121dYotb9DSa9b7mDqNZS9MeEKvqvra7LZvKxA7Ktmhydgoz8C7P4B1lG03LQnkoH2dhJalT8+m4sfhiB3B+NWn9qu4hnhaKV6WI2FtQHk/FnkSose0ULbkaB1l/SYZ05emkMaKylbpWcLf9Kkm7J5PVfPYap6r1PD4/Av6VbVlcjGOZH5JPEFLNzuI/mqAU8aXGKybznRO43B27QNHIssDcrJtSHoUjr2APyCQTXxkzqP1XHOBFvNuFniFLJGeEmQCDYBBBWiP5SCDkHSffdRfao7grLGTxDHi3MGwDVAABgvJe/u8jWbbbo0OVRyF76CEkfuxISQFvTIyjEnkvb3UKorQruARWuDDEEjiUssityKjyBXFQrDjkg+4kCjQvOiIJ9rFI6IJ2AUcWZPc5NVysCkPcFRTWPgabbb6gSPifRHOOJljxyJd3vkRWAExWh9rI13G4lX2e0jk4Bu7kDtkKDZVqq6F1YsH40y6TJI8UYSIyFS2CtEAWys3I8Sl01mqo/kaUruxtY2AkceqWDqFVwoOCoesMfOcAUDZx3sdwrycIy5WWl4xKWdlGSOA+75Iv48aji/YFXkl2HUQXKOHjEvsWUqrDmx70r+aNNRH40EehOO08pHzwX/AK6sXT9vAySMZoi/E8YmQNIoVqJpq4SjvxBvvdaAXpk6jiJ1YLgMYmsgYs57nTLclil+Yktrk8tkQ6OpQMgDyA/cx4jhxFArkcuV5Jqq/t+i61IB6BXBbi0NcbzRwoBP6Hkp8gjUm06duoo1kcRiAuwWw5ZQr8Spp/Gatrod+2mT7pOTSEozAkDgvptIbABY2XWMAAceVA1+dB57jY7IKn2/CPaS8FSNlN+0nmORDNRYe6mJ4tRqqYVQr8uzSHdp7SI3ZeXgkclJOAK5oboeb023HVZDDHt5g5ALiLgtoSxJpgBalbYXVFaNqQwInVNtK8bMyMJFKXyuwqqVbAz2I7dqB0G0pBj9XPmf4JIoopN1IzDlGGKqlcrr7FUHtVLk3VDGo4tpuH3HpOFMqDk2eCsB/E5A/mIgknBOSc6F2eyaN0BbksqyMrAEXlRRHYMF54BOBYwdEqpaeSIEMbC8lOKwCbNYAPnSvH6hVSz9wLvNsksTpKKtStm7SRVam/WwoIvINeRqlRbLc7RxOnNGQ2sqHC+O47A/82CNXQ7oOjPILDAlkYWAS1rg/wAysQNFRTJJFI7qH4ceIZVFMWABA89u35GNWaWtLTwV6uip5Ld+z/8AbZFPxh3pWKbsJe0ch/P9Dfg4PgjtrTtxtklWnVXU+GAI/wA9fM/U/ow7j1ZIQsTIoYxVxDAtxte4XNWGoZHa9d/TX7RuodJKxSKzw1YhmBFLdXG3cDHi1/GulDVjqI52poygzXvqH9kkMyOISI2b7eQ5hTVCsgisV3rVT+p/pCYI0kiMFZxyAawrAD3jHljQb4RQb76un0r+13Y76l9T0ZT/AMOWlJP/ACt9rf2N/jVzkiVwQwDA9wcg/wBtVz6aLXpwPDqpxa3ZPniJHR3BTlIsbUoIUEPGQrkE8gp5WQB3FWO+h+obmH0duu5jvJbvXJKLj3K3ujywsHu7Dwa3bqX0TtJgOUQBX7XQlHX9GBsfpqq7n9ktcgkxliYkmKYAUx7sjoAUc+SBn+YHWddNOP8ARofVRnyZ3A0DsnIhcVyDPyAIAJqn5GgPGf766+qpgWO4RkklBA5xgorErxsqQOLA+4ntbEX8XDf/ALMXjQlIlcgKUVQCeSgKeQoKQ4pjiuQPtAcgMW/ZKGCgzkLjkgjQAYzxIF9+3K60i0tS6SLfp9OrbM26nvng2sLpEpX7eLNR5lS12pyvFa4jtxBvJ1z0/qySzI/pzNKxUGMhUHHsOMnI2BVfZgC773o/VP2TtII1WcGNBhGQAC6s4OWNDJ+ABQ1N0n9kEKRKJnZmHIewlRTHtjvYAvlfnxploSqtuRf+iC9W77ikdC2J3BLRRB+cnLHgBhYN0bUdz8i/I1o/019GiLg8gQuqhUUCwmKZrNku3k4AGB8l/wBH+m4NqpWFAt9z5P6nzo+SRVBJIAAskmgB+T4H51o0emUMvky6/VSnhcHKx6rP1f8AWKwBoYmBn4FiP6AF5Z+HYA8fzROKur/Vv7ZI+R2+xdS3Z9z3SMeeA/4jfB+0f82qT1SLb1HKu4pXxO/IOXYsbNMwZn4Vdfce9Ven1tXb6Vz5+YNDR3eqXHn5BfWN/tQyqu2ccvvMiqpVsMvGRUVmLC25H4B179U9Pi2kkU+2MjRbgAsxtgDdK2Bdg8kYePZ81pXv9vJuI2ZJFKewqCpEvDiqobJ4ggAFVLdifnJPSumysrwTbhAvBiqurrTkAqwBofeqWQfBwarWBVw/l552N+eVYX9Ry+qsM6xKsZpPSQhm5BP94tizF3AF4N13NedEWKMM0o5epH7I/TWzbUL5gqt0TdE0BQzhd9S9fkQ7aOQuHijQWRRAq1X4IUXkXZvOjtksf7sZVY8lKJGoCkWeRyGuwFUgCqwMmwNBriQU3W0iTqnMGLm0ZDH0HB9q+8HgynBi5g4wV/Ixr90vq0YlI3IAPHl7RJGtkdiQ9qbBU2SBkgEa5n6Sg5BaUAKQtH/ecBzCAWT7u/gG+1gak2vRkMr2WlEoLIZCUBQEsoxWGVrzkcgD+Yn7gfsvvJd/vttHHxRonMth4lPqhEBDC6HHkaA+e+odv0mLnF6AmHq4RSCqMQRdNfImyBXjF9xovbdM2DKQCvIm14+e5yIzdH7bHY+DnUW9jVGTh/w7AcEBmwtEtX3pVAgUaOBeJJpKgadyyMvqWNgJNqRFyhl5xvR7mJSyEg2Azd++QD4xRl65uKxC1f8AhOrH1Pcs3EySlWcD+InZRy48mYL91g8jR7GzeomnkBIDs1YsJCQfyCYrIOjb9sdrIkgvc7/ltUQB0k5lmhkJQFSq00bdlZSBYYDuPjSafcnin7ztlIU16oKkMviwpIVr82L8VWiN30xiI5ImXmLFEFLIokWbHbODfaxnR+w3spTjJBDTIUBYDlZBAvhQYkj+bPn50t1xQ6hfuE7/AHsUMkLBXLVbLISwHLiQAQ2UYAH57iye0q7uVo5dwxvhICx8kOBZoDw3KxigRpH06J9xEkRBEkR9hIylkK65yA2Gr5X8nXu420i3GzA+m1socrkis2p8dsV3yTpJRTGjKqP0O3RlnNlirLIvIn7hxB7EG+PKvI/xsyPoxUoyKUE7ZTlyV3UBzlrkVrCEoTRwfGPzQ/u6iVRHJDJ/Dkp2co7AkWeEZTkpIBrupzeotvt0eL2tLyjkBUg/7sBfbk2WP3dxRBIzWGtpUxNttOKC+t/TJkmm/d5SEWE7niw5EDiGKseQ9wJYdr7WPIVdO26lbclhYKlWCAsCM8ycUM2vJr7DyGuz3zBfXY0WVllPb+JkMvEZ7+B4ojFHVfaTcB6dC5LBeXIMMnjm+y35I7aLzhEWEWDp299EgSycHoGOeKvbZFnjyKuhAIYZBAPtFaV9d2TOiCYj0SPuKgekTRcIFkIV2alVazmxo7bwypH/AAzEvtKngM9j/Mw5tfwT3OpusdXjOxVG+9pwwFHAIjq8eawf+Y6kZPFBnFdyhbv6WfmQoUKT7VL8iAcrbBaY0Rkf4DTLYfWvUumFFSV1UqrelJ/ESmAYUGJq1INAgj8asczNBPKWiUxgIsZkQMaVeB5Kw9rmlN1+h+RerbtDBCQFYSxRMtgHMaAHH4ZGB82rDWiPUyXOTNLp4PCwWDo//tGMKG62t/8ANC3/AJH/APu1cenftx6ZLXKVoj8SRsP81DL/AJ6yBOhRbkKzkp7iPYAWND+wI5Ed896HyIP2dOwcpPGQo8hge9UQLruDdV3+Dq+HVQfOGUz6SUeMn0Rt/wBofTnHt3m3/vKo/wBSNEj602X/AO723/1o/wD7tfM8H7ON26SMojYxAM68xYUgEN2qs/N2DfbUfTvoV3OZI1F0DhlOasMSAR+e2rHrwStsqXTzbpI+lZ/r/p6C23m2/wDqof8AQnSLqP7a+mRXU/qEeI0dv8yAv+esL3P0BJHOYzJGQpPJ0N0AvLGKN/g99Otn9CwRxiWQiQkkKjyBLasWqkHjZBoNZogd9LLqtNDR6WbVstPWf/aHv27TasxPZpW/8iWT/wDNqp7zqG/6k3HezOik3HtwPTSQ39oAwH8gOCxF1nBN6N0f0YD7Y0lYMI5IwCeS2y3YJA42GFjkreeJB76ZK0gI3CRe8DjRfixv7SGJzWQPwfIrWfU6pten+zRpdKk/V/QoniSHiUQqv2k8QrA/0tn55ZBIJ7E6P2XTF3EiKjRxTOCqspSRzyBX3IpbiQxGX4Gic9iHe52rFTL7zHHRlscmZAftDgeoSaoBnPbvXt0n/c4wwEOPaX5cCFkPJRV8yciqb5Pa++aK+0apP7LJp/SgHoysachfUTvSRlAVBAOHXnZr7VHc66650eVKn9T1IOP8ORVQl7okMQFpxn2PnvkZ0PLIrRrFNGWKv7V4n1FPHIFEGqIYfBF/zGxllMZZVLyIYzfsIZgFNoVBNG8dzVgj8FA4zY6dYZ4Vg3DGvUQ/7o+pGrPGCyuRSg8grITdkUO+k+ylj224jjbEUsi8XJyigEkZwX+0AnAu6vs864iLJMsRDxzQn03/AKkMkTkgjyMA/wB/jFen6a+4jQsgZiGIsHix4MbFecG1+exI7Rf+WRrDku5ZN7uouDIiXLz9hDWFQYBA75ajZAxgZOl0sk4lj28jzTWBwUxhLJUBqpbP9JN/rWjunTOqIeKxUSPTQcSKAzR4/I9zeQb73rmHcvbt/EOPYw/iBo5Gy1sPtBjRSQSK4+NFpiJ5F286Sy7eT14R6QsxyMadGBCHgSpU2xAK3mh2IGph1BQEZlkUkXGscYfzeP45of8AMT+NH7DYtuH/AHcp6qg8eBNrxGRRB9o7kFSDeb0l650J9hNJGPtBV0fvyKVyUiu5iKsR2PE/kCJbl8gt08PkN6q4YRyBEk5qBIFA50ptcVYkCkqTnktUWZc14ybbwYx+Pb/1o/4gasmz2zOeI2xkjKeorI5RkANOv2tyVW7XkKR8anfqykk0Tnz6J/zO3JP6kk6G5fadDxbjwrAur7lAHjX1o43NlXYSsJBdtaA3V4YjI76Jj2u9jQpJLwjZQSVUm1bCklgOPKiKBN0e41bv2m7REhi4Iq+w/aoH+mqptv4nr8/fxlAHL3UPaKF9hXjUnHa3fYENW4prgm+nNgXeT0pFUuBGfWZuTcT96EY9vIKwAwCMCrKjrLJEvAqHkSYkyqbHHiV40c1yAN+cYGNah1npMLbeMNDGeMsXG0U1ZzWMaovSIFDTKFAUuLUAVkPePzQv9BqSSjjuv3r+RYS357Mqx6s8cqqkbyRuP4iKMkWK7iiR39wrPjuGmyN/wngX2klPU5JJxZiwHto+SbDgfrWUO4lI3EoBIHDlQOL+f1/OmTubjN5ps/oy/wDc/wCOi6ikFJtvPeiXa9SSCc80ZZEUenOqCVmHH2m5GARx2J4vTAkDA1xtuvJEBHOsvHiOMo4ychxo3fp5Gc9+1g/cV/WIwTIxA5KYgD5FpZo+LOrj+z33JuVbK8F9pyO0njtqSapWgRtW0/LEvSX3PqSBIVkokiNZFVyt2AFdDzNUfYM/GiNx0/8AedvKwZovQYPIFIZkUcQ1e0EcCOZvK/GK1FsDabQnJJisnzaAn/E50Izf7PM/86unFv5l5CTlR7i/Nd9LFp9hpQa7hXUInjUMWEnJCwKilkAXuKtSScGsWbwNRf8AuyMbI8Y7l4uYVUsWVlMbFlBJsUxsD5J0r+m97InUfSR3SJiOUasQhurtQaN/pqL6tbikTLhl58SMFff4Pj+2rFpOM455yJ9Lvi1XBL0jqGWQxuFtW5KMxswArickWLFAmqx51eug7tZXMdCTiFDqAokr3ESxrQbknuDFh7geLCqOvPppuUe1Vsq8ExcHIY85MsPJ9q5PwPjVd+rjW2hkGHVwA/8AMAVyAe4B+NDG6qGp7cMabLqUUz7iKb04pkDRMyco/UVTQA4qT7hy7ns2SaIIz9PjSf0gWblGskIBolebq4IYuGK8AMcbyRjUn1HtUXYxyhFEnJBzAAavTJrl3qwMaI2mzSWGR5EV3SEcWZQxWorFE5FEk41XOaq+zx94Yr27Z+ZLBKjGQSKC0gVVXkY3V14RhrIwSpKk5GfcKJtAZ3Xgkt4rlIaJY8mAUV2GWwMe0fm0P0/vHkEbSOzt6ji2Ysa9MGrPi9XfZD3bQ+Ru/wDyA/6gH+w00o7ZbH8f3JFqUd6+BDtpxP7Yyrfc/BgcqVCAixxZSC92R2/mvUfTN0lybVooUOAeYDq4YniwY3UTL6dcaUWTjVn6Qf8AbR+gX+wgFD9BybH5Pzqr/WkCrPKFUARpIEAAAQCRqC/0jJ7fJ1FBO/Pb+QbvUiTe79Nvy90ykxekISXYR44uByNVizytrrxojc75bSdz6aMrRK+Q49kRU8QBS8xIA/cl8HIOhvpaFZSpkUORuIq5DlVgg1fawBf6D41Y905ZnjYkobtDlTRarHbFDTQlut+wupBQlSEDz+vKyRsvuQ1KoZPTAq+ZZhY4Lx5fdnF2RqPabolZHRi0jweniwWNqDk0f6e9Zrzqrlz6Qz5Onv0wxC9Oo95lv84Bz85zpdzoMkkxi+9V+TEP7XtWFr6Y9IhzRVgV/qQqb+O+gTuVYMfUIVQ0ADWCFIJWZeNVUnJSFo0QfODt2o/e+o4/4Mp/uQl/42b/AFOlaY3FDtwXHj/eyj/TVm5x89v9EaTfz/f/AA/HozyQSoG9S0VRLL6pJYMrNxLWoU8exzj86Y7Pqkse49J3aPlJG0FciDGMsFokYquP+I0AZ2JFsTkHuf6hpl1Zz+/7TJxDIR+Dx7/rpt7aoT6NJjOPqjzRwvtAxeGKmIR6YdlYUAQ6rxAJFCzpJ1DhuHMLTAyLIVJZmVuSx+mA3LABsgk0e2dT9MnYBVDEDiMWa+9fGqbu4wV3zkAt7TyIs3fe+96EHupeew8o7XZZH9SH1UVPfGrAe/JVlf3AEeai/NMb7Gk46gBgxmxg/wATz/8ALp2yAzRAgEcEx/8ABH/3P+Oqv1KQiaUAkAO1AH/mOq208UOk49z/2Q=="/>
          <p:cNvSpPr>
            <a:spLocks noChangeAspect="1" noChangeArrowheads="1"/>
          </p:cNvSpPr>
          <p:nvPr/>
        </p:nvSpPr>
        <p:spPr bwMode="auto">
          <a:xfrm>
            <a:off x="155575" y="-1470025"/>
            <a:ext cx="381000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data:image/jpeg;base64,/9j/4AAQSkZJRgABAQAAAQABAAD/2wCEAAkGBhQSERQUExQWFRUWGCAaGBcYGR0ZHBoeHxofHCIgIR8dHCchHx0jGx4aIi8hIycqLC0sHh4xNTAqNSYrLCoBCQoKDgwOGg8PGiolHyUwLCwwKi8sKiwpLCwsLy8sKi80MCwsLC8sKiosLCoqLCwqLCwsLDQsLCwuLC8sKSoqLP/AABEIAMoA+gMBIgACEQEDEQH/xAAcAAACAwEBAQEAAAAAAAAAAAAEBQMGBwIBCAD/xABEEAACAgEDAwMDAQYDBgMGBwABAgMRIQAEEgUxQRMiUQYyYXEHFCNCUoGRobEkM0NiwdFywvAIFYKSk9IXRFNUouHx/8QAGQEAAgMBAAAAAAAAAAAAAAAAAQIAAwQF/8QAMBEAAgIBAwMCAgsBAQEAAAAAAAECESEDEjEEQfAiUWFxEzJCgZGhscHR4fEUUiP/2gAMAwEAAhEDEQA/AE3Rd4ZOKn3Fhgdrs14/OgZtuyuq0wod7J4+Ks9/76sXUPpncbPiu4A9FCwjZOxs2Pf/ACm8gGv00q6nuFZY7ZgXOHXPuBI8ds/jzriTi06O5GSa3IN2WxefjFNw9IZU8eNNVZI7X+NRbTdJHw/hLCBac1zddiR4HYH9NGbLYTxQCVpGEjn2MRhwQc4waIph+RoPaq8hkaYrbIeIBsFuQoWQO4vvou0qYqy8BPT+py7ePcQqqeo5AaRqZWGcoc33u60EvsoMM3yIuw1+bHezehotnNbk8PaSKNrVeK+fxo7bxoXhLSApQEpAI9LkwP8AelyaGL0uXgswiOXqXtdCM3RBphXcUTmtCRdSmCswhRhfC2VaBIJx57DuNHfU0CnfSnYl/Q9pJ9PkgJGeLMO3n/TTSfbq6ozSSy0ziRgsa0CVC+1VGFQCvFlv001U+f1K9yaVL9BN0aOaRHDSQkxoOTOMsAaQAUfdftsVg586XbuF4nRhE6iWmCkcfuxyUnFWL/W9WHps8EJ3KhWmWVOMZbiBhzmhgfB/TvoM7eR1Yl2lEa4BOQAORAs0aXkR27fOo2njzz8AxWb7E/Tulb7cQ3AJGSmos2Aygnjxv7j/ANdCdMcIY3lVS3K2R77gMuQKNqxuj8aN6T+8wSStDK8YADMpIF3VUpPuBwbAuvxpXv45ZpJZZHVPUsg3TOfhQRkk2cChnUwlSVMmW88HJ6QI0eFJOVMQJV7V+Afzd6ddM+nIP3dpd25ZaIVeXBpG+QgyF/N+L0t3Uhj42Fth2o+D/hmvGpYukGSRo6fmBy5M1UoXmQ3LAULgY8D5ysZOxpRVCzab1I+QBaBVJVTKjTRsMkZKmsHyK0z6G4maWXcyr6caM5ZQFRzVKqKoAF+0ChnXvT+QSRT7jJRW7OOLHkbHcdvjJOp/q/YwcI44wqrHxtRx9jCuSgqaYgg/Om3C7clVWIKLMhFLyzWQBecV2B0/6f8AUMLeksRLelIZ5Cp+4lgqgchQIX5B7trnfblGjhqOON1sKyg8itk8WN5Av/L86gPVYSG9p5gUvFR9oYnAFX30LQWnj2IZooZdyWmjPAyBzwIDMGWit1WWs9u94zo3pu4jRnaNAEjcsQgNUhqz37gAkdrJqhpfGSxMjWl4QDuBRHLF+67x4/w15L0ELFGIdy7HP8N0PFPcDgqckkeR406dqmxWtuYoN3m/V9vMzrcr7gPgYpg/JKHjN/itEbiUbiGOZHBU0vJkPMmMAmyKVgftDfd3B7A6h2sLAhZVMYZrD8WKHBzyOfDAYAu851N1bdxpDHt0tVWHhxDcTzZi0jY/5j/kuhwqYVl4IOqb2ST0xVKooEEm+5sk+cn+2pdnMqghcqaNf1Csk/r/AN9Bb3angsTO7JKfaw72K7kCz9wGoeotNtxwlBGTxlUAiQChms47aVJ18Qur+AOVEf3OTQwAKyTQ75ofnvXbVhh6kohf0QwkalINFGDE8uQweNdgPNHVc/8Ae7zR+kY1ZCwIZhlaNlh/PQAyQK+dSdOnCzIrhWHEtz7fcuKJqhXe/k/GnaayLd4bsuQ6LFM0M+53JUMCrRogpfTANEscfw88hpVFMElb0VSWNWpDJ9rDxY81/wBNcbbcSPJEX4xoZFQjkGYLIAS5AFVxCr+OQ+TphutrJs9zkIFPJo1dOaEBiuLbK2ARfgjStNq/Yie2Ve4n6ttZlSLcSq/pq3plx9q3kVZs5rx51P1HqIWIwR+9XX+I3IgXZNDsSFFWfnQ3Xy5I/ez6qyOWWT7aeg2AuMA9tS7aOiWCiRQftJPx+B+vxoulVAWb3H76aitWMb20YLm79oUXkkZY+NQy9Pndi/qfcS2RnOfnRnTtyY3kCvGUmjIcDl7FPjsfGO+kZ3aHPOUXnBNaVkas+h4t8rqVcAgiiCLBH5B76rPVP2Ybdzz2rfu5JJMYFxMaq+PdD+Vx+Dpgw1JDvmXzrsyipKpI5MNSUHcWUnfbDcbaNNvuVIhF8JBTRhjkDkBag0RTVltIoN3IvJoo43BsU4wCQO35xrZdv1cHDaA6h9Ibadf4Y9Bv6ogo+Tla4nJ+L/OsWp0r5g/xNkOqXE1+Bj/U+ryGRpJUNyEAhFGCMYAxle35AGL1IvVGiEjIjryis+sii15AD2ktRvsdXDffsxlTkKXcxlQOIPpv9yk9zWRyyGvA1ROp9Bm26uksc6xyFSRkEFASCWkNEX8HuRjtrM9OUfrLz5muOpGX1XgL2HVNwylI4lcMDyPuZu/eqrArRfUOkVH6vB41BVebBuJtiuT2FZyO3nUXT+miDbeuZBxlXKmUhu/2tQABsUVz2013U38JUDNNGqxrFy/4LYvAADAklbIsfJ0lJchcs4Fe825gRCQHjV69lMtt7uPIYHKuVHGD86m23WjEk9Ro8U7AuClAe4mlUdhR49/zjXckKjbssshKo9xRKaDyNi8AkhVu2OPA0t33UQkfCiqs/HmSvp4JyCckNWCQtWfOgNSeAY7whQDBLIAAELv7VUXQIBLhE8KO+MjXGx2ztJxAuSwyAklnJ8DuTYJH4xpntog5ppFAA5AkhQavyT4xj8jQG9csSX5FY5DUiWHs59SMqLKiiD/8Jo5GonYapjHrTLKsATkriieQGMUw/S8j+2hz+8biTcSMAiheckhJbl7ggVR3LE8RR7fnGho3l5oeUdRhODL7w4Va9wPtIasgdye4rT3c+nFt3KzrIZoIxNGBx4MXaQKoB9tGrN2Pb8jQjStMkrxXfxinqErKWiNt6VRkM1hQGJ4gjJPIkd8D51xtenNKpRVtIQzsxPxk980T7f0A0J1Xpr7eQxkk+84Y5FgnPksCf8P8rVt51jRlh5D1IViJFALyjHNmtsgH/XHatF8kbxgou+6TueY4hpBwFFKFHJqibJxozovERyCSMKzAIt2Crl1FsW/uPFWdOZesRpBtuPtapBKReWLDiSfI4iq8X+dS/UWzTeNHKOShYkVglcpGVePwRm+5B7Aafdap4Kqadkf7v6Tx+ohos4dDyFAAZwRZJOAD4vtWv3X9hCyCaItByPEKxBDFQLIVcriia9t/m9J+mQMoR43pGPuVlD9gcg0K/wBNOIOrGP1HCCWZoykbGrQkgcl/lRUUtmsnA8kLGlgskm/ULEkl28ygPRK80lTuax8ggj4/TQ27YoJOSqzyPyQjsf5gATVEqRfbzo3rU0ZO0ETC0iJm5kkq7MBwpVxx4eT/ADaj3yu3AIilHjhoMx5CT1KsCvIaqOaNaaMaEnLdyTfv7GaMtQjjQKMUG4myGo5JJFm8/oBp91GLa7iJmdk4RKgVEYxlpWHJwKzQYm2NrQrPcINsfVpPQZl/laSM/cWVmIF5AWNUBPy3zqODbLFAqr/EkZ2C3kIobjn5ODZ/HjU4z3Dhkn0xskjE4A58rRWOCfAz8k0B/wD7pK2yEcvGQnggUMFUlmH3AYFDBAJOBnTTZQyrMGhPMRSWikBcK1g0BX20c/nONE9TV5F9gHMymS+VGsjiPFAV/gNHdkC+APuRMzNNaES8hxC/apULgdjQwP0B1JLCd2sdzzc4E4ogpuQJHKvbg9j57a86f1gFpf3mFo/4RAIFhHQA8mUZplBsi85A0y2+5hWHgDTyzr6b1XEKCWNfcBkXoNNMmGhR1Xo8jwRe8zCMk+48GAcL2xWCM4vRMXTJW27cDSRryZCxPM/Hiz38Vo3rHR5IRDwdeMsYcsxZ8lzZIA5Lg4UWP0N6E6T1NSZNu6+q/IcJVUg8ezLRNAkX3vuNP2zwJ8gTo24UqZe3IhQqig3yT8CrwNTL1bbgV+6bc1i+PfQm6AhaSJAUXkxRSeTJ3wQBkgfpqGLqsYUD02wK7Af9NVvHA9X2N7k2+hzDp1JBoSXb67ZxBY6a5XcsvbRzQ6Fmg0oSeHr5XudGR9ejcU1EHuDkf4HVY3Eeg3BGhYaLD1n6M6dvczRKWoAMpKkUKFcTWBjt4HxoGX9mqhGEG4YE1xMgD1Rv+XjfjvfnSf8Ae2XsSNTx/UMi/wAx1XKMZcosjOUeGJf/AMOd/HMHkSKePIIhkKuAQRYElDz84zV6C+oukSLIBLtHWM36Y4PIqVVcqBz5s+b1dYPrJx3zpnt/rYfzDVMun03xguj1OoucmN7TdhJKSCJ0ageSvCqWCA/P2irIwRV186YzQPGLb0q/lLHJ/Ti9kd69t51qe+/cN4oXcQxSDxzQEi/g9x/Y6SP+yXpxBO2LQE/0tzB/XnbEfgMP1Gq5dLaw8l2n1dP1KkZ/uJH9QbgJDFHiOSSBeUbGgRzWXjTgXbILqz2zofd7WYsXk4FNz7ucYpQezYAGFYEWMavm/wD2f7yM+pG8e6K5RWpawAOKN/DGAMWBgd9VfrGxl28S7cwuI1Yuom9gQtXOnvgVLAMAD7SxGe4pnCSTteee5fCcbTjJP9RTtw8s3tPOYAkLduVo8no57A157eBl10zdKdlLzWniY3Q+7moSM+SUQg3jyujenbOFtutbSmIZuZeP3sLsV6hwMZCFj4rvqnzQSyj1YQrAf8HmeWO/Fmst/wCG/gAHtqvuizFMPXc8z/BH8Hl9xYNQJ/mIABPfsNS9KgqSKBpFBUlgxNcgXNMMCyqgAgeb+b0IvVpoxGeEYFimw9F05ZDLXIAUL+P100d4juASWIECWFALhml4uExnlGMd6v8AOQo2GUqa/A/NtlDFXiCIJmkDA/cpNKB/QKDNV92PgahG5O1maVygjJtQiUWvsq2TVYFjN2bFXpjuulbg+mpBVJn/AIcIHuOfJvsAQt1/fvpf1bZxLJGCqc1LABWLYGCTkimYUCaLAP3FaNuxXVWId8/GYepH6JlAcDwoYWPcTQPEgk3ebOSdE7XcyRt7ImZVHIPwNGgCSDXuH9s/Gn0sHrxPHxP2h0wWp1r3AZoUfcfj9dC7ovEyQeqrGI0AEXlE3D3e7kwkRyX5I2LOCDeme15FTawc7KIbiUNtp0ia+a8z6aAjwCbIN9hRxojrrbjmp3noLzajNEvKyAPvMaWeSkkGjfH9NLY9mzSD/cwO33c2UxuBVsvuDBgDdOBfbkTp9LsEMCJ+8Nbe643VGVsrlSGxXwx8dtKkuP38saUnh+3wANuojkeX1CqRoQV+xpbPtXiQWBxfjiCbIuj11aaGV2l26HhHCrSVaqCKDlQaxbKLrJ7a8aCDnKGH8tqym7JIPY4UZOM9vzpQsTMXTkRyw5JORyv3fIxYGc1WltPA+3O4YdQ6ZLuowduEASEKzOQte5vbi2dmugACfz21FJsXjlgm5JI0fuEa/bRFca8Gs1Zsmzrx42RuJ/hgqvFQSOQSQsHBr7w3IYIrtWmW96VJyqRnUyKCuFNK1jsAGOVIyf7ae2kl57FbWW/wJT1KXccJpSvptS+s/tVVVSQljGQSeIBJwdLNh0uZZF3EAUhpfa/yR8qKIsDBNdjp71DqWzXapFGCX9rPyNKlfcReBdVf66V9SgSRV4QlPU/3aeozUF9vIliDZN+AMYGLMdVyBN+36AnUCeRDe52Ys4AN2xJIJAHYntn9dNIfpralQWd7oX37/wCGu5Pp7YFVEm5miLDj7yzIGHwA/wBv/wDX50XH9VTxARpuNoyoOKtxbIGAfs8gaFXn+P3It1V/P8GyNHoaSHRuvCuu0cYUywaElT50f1nepBHze6ugB3JPgXqh/Vn1OJduEgmSGRz7hJyBCjuOSqQt49xxV6p1NaMMXkthpSnlLAx3e+jBYc1JXuARj9c+NBPuow5SRihGDS8wp8A0fP47YutUuGOaIRtIgAX3LIX/AIPqLfd15e0WMeex7nQ6vJxAl/hEEhmFSF2u/ZTe4kEWTQB7+NYpdRqfA3R6WF8suMh4ySRsyckWyASawTnAI7Vkd8aTydZi5FSSCK7CxnteRg9saj6Fvtobj9R4po2JWYFTLRF2QBUimwpSiBWRmyDtt9t5Tz3EKyEjKgCNc5N1ZXNHitV8jvpXrT5sMdCLtUGbrfn0mlQYjdVcN8MaBwR3IqhnONEDeJLxMRIJ+6NvcQMWUYVy43lSAwAJsgHSAbz0BMrlpIJYXOUyWVW4hgC1hTRLA1m8ZGpOm7xWDdhIBastLZNgY7EqSDirBOl+lmknY70IO1Q3j3+AwvOf/VXo3b9cZTVkf5f66RdNgkFQkrxZgRZpeQB+1ifYWUMOJ8Y93EEAz7V4nZHZcfzAhryRXfAFHIFdqvTf9EoqnkT/AJYyZo2y+sXU0Tf41Zdh9SpIKYCvIPn/AL6yLf8AUg8UbB+LrxQtYcFQDShSq03b3FyMHHYArpfUmEcrl69NOWWA5CwDVCrAN157WO+rodUsFEuleTS9x9IbKZhIiCKQdmjpf8Vrgw/UaqfXf2byRNJLtwWD54x1St8+m3dT54OG/B0J0/6wXlxWUE/As/6DVv6f9VkYbVrjp6nKEjqaunkybrrI8YQJJHLE0ZlMrsASQUIRCaF+57KqcUa0EOqziVngCRmNuEbnLKvAAt2++ioPyW/vrcOrdM2fUEqdAT4cYdfOGGavwbHyNZt1v9lUu2YyRu80ZdmMkZ4SIrVYKiwVx3W+wwNUz0ZRVrJo09aE8PD/ACFm53253JX1ZyWROMSxpTWKF5LYBpjj8CrwT0ptvGkse4NB2RxIadqQuGrvyZyoT83+NVndxE7aZCOTNKFjpubOVb7mcnsFYKq4UW5IvXUfToyhW25xsQrFrC0xwqigBRBBWjnBGNZ6UVbf5F/OEsfMZdO+pHX1UMIVZ5CAwkBAWy4Wr5eP8hfbU/VdxyTknpAw8QJCFQ0XyuK5WWUVZPnxqsbmeSNojK4aNzyUlDnuCOSryJo2Mm/nTYBZF9w9oYgqQAbUkceGQtZPuz2JzoTVNPsSDTTXfz2CvqXavNJt5B6Ib0yX9MMGfIB9pocwRmv6gc3Q66bskIobgNYPtypVuw+6OifNA5AIsaI3EcSwpLHloSfUg5AlouPvKWK5rQcDsAPOdDbfbhkO4SZiCbUKqHAIzbKSpvuAcG60HmKY8eWvP8BNzuCu5dXZFLAcA1RBuI4BR37lACT82fnRPTYvWUcRT2c9uJ/PxRGRqbqvRo2EatyRnhLrSh1BDEgHkRR5HPfz866ijRQYzyTcPckO4iYhh4ZWUkigLIIyMZHiUn8wRcjtlO4MDe6Hio9zLyo0LYK2W7A0oIx30wPS3HCWGcyTK7SGUpxegMBnkPZnOI1vJJsmga3teiTLA8hkcSKQqqSrK4vvzB9oC2aIvtjTDojbmKz6kZBotz5jiVNgKRlvnHEWKvTfehcv3Jd9BLHLH+9IwuQSmKQAMWN+7AKsths4/QaK3u39KWSRgHAPIji7k8qYlylkmzkkjFDXXVIJ5Lm3DxTtaZrg64FBVOTFmj3F2fk6D6jv4gvqbUSbaRSOcfPkpBwePYqfPkHSum2rwGmkn3Idx1ISoFhjdmLXYjKhfwB/6wNDLE1Zihvz9n/bUfRPqatyG9d043Z5HuQfOa7/ABo1NlEQC87sxyx4nJ8nv86WS2jYfJ9Ea915r9ruHDKj+0qxt4mB+2UWPm1YazgdJTcLI7MQVB4gMBRAD9iKLspIAN3Rqq1q31zBy2cmaIoj28rIPYjGD5og6xYyOk4mV/VlACGGKPl7S9D2gMcFq95yCQMnXL6iP/1wzp9O70q+I93Me0ggkZXcRsCQuWUr/LbNJRBX4BP+mlMNMwYS3fKlVgScDzR4i6OO+R+nv0909JpWEW3crIDTIBSFbLcSykMxNUD3ojHfUzCF1jRhKjQmQ+qqKrszMFX2/aQFKAgGgPhhqlRvk0bqDRGvF2O3VuC82aSbhVlc8RGSSCQRkcrHwRpJHs1i3AWVXZZGtg9LiySvbDUVz4xWpF3M88TQuaf2emzFQGSLk3Grv+bHeqoXjRwgWeMQimnscX/pIQ8898NxUdgQp86CxwF/EVNBxBWaJqWx6/oKwAJxh0KEdrBIJN0ew0PuOm5LbeAytGPdHGOQbAo0lFBRsFVHcGtMenyyIXJKuT7WAJR2BF3RFG+xSyfFHUadMjMKyMkTNzKIZR9vp8fbYFi1euxINGsaMWSWFjk8k2ylgWL8HjDqHZnVTQa/cTxtSPyGUj8a43m3tw490KoObjKqSMqVOaDH22tAtQNaM2vQmDNE4pXblCqtIAgezxV297BibHIVYYgGzXW12M6SMInKov20akYUCRx8sBYIvuDg9tMoW77CSnSpcgWw26sjibgqFl4gq2feCOXFsHjZtaogfNaZdO6cnNSI2YEgBSxtvgZsi/mifjXMVemxjUlAoMgstQWzZ/GSTWMA1oTfwFGVo0ZlYjkGWuBPywYLXf7guKx30z4wKlnIc2+USOHCklsxqlLdUF4/zALQHIdvnQ77p1XKiJWJoJStakfzLj8EEXRFd8EdMi9eWvSjkvu3qorKT3cfNAk8Qf0BqtKul7xWRoHjKTLI3NHBBcUOLLdFaPP7aoMLvUTw5Ecfsll6R9SkEBqVavkzEtf+GQRXfP6ggauvSPqHkAbwex+f/XxrOOkdPXcN6S36q8uQLEMexHGh3AvHFgcYF3pz0uX0ucDkq8bCw3ttSBnvQIBDVZBBNE1m3T1nHngp1dBS45LD136Ij3DrPtisUwNkdkk5MC1gfa5HIcx8mwbsZBPtXilEMqvHLGxBFFW42zKCMhhk8WH8tZxrWej/AFEMBiB/p3066t0CDfp71HqhSFfzXfiSO63mvnI/N89OOqrjyVaerLTdT4MW6n1WRdu6hGK8lYgcfYVzef5+JqhkAk4xaH1kRnXbRm+CWwDM8lKC5AbIXlyYkdwo8asfWvpmXbT1M5QcTaqQK4otuprCk3/f+4DTqnUpNowcLH6yRsgmMas3FnAawAF+0NmqFvijrJBqHpZrktz3Lkq/TetqVXhEsshGQUEpFkgKFb29qyQbvGrb0/o2538ShGUMi8/Tcoqhg4Nr6VK6sME54nkDRGql+5xIpVJWTINIA1ds8rAzXY2KJ7XpztdzOGh/ctwVkDM/AsikFRTUpYJJyQgccXVHsDpU4t0uAz3VuvPuG9X6jyMG2kV4WR6lZgPYGHHBPcXee196xr912UsyLtmES3Rjc2hFnIZfcSQBhjk2aXAMP1L1f1fR3ckqOW5K7LG0Y4kKtFSzMOLrRIujdqc64i6tAiPG4ZnkUekOBYE8h7g62rLWMX8VfaNVwhYyxkY9R+oJRt2iEu0Mjj+IY3knlc/FsOCD9CfxpTs+p8oBG5QyqzhUT08hU51yB5FmvscYrJ1+3Mac+abt40tgQTK77c5H8RMMsbGx2JUHsdDdO3saM8YZXRkCPJFcfIpTKwJUMSjcSCQLrtppJVbJF26iWmKGeaNI47mhji5paAOqgC1Vjm7I9oJ/7IY4uat7BIApPaiL/IGM1V4vTTpO03XrRei0ZYoGBViUlB9xIUe6KS0ypwfkA4j2/rwyzMRXrAhoWQcWpuRAz7WH9DrgEfOqqxZYpW2kU3qG2U37kEooglqY/wDKc0f8+3fRKQT0PY3b/wBeNWrfbEPH60yNBGxHH1VChsY4YAH6UD8arZ6VAchEo9s+P8dFvGSI+lttuA6qykEMAQRkEEWCPxWpNYP+xH9pHpsuw3D+xsQOT9rH/hn8E/b8HHkVu967JxRP9Yo52cvpgFuPY0cXnvjtffWRQTuWVA3pX2JBCg13FKUuvbzKmge4FnW7HWR/VPQoo550jSML99HCglRyU1VE+xlzZIfj5BwdVD7Zt6WXMKK3tduiP63OUslqaJcsp9rAZrGDY7cexyNE7nfQ7g2nqDcOxDWBTK3FiSbHutVfCge0/JJFh3LRGP3UxsfwCwI4i+7geB/KBgHtphuo0nZCZUeZqChs2ou0Zm4nnyZWDA0KvIxrE3WDoON5GGx3ESxBTGhRvaztTEj4UUa72SAfx2rVWOwmid9xXOMvlkWlUlj4YnBDf2ONTyQxo/vWRXBIJhlhkULeQwcKe4ugD2FfOm/070ZXg3ZZlaVEEiAV/FiI5UQzMVNo4Iu7UZrTK5YXsK6jmV8ijdA+tzCuyyqrFlHIcwArX82aPtvLEHwTPvF9T0rV/R4gs6KDIHsK7Kj1yBj4KRd4U1ojqO5jMHJFdJI2JrgAt0GPBgAwYjPA3mqrXEvVyQ7sysGYsQPYyOKAkFCgx9Rq8EclIIxoxw0LK2sHcW6kVUhsFRfCUrIrKDn7SLA5AGhyCt2JBJJK794OPtCCiySlb5GiuDys0bse2vycaVGViQzSwNYNNwCNizxZUBAvOao33NEAqXfRyrwkMXBsN6Rph/zIBHSuD5YCxY7E6tk6KlcgHa7sbeRQ1CNsDuvL8FrYMCPB/p7Zwc/TTAOe35zxg8WR1DFge6hhiRSKtWp82Lqwt3KCAKPbLE+A+GsjuHUgcW88ft+CaJ019aMIpjBVyCCCAqNQvPL7MWeQPHGVU5NKTlz58i9tRV+feJdzCFk5xFvQNcQ1llxkOL73Ys4PcfAfbXcJ+5zxiBZHcqB7eT4DEUPDAmwwAP8AetStHttxJylQOWBHFHMavVduRIJAIoHJFeaGh+n7GWKUiCPlGGJCSmMAcv5QDxDDv+fP5FqpO0UuTqmKunbKKVQEZUnRvarKQXoVTSg8wfNEdwMiq16blQbhAhZVAnLj3p765EsxDRh6trDDlmx7tOulTNyaOTk5U9w3OvdV0e+RRGDd5+ReabXdBom5REWWBx7gweO2PkA4b5GcXoNew259z90z6jIfiFjPHDFo3DDuDxV2+Oxa8ntjVq+nPqUmQqQQB9pN3jvd/wCvnVIg2yScUDSerzA9d1AvupHEOKUkjPcV2zqetxt5CvEoVu8+00xUmr9w5KRYGjCbUsCz01KPqwzU/qj6bTqO2PHiswUhHYEgWKKtVHgf8sEdq1k/XdjJKv8AGQ/vCTcHjVfVtApB9jG3YEqeQIsVVE2dR+mur2FzhgD/AIjQX7TehF9s+4gX+LSqzAlWCc1JYECwyqCLH8rHvxA1r1Yb0px5X6GTRntex+Mxnf8ASoo/QHGHg78TL/tMRWjVlZWoLdr2AtWF4NNOqxbXaGRYw8qgpwoh8lRhiqkA8rAyPxy0L1jim5b134u0aoASPT4C1MYXIK9ss12eWTeiuldOdEkSJi8QXnJt5QHFKQSy32I7+bF+CdY3NOrvzyjZGEldEsX1u8RVQo439jo/Ei+NMldrHGj2PzoVd9Gdw0SgQrIvIemB6Qc2wkVOR40tKeDDtkXY0BtoqRts/JWAdAwvK81mUnw1cWwT8HODr90mB+bRMhYhSyuCAB4PfuCO6jI75rQ9KTSfnv8A0PTtSaLn1GHcR8FdEeQISDIhtxZUfcqsfb25ZBrvpPNs2njmZeCSwqCVJHJgxArOeVGxfbHg6LXeMkZC8mK1ImVpCrCzTkDiwNFRknj3vXbJI5WdoytBs+kURnLM4S/t4gkUCe1jxqqMu/n+DSVYFP05MSsQRwHUhTxamDeCCaIJq/1033HVd1uQDJ6AmhKe0Fkkl7ge6uJavNgC++lWy6VJJBFIOMcuaYkqWHLIPEGxyujX+I7FdT6ECkLye5lBUuhvuTQyMkizkaakmwbrotHV+pPIFQvM8b8iqO8RZZBj3BXZvSU3ki/tznNfk+mC5Lfu8x5G/tfznwulu16fLyMLKSWW4yBXLyCOWLFee1fpdog/atvQqgbTlge7+JnHf7/OmTvltCyW36qTMSMRUkEFSPHYg6+j/wBkH7Qv3+D0Zm/2qEDlfeROwf8AXw35o/zax7rnRGlkKupjkQUoYg8h+WFg0bHJcf4ar3SeqzbLdLNCeMsTee3wVPyCMH8a6OlqqRg1tJxz2PsbVD/aV0QlPXQE0V9TjmwLANfi++rB9G/VcXUdqm4iNXh0uyjjup/TwfIIPnTTf7FZo3jcWrij/wCvnR1tNakHEr0tR6c1JHz9uNgJWBLVQ9iij77wSbu8ADjkZNnsfYZJFjALHsSRS33II5oPcQQwwfBGdMOudPjgn9M+qrqCGyt9zlVYZUpWQfJz50vjgjDqsTcoghIUEcgASxXiBar6jYYWArVyYrZ5dVGn2OspKUk1wzrdbqFtu0igOy1xkUX3YK3I+VrxZNjHY1J0veiPchWZoGOOTCylg+1uIviCSOS2CDdUSNFLulMJDxLCkPOyaHqkszigLYRKrAnFksbJNnX6bbRS20JRxHNxHIupfl5HEcqI+BQIvNAEcPBHL3B4UaL1oHc0G5XfL8hlo8SaJAOLBPzpnsNq/wDuTxYGmkZkthalaYGlYlSO1Ak2a4nQU0qyB2i26rIuXNs/BFIOWa3YULv+wA7a8325dPbzZnchnkuwWruPOCWye93+hjyCWVxk96lEaZYYRKn9forgjwOK+3F5GNIeo7NQiydn58WKniCOJIBo2a4kXXnDfNk227b+KVBHNXDhboBq8DNciMfHzqv9RKswjZWCjN5X8CrGcE5II/XTyk1gEIJu2NekbN3CcYm5tQVDyYMc++mspa2LOPI7nTnc7jcbc+jPEsiyDkt1JkZsFQfcMGiDY8EE6rWx6edui3Nam2HNO4sjw2arjfbHxpnugxt04sqfapCBUv7jxH3dhZyFAH6grbFWhXcnTANnPHuEMb3xv1V4BY2+7iSPbQWmAK1X2nHHEfVlniehK7grSPIxDJQA4NZNEdxWCD4o1EsCtIpKCGS8NErAjBDFY8LxYVyFcTXYAm33XelSSxx8W5PGAql/4ZZQCePD3/yspBL14xWlu+49UAbmaQiL2n1I1VZAME3lWqxyaqFrZK02aJ01d4+f8UCQkcXoVyxQz3JH9dC6H66rIn9RCjgkChRsdrYLfcUSSK7X+mnRjZ2ID3QVqkKi+QBotxssCayaPzehGTuu5JJduALedETnUc8hBOCyqeJoVYP3UTk4vt+T+2m8I5Qc+cxWiSwPEeoCbPYlmxQvu10caZbL/Z94OULCEOxoW/G77Vft7Mps/k6Vz7eRSjuqqFIX2SxuAzEk8shxQr2hGI80dM1mxN2KHy7qVA7wyV6fEiNqqrC1nuAT5zR7kjWpdI3XqxgMPuXKnPcZH+o1j+2VsFj7TkEZ5UfzRwfwP8dXz6Z6+ryelytwpZqIasgZZfbyNk0O3+Qv0Z1OmzPrQuFpcGafVX00kW8m2zIpbBhdifcjZVWN5BypPhgSPyr2042xj5DcRQycoZElpkifzXFiawQQVGORANa0/wDbD09BFt952McgjdqJUI/YtRBoPQsHHM/Os9n3UiAyFoyjvd8eQZmNg3yK3lsDOTmr0mstkq7Pjku0n9JC1z34ON70KTgIlnfnFxeFiyunCjxplu1omvuFEVWRqHp24l9QCo1nRvtUHgzUQAwLG+QYjHGuXbUvTpXWP0ZpI0jHJwyD0+Tk8irWQPcnPjQ/lI76C6vsZIpeSKVY0xSqde1H9a4mjn9dVvOC2OO2e6GE+7WZBNBEU9QDkUfMcqsbFMPdGy8DVkhvnILTbMJYEkeZWdm4+nITRNUSVUGhR7nzgaVfT/W2DsCic3IapkHvRmom+98bIYGxxIvvXUdxWGwOZNgGrYlgFByTmgPitLJUROxtLsn2mz/efVdZYZys0QK+ynCBlJvPJkPwwP40s6j1+TcRTuTFKzsgDAvGzHw3Cq9lWVusDLaC6zuHtCGAWW2qzZK1Xc1RBFCu4P6a72McYKLfps6sSCOCk2arkAL/AENXg98HdStIGzOWOY/p/cuY1PulaO0WuLFCWI7M1WL7n57DVcMm8T2snFlwVKNYIwR38an6punE/OLcgxgqEkKlSF+0dn7g2K74vsdPA7+SrH+r94QX+csO/wCg0rqHKseLcu+PwAkknQKZVSyoJLyIxbxYZWaxY/t2oaC+p/p5J4hPDFGkvG2CS8xJxw1ofcJDXIAYIBF3WhUgZXdfUjaiVJp1IINdiASQbsUPOT31O3S5BNt/QnR3lulqmRlI82cHBDYrTxuM8CSW7TVi79m/103TN0HNnby0JVGceGH/ADLn9RY8jX1JtdysqK6MGRwGVgbBBFgj9Rr5Q+relSh2lkti9FmWPihJBGWGPU5LJYIBPEnyQL5+xD9onouuw3Dfw3P8Bj/Kx/kP4Y9vg48iunCe5JnK1IOLZeP2ndGcmLcxcuUalbU02TeK+c/3rVBTebl7MbRzxSgcgeIZStWebDHbIYrXbGt7mhV1KsAQcEEWDrJ/rP6MTby+pxBgk7WORjbvxz3U5Iz8j41k19JpuaNehqppQfbuV7apJJEskDKi0HLWWZFZfKgUcX2cEGyLoDQs+5eFmeUAA8WLIMFaUMewzQLWfvuwTnXfSIxCaRpeKkjBAYLd8a40a8A3olN0DM0UDtKjHgVUkRtbVQjsgWQGoUBZwe+sfpfBs9S5C931OOFisRV0lSMllIa+MYRxYJFnmT+Cfg5E3W2Dckjt1icgMzZdbrGRbECx2HYGhpZu5lkj9iJG0JJPHHJK93tA42hVDgWVD96Gouh9eaiQDVnkysAym6oqw7msGxf5IOmSbd9iPCp8jyBow5jIK+68Eh8WoYMfNEmjam8jSfr/AFNUcwuBJTErIyGPkD/TxeiL79s4IFZbzerKyo0UpXDIxU2eX83NbFE32asdrB0X6EieirDgLYor8QpZlZSyvRybJFkAdjQHLTyWOCqLyhDserB41TiqhCxAUEowagTZsXyWqGO+Lsk47VjEXjIQWAytYBDGuS+DR7jF4+Tr2TbyIZX/AJoTboD/ABeJ7n0/uIAAYn49wLXnrmrcHhjPqKTzLJ6eKFLxZbYm7IZeNHvmtBZWUPdP0sEi2TbcCSOmRyFWh9rdqIFhTZHevByBen+3d0tZSHDsxSRfLunIq9gMGDC8+LPzoGFzymHptGrAEj+UkMGAAJLAimINjBI7/d5N06SWL+HE8iiivABzYN2EuycfGhFU85BKWMYOd706MStxKMQ5BHJhnvyXunEn/PxRB0IFfZ7llkXcEgcmPBAPfZugbtc4z5AsEEr93MNxKRyO0nsBlmUlBQriQqq8fzyKsfyANT1LCpaUKGjk9N6JagV9rDueBAP6e35IDqNvgSTqKT/ofbzqUe6UgiEkkUx4BQcBuSkhlPH4GaytmwDsOsSQsOKUQClHtWeyq2Qe9EUcY8a9k3oMLOhVpBRUKQ1rnkDRNYoi/ivOo+ng7pFMUbB1yrclYMCMilsjFEd6yfJGq53KSLI1GLPNxuWXBjoVx5ELgfAz3uzxGe5OM6ZfRnTj6nd1ByeDFQSKoGiCRnt4/vobYo8kvoS0hkcKTZJBFFW5UCDZUggCrzYsaK+ker+k8qvkqAGLsTxZXYNk9lCqPb5Yiu+DS3K/P9A3LY6Ro/1L0n976duIPLxHj/4gOS//AMgNfP3TIkiUoT6YmXhKjIC4YLyR15gNwbJurVlNHI19LdOONYtvujyTq+25Rl4JZTGtKtcGI4l2FgFQexUA5NjW7qJVFLz4GHQVtlf2YdnjikUOMAspoMhscksZNi+Joggir0y6jM3p7aUEsojhQPy4sDwC/wByCHQjvgZ9oBW7OZWjhDJKg5PUjIV+7hYHhgAoYrfnHzo7adSEYkikhV4ZF4znl7lmjlcB08r7fTalBvBIPI6wpdng3y91ktMfSdtuMtJTxx+0ykFizdwpCg8bsEfm676XdbnR3JkIJK3NI3+7LMxPEMCQGRSgK4PxkaqTTCXbOjuvcKrfeCfcQRnBPj4s32OnEq+ltzDJIWikhC+ulWRQ9sigk2p7Mt+2r8nUa7MG6njz3E0uzSUiMjgfVdFkYklQCRxYm+SCwaPuHjvopNnuhJJtJJ1i4EC5G5RswIoqMhiRXYXjObGod/sJBLwOXYBzR9okT2NnxyW8GiDjTJN06PHMOSugFHiV9wyP7DvqOdIdRT4OoOlvEFDIn3cmRVcROLo0AARdZAwPFa4k6VGSSHVQTYUP9v4znHbOp+n9MXcOkfOSBmcIx4kgs4PE+7Itqs5BvGe6PcD03ZHEoZCVYWuCDRHb50NreUC80hj9QfT8aSiUNKBKWbiWFFQeN2AD3A9381+DrmSbCoopMmgKGQAfFkmhdn40a9Sfu8PIFlNFgoJ9xFLyYDtQPhVs9ySdDxpEFquQkd2WYMDIiqwUAnKlZACeLIMgEGxgZkuRlUex+6ruuaRMBbOCsgyBXCOrF8aY8yaW7JJJsVRetdKfbycSMN7kYMCCPGVPcHx3Fa0OHZzLQhIcE0CwItu4BIunI7D+ajR7gA/UfSpd2iSSIsbLG5jKivUoxiyO9AE5Ob/A1bo6m2WeCjWhuVI0n9kP7Sf36L933Df7VEvc/wDFUY5f+IY5f4+cX3qvTUniaNxYb/I+D/Y6+Oen9Uk28ySxOUkjYFWHgj/p4I85GvqT9nX7QIup7fkKWdKEsd9j8j5Q+D/bxrqcrJy3h4Mx6j0aPbStFJCCFxReQkdxZXnxIP3KOPGqrUG03MW3kVo3iIjcspReAJ5clpDkY4iq734zrZvqr6Xj3kRDCnAPBxYI/Fgg0f11i3VPpmSHi4QspFNQBHIWDxtuQSwcnN96xfM1dNw7nU0NWMwDpbyvEFkj5cUY+3iXFgswoHmyGzijx5WKzyE6NtGqF8szEIssDAMxNDieVVJVWklLIBYNg8m8yPIqAIp42cmskqQLAJXiQTTUbc9u59h+n64yLA0L8gfWYhVVweQYEAs1EDAXzRoG9VqXJbNYXnn4DTaiUMskXqM3DkthSCtEDkgYrkDNNg38akhaKRmEygggH0jYBsg0eLYF2QRa/roHcby3UfYCGPp9+DNXqhf6k5jkK7KVIoq1dbTbet7kbkIpKPIi+J9ntNAgM1rfYExk4shk80itqlkK6bHs4ttu3aFSsgKInFSUR2CWGr7grdz2o/1aRx7WTZANCf3iJhzNWHWxRPESEeooGQpU+0dxR0SjFEKclYRggjtyFmmIJtmrHyPcKB7mSMsfDgodGAdCHHICzQYiwTamiM1WNGV1jzz+Axrd8fPPxE+0+o5ZGeRpy6lAF/3lBeR/3gYs14xkpls3psOququeKqb4tKfaQTWCStsSCCO3cG9BdGRJCI5yFomiQCY+Ru1YUyqe/tYefzo/fbR4Jg6ylaHBpEJHKiwAPArG4rscecfAlFtkU8ZRw2y2u7ZX3DAMi8RfqgkXYBKZA/GKsgDQ8+29AgPy9F1486BwTX83xXcA4/w0fttqtc1jSUfzMC/JBeWK8gQP+Ych+RqHeb9lAVhM62ywuR4Dm/swWorZJBFjGdThZJ9Z0u4TN06FoyWJCAH+KrqSreG90gB8HwCLHnXH0+xBFepFJRbkic1YqOV/BFAm++M6RdQBRkhkhYciWDskZeuWQCWsDkrA2cFjjRE+7cCwQqcSXObGaC2BZJFsQinFe6uQCqlzyO74XHyJN/PM24EzMJBKa91Lx4jFhOPFyCDVEd82CNG77ejbyRGLk0jLyZLsBmZq/A5izx/76Vxj1QoWQhUBPAKMlq9xr7ThVzYA/JN2Hof0++53kclVt0jHHjQKlXb2k9yxY8i3m8V2CuLm/j/YVOOmvgax0prQEjiSBYPg1kf2ONYV9RerF1LdUweN5JXANgWJHJUqpXlVL3PkG9b3skoaxfru7j3Cifbj1CC8swriVALkkBq52pBIW8C8mhrd1H1EjB01bmzj/wBzrP0+SQtZEqNQwByv3CiOPZlIBrifwNLdwqwhHLl2L03NR6YsELnlyoMVFEfnGoC/+zhtsBLHVm3UMnEm1AYqWWqzTNgjTBNje1aeUgIG4EVyB7X7eNnuKJwe1DXPzaXz8+B0FVN+f2E776hfgId3to1bBEhSgQexIX7gaXKkdjQDAEAbORUkKolMgMopjJ7lBI4+WAZlruaFm86B2kEPBvTjUIQ/DlkglG4E3f2miQMa/dI6lyXigVW3ChCSAWAbuATke0Xir/w07/ICXPuRdMl5puJfdSqIlBweRccQb+ck+cHTBetPG8DiONhJCtLIodXCuy0QVtGAAGKPbtY0q3e5VtzHxAVPaSAK5e85b+pqvJ+aFDGmfV4jJtoA6h/Qd2Wm4hlkVSATj+Yea7n40U49/PKFaknY32/VYZpozIscELqRSgoB/UyszZpgPtor8aRnpZOWaNz5ckEsfk/k99MI9rBGoj9YKUUSBHMlKXRWKxpfHnZNkt4HbUf7yBgetX/hT/vpZWsRDGXc73MvJ1Y8VNcbHfiFAo5r7Bxuro99B9T2D7Zo3cV6i80YLgWTiu3HuK7EY016J1mJNys7KGdAeSAcB7hRoFjxHEmu+D30wn6fLOFjhYhKPpSfdwVmBpgSV/l4sLru3HOQlSyxnNXjgQfvTq0XAgBnDLxUhwRhRfIk0W8AG61LHuN0ZPTIWN0JsSxBlsiyQeJ5ms4BI70KOo9qsaguWYuica9qlA9k8FRvaCq1dKc4uidc7DqJ5+qjcZHsJwBHFSMla+VJ7ZzqV7ku+BJ1zpAnqWSR/VI42IxxeryX5DI7djYA1Xegden2G5WaA8XQ0Qchh5Vh5B/7Eaumy3wWPcMfY6ozLeCrAqRj+oDkB8XelG86Km6LyRqUmbPpKKQk+7ln7UKi8YFk4UVrXoariqlwZtfRUsxR9C/Q/wBcQdT24kiPFxiSIn3I3/UHwfP6ggLvrb6MM/8AEhBvuyKVHJvDU2CePIHIPY5qtYBtJd50ncRzIVVvBRleNx/MpKmj4sdxg+QdfQ/0F+0WDqcXtPCZR/EiJyPyP6l/P+Na2SjHVjRgi5aUrRk+/wBtLGWjk5RlTnkn8VbBp040xUeeLi/AbsZtvto5U25/eyx4cizhpACy0yH3cwqkUOIUhlJrWv8A1R9KLuwCDxkUUG8EfB/vkHxn51m/W/p+GNivH92kAvKmmNZ9wFNZ7MRn+odtc3WjKGPwZ0tGcdVp9+6AOtbeSNVHJJCuVdCQZIz7SmVCs6niVViGsBaKsAK9DJ6IkK/Y6FVI+0Fx6dEGiqqxU1ViwKvsfuN9ICQsh4xKKk/3YWwCxLciTkVg5oY8aH67yMYeQhmJfbu2S11E6MSc8r9MAm8fpquOWi1uibZ9ZVmYSOIpCoMvI0FIJUt+b4hjV5b868kVi7NCwik5MAvEeGUBWUigwsDsfcw8NZC28bTJE7kxTQqUNpyjdSww5Uk8CGZcKwrBq7100HpyGaR2K+pGJUb/APTFKGVlOT6WL7kEsDerU1fP7lTi64wN4pf3iGNpCBLyLBzguG42rcePtwartdgCq0XuIiAQftKKQvLkCtmitn3Zu6yCTYGRpX1GSQlxCij3swUIGj4X7gVBDKyMSwI+4OR3A0P05g5Ks0vBwVcx8kCg3/LZBz4a77edI53ksjDb9xNyoqERjRDe1qLfK8ewFfBGR3onRO33b7dwRG9kH0nkHBVo0WU0fHesqaNHGhekbs0XKH3EgXQ89u/+l9/00Z1+JzHtgTkcpFiB7I6gciB7rLKtD+nkaJoari236iySjXpFv76wZWljBaUFQpDKgKAWt0faGq2Ulj8gmwRszLB6Xqqr7d5E5TRnkDRsiioZLUP3GaNE0dLutqonQxzIeKVYY8VZgwPEHvfIMexskeNMvp7d/wD5eb/dyAh+9cao12ORRDeaB72NO4rkrcpJC/pfS+fpqhblI3sQEG6AI7rVryX3Cjk3reejdLWGNEXwAL+T83+dIPpX6Ijji27SqHlj96tn2swBx2OMD8121dYotb9DSa9b7mDqNZS9MeEKvqvra7LZvKxA7Ktmhydgoz8C7P4B1lG03LQnkoH2dhJalT8+m4sfhiB3B+NWn9qu4hnhaKV6WI2FtQHk/FnkSose0ULbkaB1l/SYZ05emkMaKylbpWcLf9Kkm7J5PVfPYap6r1PD4/Av6VbVlcjGOZH5JPEFLNzuI/mqAU8aXGKybznRO43B27QNHIssDcrJtSHoUjr2APyCQTXxkzqP1XHOBFvNuFniFLJGeEmQCDYBBBWiP5SCDkHSffdRfao7grLGTxDHi3MGwDVAABgvJe/u8jWbbbo0OVRyF76CEkfuxISQFvTIyjEnkvb3UKorQruARWuDDEEjiUssityKjyBXFQrDjkg+4kCjQvOiIJ9rFI6IJ2AUcWZPc5NVysCkPcFRTWPgabbb6gSPifRHOOJljxyJd3vkRWAExWh9rI13G4lX2e0jk4Bu7kDtkKDZVqq6F1YsH40y6TJI8UYSIyFS2CtEAWys3I8Sl01mqo/kaUruxtY2AkceqWDqFVwoOCoesMfOcAUDZx3sdwrycIy5WWl4xKWdlGSOA+75Iv48aji/YFXkl2HUQXKOHjEvsWUqrDmx70r+aNNRH40EehOO08pHzwX/AK6sXT9vAySMZoi/E8YmQNIoVqJpq4SjvxBvvdaAXpk6jiJ1YLgMYmsgYs57nTLclil+Yktrk8tkQ6OpQMgDyA/cx4jhxFArkcuV5Jqq/t+i61IB6BXBbi0NcbzRwoBP6Hkp8gjUm06duoo1kcRiAuwWw5ZQr8Spp/Gatrod+2mT7pOTSEozAkDgvptIbABY2XWMAAceVA1+dB57jY7IKn2/CPaS8FSNlN+0nmORDNRYe6mJ4tRqqYVQr8uzSHdp7SI3ZeXgkclJOAK5oboeb023HVZDDHt5g5ALiLgtoSxJpgBalbYXVFaNqQwInVNtK8bMyMJFKXyuwqqVbAz2I7dqB0G0pBj9XPmf4JIoopN1IzDlGGKqlcrr7FUHtVLk3VDGo4tpuH3HpOFMqDk2eCsB/E5A/mIgknBOSc6F2eyaN0BbksqyMrAEXlRRHYMF54BOBYwdEqpaeSIEMbC8lOKwCbNYAPnSvH6hVSz9wLvNsksTpKKtStm7SRVam/WwoIvINeRqlRbLc7RxOnNGQ2sqHC+O47A/82CNXQ7oOjPILDAlkYWAS1rg/wAysQNFRTJJFI7qH4ceIZVFMWABA89u35GNWaWtLTwV6uip5Ld+z/8AbZFPxh3pWKbsJe0ch/P9Dfg4PgjtrTtxtklWnVXU+GAI/wA9fM/U/ow7j1ZIQsTIoYxVxDAtxte4XNWGoZHa9d/TX7RuodJKxSKzw1YhmBFLdXG3cDHi1/GulDVjqI52poygzXvqH9kkMyOISI2b7eQ5hTVCsgisV3rVT+p/pCYI0kiMFZxyAawrAD3jHljQb4RQb76un0r+13Y76l9T0ZT/AMOWlJP/ACt9rf2N/jVzkiVwQwDA9wcg/wBtVz6aLXpwPDqpxa3ZPniJHR3BTlIsbUoIUEPGQrkE8gp5WQB3FWO+h+obmH0duu5jvJbvXJKLj3K3ujywsHu7Dwa3bqX0TtJgOUQBX7XQlHX9GBsfpqq7n9ktcgkxliYkmKYAUx7sjoAUc+SBn+YHWddNOP8ARofVRnyZ3A0DsnIhcVyDPyAIAJqn5GgPGf766+qpgWO4RkklBA5xgorErxsqQOLA+4ntbEX8XDf/ALMXjQlIlcgKUVQCeSgKeQoKQ4pjiuQPtAcgMW/ZKGCgzkLjkgjQAYzxIF9+3K60i0tS6SLfp9OrbM26nvng2sLpEpX7eLNR5lS12pyvFa4jtxBvJ1z0/qySzI/pzNKxUGMhUHHsOMnI2BVfZgC773o/VP2TtII1WcGNBhGQAC6s4OWNDJ+ABQ1N0n9kEKRKJnZmHIewlRTHtjvYAvlfnxploSqtuRf+iC9W77ikdC2J3BLRRB+cnLHgBhYN0bUdz8i/I1o/019GiLg8gQuqhUUCwmKZrNku3k4AGB8l/wBH+m4NqpWFAt9z5P6nzo+SRVBJIAAskmgB+T4H51o0emUMvky6/VSnhcHKx6rP1f8AWKwBoYmBn4FiP6AF5Z+HYA8fzROKur/Vv7ZI+R2+xdS3Z9z3SMeeA/4jfB+0f82qT1SLb1HKu4pXxO/IOXYsbNMwZn4Vdfce9Ven1tXb6Vz5+YNDR3eqXHn5BfWN/tQyqu2ccvvMiqpVsMvGRUVmLC25H4B179U9Pi2kkU+2MjRbgAsxtgDdK2Bdg8kYePZ81pXv9vJuI2ZJFKewqCpEvDiqobJ4ggAFVLdifnJPSumysrwTbhAvBiqurrTkAqwBofeqWQfBwarWBVw/l552N+eVYX9Ry+qsM6xKsZpPSQhm5BP94tizF3AF4N13NedEWKMM0o5epH7I/TWzbUL5gqt0TdE0BQzhd9S9fkQ7aOQuHijQWRRAq1X4IUXkXZvOjtksf7sZVY8lKJGoCkWeRyGuwFUgCqwMmwNBriQU3W0iTqnMGLm0ZDH0HB9q+8HgynBi5g4wV/Ixr90vq0YlI3IAPHl7RJGtkdiQ9qbBU2SBkgEa5n6Sg5BaUAKQtH/ecBzCAWT7u/gG+1gak2vRkMr2WlEoLIZCUBQEsoxWGVrzkcgD+Yn7gfsvvJd/vttHHxRonMth4lPqhEBDC6HHkaA+e+odv0mLnF6AmHq4RSCqMQRdNfImyBXjF9xovbdM2DKQCvIm14+e5yIzdH7bHY+DnUW9jVGTh/w7AcEBmwtEtX3pVAgUaOBeJJpKgadyyMvqWNgJNqRFyhl5xvR7mJSyEg2Azd++QD4xRl65uKxC1f8AhOrH1Pcs3EySlWcD+InZRy48mYL91g8jR7GzeomnkBIDs1YsJCQfyCYrIOjb9sdrIkgvc7/ltUQB0k5lmhkJQFSq00bdlZSBYYDuPjSafcnin7ztlIU16oKkMviwpIVr82L8VWiN30xiI5ImXmLFEFLIokWbHbODfaxnR+w3spTjJBDTIUBYDlZBAvhQYkj+bPn50t1xQ6hfuE7/AHsUMkLBXLVbLISwHLiQAQ2UYAH57iye0q7uVo5dwxvhICx8kOBZoDw3KxigRpH06J9xEkRBEkR9hIylkK65yA2Gr5X8nXu420i3GzA+m1socrkis2p8dsV3yTpJRTGjKqP0O3RlnNlirLIvIn7hxB7EG+PKvI/xsyPoxUoyKUE7ZTlyV3UBzlrkVrCEoTRwfGPzQ/u6iVRHJDJ/Dkp2co7AkWeEZTkpIBrupzeotvt0eL2tLyjkBUg/7sBfbk2WP3dxRBIzWGtpUxNttOKC+t/TJkmm/d5SEWE7niw5EDiGKseQ9wJYdr7WPIVdO26lbclhYKlWCAsCM8ycUM2vJr7DyGuz3zBfXY0WVllPb+JkMvEZ7+B4ojFHVfaTcB6dC5LBeXIMMnjm+y35I7aLzhEWEWDp299EgSycHoGOeKvbZFnjyKuhAIYZBAPtFaV9d2TOiCYj0SPuKgekTRcIFkIV2alVazmxo7bwypH/AAzEvtKngM9j/Mw5tfwT3OpusdXjOxVG+9pwwFHAIjq8eawf+Y6kZPFBnFdyhbv6WfmQoUKT7VL8iAcrbBaY0Rkf4DTLYfWvUumFFSV1UqrelJ/ESmAYUGJq1INAgj8asczNBPKWiUxgIsZkQMaVeB5Kw9rmlN1+h+RerbtDBCQFYSxRMtgHMaAHH4ZGB82rDWiPUyXOTNLp4PCwWDo//tGMKG62t/8ANC3/AJH/APu1cenftx6ZLXKVoj8SRsP81DL/AJ6yBOhRbkKzkp7iPYAWND+wI5Ed896HyIP2dOwcpPGQo8hge9UQLruDdV3+Dq+HVQfOGUz6SUeMn0Rt/wBofTnHt3m3/vKo/wBSNEj602X/AO723/1o/wD7tfM8H7ON26SMojYxAM68xYUgEN2qs/N2DfbUfTvoV3OZI1F0DhlOasMSAR+e2rHrwStsqXTzbpI+lZ/r/p6C23m2/wDqof8AQnSLqP7a+mRXU/qEeI0dv8yAv+esL3P0BJHOYzJGQpPJ0N0AvLGKN/g99Otn9CwRxiWQiQkkKjyBLasWqkHjZBoNZogd9LLqtNDR6WbVstPWf/aHv27TasxPZpW/8iWT/wDNqp7zqG/6k3HezOik3HtwPTSQ39oAwH8gOCxF1nBN6N0f0YD7Y0lYMI5IwCeS2y3YJA42GFjkreeJB76ZK0gI3CRe8DjRfixv7SGJzWQPwfIrWfU6pten+zRpdKk/V/QoniSHiUQqv2k8QrA/0tn55ZBIJ7E6P2XTF3EiKjRxTOCqspSRzyBX3IpbiQxGX4Gic9iHe52rFTL7zHHRlscmZAftDgeoSaoBnPbvXt0n/c4wwEOPaX5cCFkPJRV8yciqb5Pa++aK+0apP7LJp/SgHoysachfUTvSRlAVBAOHXnZr7VHc66650eVKn9T1IOP8ORVQl7okMQFpxn2PnvkZ0PLIrRrFNGWKv7V4n1FPHIFEGqIYfBF/zGxllMZZVLyIYzfsIZgFNoVBNG8dzVgj8FA4zY6dYZ4Vg3DGvUQ/7o+pGrPGCyuRSg8grITdkUO+k+ylj224jjbEUsi8XJyigEkZwX+0AnAu6vs864iLJMsRDxzQn03/AKkMkTkgjyMA/wB/jFen6a+4jQsgZiGIsHix4MbFecG1+exI7Rf+WRrDku5ZN7uouDIiXLz9hDWFQYBA75ajZAxgZOl0sk4lj28jzTWBwUxhLJUBqpbP9JN/rWjunTOqIeKxUSPTQcSKAzR4/I9zeQb73rmHcvbt/EOPYw/iBo5Gy1sPtBjRSQSK4+NFpiJ5F286Sy7eT14R6QsxyMadGBCHgSpU2xAK3mh2IGph1BQEZlkUkXGscYfzeP45of8AMT+NH7DYtuH/AHcp6qg8eBNrxGRRB9o7kFSDeb0l650J9hNJGPtBV0fvyKVyUiu5iKsR2PE/kCJbl8gt08PkN6q4YRyBEk5qBIFA50ptcVYkCkqTnktUWZc14ybbwYx+Pb/1o/4gasmz2zOeI2xkjKeorI5RkANOv2tyVW7XkKR8anfqykk0Tnz6J/zO3JP6kk6G5fadDxbjwrAur7lAHjX1o43NlXYSsJBdtaA3V4YjI76Jj2u9jQpJLwjZQSVUm1bCklgOPKiKBN0e41bv2m7REhi4Iq+w/aoH+mqptv4nr8/fxlAHL3UPaKF9hXjUnHa3fYENW4prgm+nNgXeT0pFUuBGfWZuTcT96EY9vIKwAwCMCrKjrLJEvAqHkSYkyqbHHiV40c1yAN+cYGNah1npMLbeMNDGeMsXG0U1ZzWMaovSIFDTKFAUuLUAVkPePzQv9BqSSjjuv3r+RYS357Mqx6s8cqqkbyRuP4iKMkWK7iiR39wrPjuGmyN/wngX2klPU5JJxZiwHto+SbDgfrWUO4lI3EoBIHDlQOL+f1/OmTubjN5ps/oy/wDc/wCOi6ikFJtvPeiXa9SSCc80ZZEUenOqCVmHH2m5GARx2J4vTAkDA1xtuvJEBHOsvHiOMo4ychxo3fp5Gc9+1g/cV/WIwTIxA5KYgD5FpZo+LOrj+z33JuVbK8F9pyO0njtqSapWgRtW0/LEvSX3PqSBIVkokiNZFVyt2AFdDzNUfYM/GiNx0/8AedvKwZovQYPIFIZkUcQ1e0EcCOZvK/GK1FsDabQnJJisnzaAn/E50Izf7PM/86unFv5l5CTlR7i/Nd9LFp9hpQa7hXUInjUMWEnJCwKilkAXuKtSScGsWbwNRf8AuyMbI8Y7l4uYVUsWVlMbFlBJsUxsD5J0r+m97InUfSR3SJiOUasQhurtQaN/pqL6tbikTLhl58SMFff4Pj+2rFpOM455yJ9Lvi1XBL0jqGWQxuFtW5KMxswArickWLFAmqx51eug7tZXMdCTiFDqAokr3ESxrQbknuDFh7geLCqOvPppuUe1Vsq8ExcHIY85MsPJ9q5PwPjVd+rjW2hkGHVwA/8AMAVyAe4B+NDG6qGp7cMabLqUUz7iKb04pkDRMyco/UVTQA4qT7hy7ns2SaIIz9PjSf0gWblGskIBolebq4IYuGK8AMcbyRjUn1HtUXYxyhFEnJBzAAavTJrl3qwMaI2mzSWGR5EV3SEcWZQxWorFE5FEk41XOaq+zx94Yr27Z+ZLBKjGQSKC0gVVXkY3V14RhrIwSpKk5GfcKJtAZ3Xgkt4rlIaJY8mAUV2GWwMe0fm0P0/vHkEbSOzt6ji2Ysa9MGrPi9XfZD3bQ+Ru/wDyA/6gH+w00o7ZbH8f3JFqUd6+BDtpxP7Yyrfc/BgcqVCAixxZSC92R2/mvUfTN0lybVooUOAeYDq4YniwY3UTL6dcaUWTjVn6Qf8AbR+gX+wgFD9BybH5Pzqr/WkCrPKFUARpIEAAAQCRqC/0jJ7fJ1FBO/Pb+QbvUiTe79Nvy90ykxekISXYR44uByNVizytrrxojc75bSdz6aMrRK+Q49kRU8QBS8xIA/cl8HIOhvpaFZSpkUORuIq5DlVgg1fawBf6D41Y905ZnjYkobtDlTRarHbFDTQlut+wupBQlSEDz+vKyRsvuQ1KoZPTAq+ZZhY4Lx5fdnF2RqPabolZHRi0jweniwWNqDk0f6e9Zrzqrlz6Qz5Onv0wxC9Oo95lv84Bz85zpdzoMkkxi+9V+TEP7XtWFr6Y9IhzRVgV/qQqb+O+gTuVYMfUIVQ0ADWCFIJWZeNVUnJSFo0QfODt2o/e+o4/4Mp/uQl/42b/AFOlaY3FDtwXHj/eyj/TVm5x89v9EaTfz/f/AA/HozyQSoG9S0VRLL6pJYMrNxLWoU8exzj86Y7Pqkse49J3aPlJG0FciDGMsFokYquP+I0AZ2JFsTkHuf6hpl1Zz+/7TJxDIR+Dx7/rpt7aoT6NJjOPqjzRwvtAxeGKmIR6YdlYUAQ6rxAJFCzpJ1DhuHMLTAyLIVJZmVuSx+mA3LABsgk0e2dT9MnYBVDEDiMWa+9fGqbu4wV3zkAt7TyIs3fe+96EHupeew8o7XZZH9SH1UVPfGrAe/JVlf3AEeai/NMb7Gk46gBgxmxg/wATz/8ALp2yAzRAgEcEx/8ABH/3P+Oqv1KQiaUAkAO1AH/mOq208UOk49z/2Q=="/>
          <p:cNvSpPr>
            <a:spLocks noChangeAspect="1" noChangeArrowheads="1"/>
          </p:cNvSpPr>
          <p:nvPr/>
        </p:nvSpPr>
        <p:spPr bwMode="auto">
          <a:xfrm>
            <a:off x="155575" y="-1470025"/>
            <a:ext cx="381000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hQSERQUExQWFRUWGCAaGBcYGR0ZHBoeHxofHCIgIR8dHCchHx0jGx4aIi8hIycqLC0sHh4xNTAqNSYrLCoBCQoKDgwOGg8PGiolHyUwLCwwKi8sKiwpLCwsLy8sKi80MCwsLC8sKiosLCoqLCwqLCwsLDQsLCwuLC8sKSoqLP/AABEIAMoA+gMBIgACEQEDEQH/xAAcAAACAwEBAQEAAAAAAAAAAAAEBQMGBwIBCAD/xABEEAACAgEDAwMDAQYDBgMGBwABAgMRIQAEEgUxQRMiUQYyYXEHFCNCUoGRobEkM0NiwdFywvAIFYKSk9IXRFNUouHx/8QAGQEAAgMBAAAAAAAAAAAAAAAAAQIAAwQF/8QAMBEAAgIBAwMCAgsBAQEAAAAAAAECESEDEjEEQfAiUWFxEzJCgZGhscHR4fEUUiP/2gAMAwEAAhEDEQA/AE3Rd4ZOKn3Fhgdrs14/OgZtuyuq0wod7J4+Ks9/76sXUPpncbPiu4A9FCwjZOxs2Pf/ACm8gGv00q6nuFZY7ZgXOHXPuBI8ds/jzriTi06O5GSa3IN2WxefjFNw9IZU8eNNVZI7X+NRbTdJHw/hLCBac1zddiR4HYH9NGbLYTxQCVpGEjn2MRhwQc4waIph+RoPaq8hkaYrbIeIBsFuQoWQO4vvou0qYqy8BPT+py7ePcQqqeo5AaRqZWGcoc33u60EvsoMM3yIuw1+bHezehotnNbk8PaSKNrVeK+fxo7bxoXhLSApQEpAI9LkwP8AelyaGL0uXgswiOXqXtdCM3RBphXcUTmtCRdSmCswhRhfC2VaBIJx57DuNHfU0CnfSnYl/Q9pJ9PkgJGeLMO3n/TTSfbq6ozSSy0ziRgsa0CVC+1VGFQCvFlv001U+f1K9yaVL9BN0aOaRHDSQkxoOTOMsAaQAUfdftsVg586XbuF4nRhE6iWmCkcfuxyUnFWL/W9WHps8EJ3KhWmWVOMZbiBhzmhgfB/TvoM7eR1Yl2lEa4BOQAORAs0aXkR27fOo2njzz8AxWb7E/Tulb7cQ3AJGSmos2Aygnjxv7j/ANdCdMcIY3lVS3K2R77gMuQKNqxuj8aN6T+8wSStDK8YADMpIF3VUpPuBwbAuvxpXv45ZpJZZHVPUsg3TOfhQRkk2cChnUwlSVMmW88HJ6QI0eFJOVMQJV7V+Afzd6ddM+nIP3dpd25ZaIVeXBpG+QgyF/N+L0t3Uhj42Fth2o+D/hmvGpYukGSRo6fmBy5M1UoXmQ3LAULgY8D5ysZOxpRVCzab1I+QBaBVJVTKjTRsMkZKmsHyK0z6G4maWXcyr6caM5ZQFRzVKqKoAF+0ChnXvT+QSRT7jJRW7OOLHkbHcdvjJOp/q/YwcI44wqrHxtRx9jCuSgqaYgg/Om3C7clVWIKLMhFLyzWQBecV2B0/6f8AUMLeksRLelIZ5Cp+4lgqgchQIX5B7trnfblGjhqOON1sKyg8itk8WN5Av/L86gPVYSG9p5gUvFR9oYnAFX30LQWnj2IZooZdyWmjPAyBzwIDMGWit1WWs9u94zo3pu4jRnaNAEjcsQgNUhqz37gAkdrJqhpfGSxMjWl4QDuBRHLF+67x4/w15L0ELFGIdy7HP8N0PFPcDgqckkeR406dqmxWtuYoN3m/V9vMzrcr7gPgYpg/JKHjN/itEbiUbiGOZHBU0vJkPMmMAmyKVgftDfd3B7A6h2sLAhZVMYZrD8WKHBzyOfDAYAu851N1bdxpDHt0tVWHhxDcTzZi0jY/5j/kuhwqYVl4IOqb2ST0xVKooEEm+5sk+cn+2pdnMqghcqaNf1Csk/r/AN9Bb3angsTO7JKfaw72K7kCz9wGoeotNtxwlBGTxlUAiQChms47aVJ18Qur+AOVEf3OTQwAKyTQ75ofnvXbVhh6kohf0QwkalINFGDE8uQweNdgPNHVc/8Ae7zR+kY1ZCwIZhlaNlh/PQAyQK+dSdOnCzIrhWHEtz7fcuKJqhXe/k/GnaayLd4bsuQ6LFM0M+53JUMCrRogpfTANEscfw88hpVFMElb0VSWNWpDJ9rDxY81/wBNcbbcSPJEX4xoZFQjkGYLIAS5AFVxCr+OQ+TphutrJs9zkIFPJo1dOaEBiuLbK2ARfgjStNq/Yie2Ve4n6ttZlSLcSq/pq3plx9q3kVZs5rx51P1HqIWIwR+9XX+I3IgXZNDsSFFWfnQ3Xy5I/ez6qyOWWT7aeg2AuMA9tS7aOiWCiRQftJPx+B+vxoulVAWb3H76aitWMb20YLm79oUXkkZY+NQy9Pndi/qfcS2RnOfnRnTtyY3kCvGUmjIcDl7FPjsfGO+kZ3aHPOUXnBNaVkas+h4t8rqVcAgiiCLBH5B76rPVP2Ybdzz2rfu5JJMYFxMaq+PdD+Vx+Dpgw1JDvmXzrsyipKpI5MNSUHcWUnfbDcbaNNvuVIhF8JBTRhjkDkBag0RTVltIoN3IvJoo43BsU4wCQO35xrZdv1cHDaA6h9Ibadf4Y9Bv6ogo+Tla4nJ+L/OsWp0r5g/xNkOqXE1+Bj/U+ryGRpJUNyEAhFGCMYAxle35AGL1IvVGiEjIjryis+sii15AD2ktRvsdXDffsxlTkKXcxlQOIPpv9yk9zWRyyGvA1ROp9Bm26uksc6xyFSRkEFASCWkNEX8HuRjtrM9OUfrLz5muOpGX1XgL2HVNwylI4lcMDyPuZu/eqrArRfUOkVH6vB41BVebBuJtiuT2FZyO3nUXT+miDbeuZBxlXKmUhu/2tQABsUVz2013U38JUDNNGqxrFy/4LYvAADAklbIsfJ0lJchcs4Fe825gRCQHjV69lMtt7uPIYHKuVHGD86m23WjEk9Ro8U7AuClAe4mlUdhR49/zjXckKjbssshKo9xRKaDyNi8AkhVu2OPA0t33UQkfCiqs/HmSvp4JyCckNWCQtWfOgNSeAY7whQDBLIAAELv7VUXQIBLhE8KO+MjXGx2ztJxAuSwyAklnJ8DuTYJH4xpntog5ppFAA5AkhQavyT4xj8jQG9csSX5FY5DUiWHs59SMqLKiiD/8Jo5GonYapjHrTLKsATkriieQGMUw/S8j+2hz+8biTcSMAiheckhJbl7ggVR3LE8RR7fnGho3l5oeUdRhODL7w4Va9wPtIasgdye4rT3c+nFt3KzrIZoIxNGBx4MXaQKoB9tGrN2Pb8jQjStMkrxXfxinqErKWiNt6VRkM1hQGJ4gjJPIkd8D51xtenNKpRVtIQzsxPxk980T7f0A0J1Xpr7eQxkk+84Y5FgnPksCf8P8rVt51jRlh5D1IViJFALyjHNmtsgH/XHatF8kbxgou+6TueY4hpBwFFKFHJqibJxozovERyCSMKzAIt2Crl1FsW/uPFWdOZesRpBtuPtapBKReWLDiSfI4iq8X+dS/UWzTeNHKOShYkVglcpGVePwRm+5B7Aafdap4Kqadkf7v6Tx+ohos4dDyFAAZwRZJOAD4vtWv3X9hCyCaItByPEKxBDFQLIVcriia9t/m9J+mQMoR43pGPuVlD9gcg0K/wBNOIOrGP1HCCWZoykbGrQkgcl/lRUUtmsnA8kLGlgskm/ULEkl28ygPRK80lTuax8ggj4/TQ27YoJOSqzyPyQjsf5gATVEqRfbzo3rU0ZO0ETC0iJm5kkq7MBwpVxx4eT/ADaj3yu3AIilHjhoMx5CT1KsCvIaqOaNaaMaEnLdyTfv7GaMtQjjQKMUG4myGo5JJFm8/oBp91GLa7iJmdk4RKgVEYxlpWHJwKzQYm2NrQrPcINsfVpPQZl/laSM/cWVmIF5AWNUBPy3zqODbLFAqr/EkZ2C3kIobjn5ODZ/HjU4z3Dhkn0xskjE4A58rRWOCfAz8k0B/wD7pK2yEcvGQnggUMFUlmH3AYFDBAJOBnTTZQyrMGhPMRSWikBcK1g0BX20c/nONE9TV5F9gHMymS+VGsjiPFAV/gNHdkC+APuRMzNNaES8hxC/apULgdjQwP0B1JLCd2sdzzc4E4ogpuQJHKvbg9j57a86f1gFpf3mFo/4RAIFhHQA8mUZplBsi85A0y2+5hWHgDTyzr6b1XEKCWNfcBkXoNNMmGhR1Xo8jwRe8zCMk+48GAcL2xWCM4vRMXTJW27cDSRryZCxPM/Hiz38Vo3rHR5IRDwdeMsYcsxZ8lzZIA5Lg4UWP0N6E6T1NSZNu6+q/IcJVUg8ezLRNAkX3vuNP2zwJ8gTo24UqZe3IhQqig3yT8CrwNTL1bbgV+6bc1i+PfQm6AhaSJAUXkxRSeTJ3wQBkgfpqGLqsYUD02wK7Af9NVvHA9X2N7k2+hzDp1JBoSXb67ZxBY6a5XcsvbRzQ6Fmg0oSeHr5XudGR9ejcU1EHuDkf4HVY3Eeg3BGhYaLD1n6M6dvczRKWoAMpKkUKFcTWBjt4HxoGX9mqhGEG4YE1xMgD1Rv+XjfjvfnSf8Ae2XsSNTx/UMi/wAx1XKMZcosjOUeGJf/AMOd/HMHkSKePIIhkKuAQRYElDz84zV6C+oukSLIBLtHWM36Y4PIqVVcqBz5s+b1dYPrJx3zpnt/rYfzDVMun03xguj1OoucmN7TdhJKSCJ0ageSvCqWCA/P2irIwRV186YzQPGLb0q/lLHJ/Ti9kd69t51qe+/cN4oXcQxSDxzQEi/g9x/Y6SP+yXpxBO2LQE/0tzB/XnbEfgMP1Gq5dLaw8l2n1dP1KkZ/uJH9QbgJDFHiOSSBeUbGgRzWXjTgXbILqz2zofd7WYsXk4FNz7ucYpQezYAGFYEWMavm/wD2f7yM+pG8e6K5RWpawAOKN/DGAMWBgd9VfrGxl28S7cwuI1Yuom9gQtXOnvgVLAMAD7SxGe4pnCSTteee5fCcbTjJP9RTtw8s3tPOYAkLduVo8no57A157eBl10zdKdlLzWniY3Q+7moSM+SUQg3jyujenbOFtutbSmIZuZeP3sLsV6hwMZCFj4rvqnzQSyj1YQrAf8HmeWO/Fmst/wCG/gAHtqvuizFMPXc8z/BH8Hl9xYNQJ/mIABPfsNS9KgqSKBpFBUlgxNcgXNMMCyqgAgeb+b0IvVpoxGeEYFimw9F05ZDLXIAUL+P100d4juASWIECWFALhml4uExnlGMd6v8AOQo2GUqa/A/NtlDFXiCIJmkDA/cpNKB/QKDNV92PgahG5O1maVygjJtQiUWvsq2TVYFjN2bFXpjuulbg+mpBVJn/AIcIHuOfJvsAQt1/fvpf1bZxLJGCqc1LABWLYGCTkimYUCaLAP3FaNuxXVWId8/GYepH6JlAcDwoYWPcTQPEgk3ebOSdE7XcyRt7ImZVHIPwNGgCSDXuH9s/Gn0sHrxPHxP2h0wWp1r3AZoUfcfj9dC7ovEyQeqrGI0AEXlE3D3e7kwkRyX5I2LOCDeme15FTawc7KIbiUNtp0ia+a8z6aAjwCbIN9hRxojrrbjmp3noLzajNEvKyAPvMaWeSkkGjfH9NLY9mzSD/cwO33c2UxuBVsvuDBgDdOBfbkTp9LsEMCJ+8Nbe643VGVsrlSGxXwx8dtKkuP38saUnh+3wANuojkeX1CqRoQV+xpbPtXiQWBxfjiCbIuj11aaGV2l26HhHCrSVaqCKDlQaxbKLrJ7a8aCDnKGH8tqym7JIPY4UZOM9vzpQsTMXTkRyw5JORyv3fIxYGc1WltPA+3O4YdQ6ZLuowduEASEKzOQte5vbi2dmugACfz21FJsXjlgm5JI0fuEa/bRFca8Gs1Zsmzrx42RuJ/hgqvFQSOQSQsHBr7w3IYIrtWmW96VJyqRnUyKCuFNK1jsAGOVIyf7ae2kl57FbWW/wJT1KXccJpSvptS+s/tVVVSQljGQSeIBJwdLNh0uZZF3EAUhpfa/yR8qKIsDBNdjp71DqWzXapFGCX9rPyNKlfcReBdVf66V9SgSRV4QlPU/3aeozUF9vIliDZN+AMYGLMdVyBN+36AnUCeRDe52Ys4AN2xJIJAHYntn9dNIfpralQWd7oX37/wCGu5Pp7YFVEm5miLDj7yzIGHwA/wBv/wDX50XH9VTxARpuNoyoOKtxbIGAfs8gaFXn+P3It1V/P8GyNHoaSHRuvCuu0cYUywaElT50f1nepBHze6ugB3JPgXqh/Vn1OJduEgmSGRz7hJyBCjuOSqQt49xxV6p1NaMMXkthpSnlLAx3e+jBYc1JXuARj9c+NBPuow5SRihGDS8wp8A0fP47YutUuGOaIRtIgAX3LIX/AIPqLfd15e0WMeex7nQ6vJxAl/hEEhmFSF2u/ZTe4kEWTQB7+NYpdRqfA3R6WF8suMh4ySRsyckWyASawTnAI7Vkd8aTydZi5FSSCK7CxnteRg9saj6Fvtobj9R4po2JWYFTLRF2QBUimwpSiBWRmyDtt9t5Tz3EKyEjKgCNc5N1ZXNHitV8jvpXrT5sMdCLtUGbrfn0mlQYjdVcN8MaBwR3IqhnONEDeJLxMRIJ+6NvcQMWUYVy43lSAwAJsgHSAbz0BMrlpIJYXOUyWVW4hgC1hTRLA1m8ZGpOm7xWDdhIBastLZNgY7EqSDirBOl+lmknY70IO1Q3j3+AwvOf/VXo3b9cZTVkf5f66RdNgkFQkrxZgRZpeQB+1ifYWUMOJ8Y93EEAz7V4nZHZcfzAhryRXfAFHIFdqvTf9EoqnkT/AJYyZo2y+sXU0Tf41Zdh9SpIKYCvIPn/AL6yLf8AUg8UbB+LrxQtYcFQDShSq03b3FyMHHYArpfUmEcrl69NOWWA5CwDVCrAN157WO+rodUsFEuleTS9x9IbKZhIiCKQdmjpf8Vrgw/UaqfXf2byRNJLtwWD54x1St8+m3dT54OG/B0J0/6wXlxWUE/As/6DVv6f9VkYbVrjp6nKEjqaunkybrrI8YQJJHLE0ZlMrsASQUIRCaF+57KqcUa0EOqziVngCRmNuEbnLKvAAt2++ioPyW/vrcOrdM2fUEqdAT4cYdfOGGavwbHyNZt1v9lUu2YyRu80ZdmMkZ4SIrVYKiwVx3W+wwNUz0ZRVrJo09aE8PD/ACFm53253JX1ZyWROMSxpTWKF5LYBpjj8CrwT0ptvGkse4NB2RxIadqQuGrvyZyoT83+NVndxE7aZCOTNKFjpubOVb7mcnsFYKq4UW5IvXUfToyhW25xsQrFrC0xwqigBRBBWjnBGNZ6UVbf5F/OEsfMZdO+pHX1UMIVZ5CAwkBAWy4Wr5eP8hfbU/VdxyTknpAw8QJCFQ0XyuK5WWUVZPnxqsbmeSNojK4aNzyUlDnuCOSryJo2Mm/nTYBZF9w9oYgqQAbUkceGQtZPuz2JzoTVNPsSDTTXfz2CvqXavNJt5B6Ib0yX9MMGfIB9pocwRmv6gc3Q66bskIobgNYPtypVuw+6OifNA5AIsaI3EcSwpLHloSfUg5AlouPvKWK5rQcDsAPOdDbfbhkO4SZiCbUKqHAIzbKSpvuAcG60HmKY8eWvP8BNzuCu5dXZFLAcA1RBuI4BR37lACT82fnRPTYvWUcRT2c9uJ/PxRGRqbqvRo2EatyRnhLrSh1BDEgHkRR5HPfz866ijRQYzyTcPckO4iYhh4ZWUkigLIIyMZHiUn8wRcjtlO4MDe6Hio9zLyo0LYK2W7A0oIx30wPS3HCWGcyTK7SGUpxegMBnkPZnOI1vJJsmga3teiTLA8hkcSKQqqSrK4vvzB9oC2aIvtjTDojbmKz6kZBotz5jiVNgKRlvnHEWKvTfehcv3Jd9BLHLH+9IwuQSmKQAMWN+7AKsths4/QaK3u39KWSRgHAPIji7k8qYlylkmzkkjFDXXVIJ5Lm3DxTtaZrg64FBVOTFmj3F2fk6D6jv4gvqbUSbaRSOcfPkpBwePYqfPkHSum2rwGmkn3Idx1ISoFhjdmLXYjKhfwB/6wNDLE1Zihvz9n/bUfRPqatyG9d043Z5HuQfOa7/ABo1NlEQC87sxyx4nJ8nv86WS2jYfJ9Ea915r9ruHDKj+0qxt4mB+2UWPm1YazgdJTcLI7MQVB4gMBRAD9iKLspIAN3Rqq1q31zBy2cmaIoj28rIPYjGD5og6xYyOk4mV/VlACGGKPl7S9D2gMcFq95yCQMnXL6iP/1wzp9O70q+I93Me0ggkZXcRsCQuWUr/LbNJRBX4BP+mlMNMwYS3fKlVgScDzR4i6OO+R+nv0909JpWEW3crIDTIBSFbLcSykMxNUD3ojHfUzCF1jRhKjQmQ+qqKrszMFX2/aQFKAgGgPhhqlRvk0bqDRGvF2O3VuC82aSbhVlc8RGSSCQRkcrHwRpJHs1i3AWVXZZGtg9LiySvbDUVz4xWpF3M88TQuaf2emzFQGSLk3Grv+bHeqoXjRwgWeMQimnscX/pIQ8898NxUdgQp86CxwF/EVNBxBWaJqWx6/oKwAJxh0KEdrBIJN0ew0PuOm5LbeAytGPdHGOQbAo0lFBRsFVHcGtMenyyIXJKuT7WAJR2BF3RFG+xSyfFHUadMjMKyMkTNzKIZR9vp8fbYFi1euxINGsaMWSWFjk8k2ylgWL8HjDqHZnVTQa/cTxtSPyGUj8a43m3tw490KoObjKqSMqVOaDH22tAtQNaM2vQmDNE4pXblCqtIAgezxV297BibHIVYYgGzXW12M6SMInKov20akYUCRx8sBYIvuDg9tMoW77CSnSpcgWw26sjibgqFl4gq2feCOXFsHjZtaogfNaZdO6cnNSI2YEgBSxtvgZsi/mifjXMVemxjUlAoMgstQWzZ/GSTWMA1oTfwFGVo0ZlYjkGWuBPywYLXf7guKx30z4wKlnIc2+USOHCklsxqlLdUF4/zALQHIdvnQ77p1XKiJWJoJStakfzLj8EEXRFd8EdMi9eWvSjkvu3qorKT3cfNAk8Qf0BqtKul7xWRoHjKTLI3NHBBcUOLLdFaPP7aoMLvUTw5Ecfsll6R9SkEBqVavkzEtf+GQRXfP6ggauvSPqHkAbwex+f/XxrOOkdPXcN6S36q8uQLEMexHGh3AvHFgcYF3pz0uX0ucDkq8bCw3ttSBnvQIBDVZBBNE1m3T1nHngp1dBS45LD136Ij3DrPtisUwNkdkk5MC1gfa5HIcx8mwbsZBPtXilEMqvHLGxBFFW42zKCMhhk8WH8tZxrWej/AFEMBiB/p3066t0CDfp71HqhSFfzXfiSO63mvnI/N89OOqrjyVaerLTdT4MW6n1WRdu6hGK8lYgcfYVzef5+JqhkAk4xaH1kRnXbRm+CWwDM8lKC5AbIXlyYkdwo8asfWvpmXbT1M5QcTaqQK4otuprCk3/f+4DTqnUpNowcLH6yRsgmMas3FnAawAF+0NmqFvijrJBqHpZrktz3Lkq/TetqVXhEsshGQUEpFkgKFb29qyQbvGrb0/o2538ShGUMi8/Tcoqhg4Nr6VK6sME54nkDRGql+5xIpVJWTINIA1ds8rAzXY2KJ7XpztdzOGh/ctwVkDM/AsikFRTUpYJJyQgccXVHsDpU4t0uAz3VuvPuG9X6jyMG2kV4WR6lZgPYGHHBPcXee196xr912UsyLtmES3Rjc2hFnIZfcSQBhjk2aXAMP1L1f1fR3ckqOW5K7LG0Y4kKtFSzMOLrRIujdqc64i6tAiPG4ZnkUekOBYE8h7g62rLWMX8VfaNVwhYyxkY9R+oJRt2iEu0Mjj+IY3knlc/FsOCD9CfxpTs+p8oBG5QyqzhUT08hU51yB5FmvscYrJ1+3Mac+abt40tgQTK77c5H8RMMsbGx2JUHsdDdO3saM8YZXRkCPJFcfIpTKwJUMSjcSCQLrtppJVbJF26iWmKGeaNI47mhji5paAOqgC1Vjm7I9oJ/7IY4uat7BIApPaiL/IGM1V4vTTpO03XrRei0ZYoGBViUlB9xIUe6KS0ypwfkA4j2/rwyzMRXrAhoWQcWpuRAz7WH9DrgEfOqqxZYpW2kU3qG2U37kEooglqY/wDKc0f8+3fRKQT0PY3b/wBeNWrfbEPH60yNBGxHH1VChsY4YAH6UD8arZ6VAchEo9s+P8dFvGSI+lttuA6qykEMAQRkEEWCPxWpNYP+xH9pHpsuw3D+xsQOT9rH/hn8E/b8HHkVu967JxRP9Yo52cvpgFuPY0cXnvjtffWRQTuWVA3pX2JBCg13FKUuvbzKmge4FnW7HWR/VPQoo550jSML99HCglRyU1VE+xlzZIfj5BwdVD7Zt6WXMKK3tduiP63OUslqaJcsp9rAZrGDY7cexyNE7nfQ7g2nqDcOxDWBTK3FiSbHutVfCge0/JJFh3LRGP3UxsfwCwI4i+7geB/KBgHtphuo0nZCZUeZqChs2ou0Zm4nnyZWDA0KvIxrE3WDoON5GGx3ESxBTGhRvaztTEj4UUa72SAfx2rVWOwmid9xXOMvlkWlUlj4YnBDf2ONTyQxo/vWRXBIJhlhkULeQwcKe4ugD2FfOm/070ZXg3ZZlaVEEiAV/FiI5UQzMVNo4Iu7UZrTK5YXsK6jmV8ijdA+tzCuyyqrFlHIcwArX82aPtvLEHwTPvF9T0rV/R4gs6KDIHsK7Kj1yBj4KRd4U1ojqO5jMHJFdJI2JrgAt0GPBgAwYjPA3mqrXEvVyQ7sysGYsQPYyOKAkFCgx9Rq8EclIIxoxw0LK2sHcW6kVUhsFRfCUrIrKDn7SLA5AGhyCt2JBJJK794OPtCCiySlb5GiuDys0bse2vycaVGViQzSwNYNNwCNizxZUBAvOao33NEAqXfRyrwkMXBsN6Rph/zIBHSuD5YCxY7E6tk6KlcgHa7sbeRQ1CNsDuvL8FrYMCPB/p7Zwc/TTAOe35zxg8WR1DFge6hhiRSKtWp82Lqwt3KCAKPbLE+A+GsjuHUgcW88ft+CaJ019aMIpjBVyCCCAqNQvPL7MWeQPHGVU5NKTlz58i9tRV+feJdzCFk5xFvQNcQ1llxkOL73Ys4PcfAfbXcJ+5zxiBZHcqB7eT4DEUPDAmwwAP8AetStHttxJylQOWBHFHMavVduRIJAIoHJFeaGh+n7GWKUiCPlGGJCSmMAcv5QDxDDv+fP5FqpO0UuTqmKunbKKVQEZUnRvarKQXoVTSg8wfNEdwMiq16blQbhAhZVAnLj3p765EsxDRh6trDDlmx7tOulTNyaOTk5U9w3OvdV0e+RRGDd5+ReabXdBom5REWWBx7gweO2PkA4b5GcXoNew259z90z6jIfiFjPHDFo3DDuDxV2+Oxa8ntjVq+nPqUmQqQQB9pN3jvd/wCvnVIg2yScUDSerzA9d1AvupHEOKUkjPcV2zqetxt5CvEoVu8+00xUmr9w5KRYGjCbUsCz01KPqwzU/qj6bTqO2PHiswUhHYEgWKKtVHgf8sEdq1k/XdjJKv8AGQ/vCTcHjVfVtApB9jG3YEqeQIsVVE2dR+mur2FzhgD/AIjQX7TehF9s+4gX+LSqzAlWCc1JYECwyqCLH8rHvxA1r1Yb0px5X6GTRntex+Mxnf8ASoo/QHGHg78TL/tMRWjVlZWoLdr2AtWF4NNOqxbXaGRYw8qgpwoh8lRhiqkA8rAyPxy0L1jim5b134u0aoASPT4C1MYXIK9ss12eWTeiuldOdEkSJi8QXnJt5QHFKQSy32I7+bF+CdY3NOrvzyjZGEldEsX1u8RVQo439jo/Ei+NMldrHGj2PzoVd9Gdw0SgQrIvIemB6Qc2wkVOR40tKeDDtkXY0BtoqRts/JWAdAwvK81mUnw1cWwT8HODr90mB+bRMhYhSyuCAB4PfuCO6jI75rQ9KTSfnv8A0PTtSaLn1GHcR8FdEeQISDIhtxZUfcqsfb25ZBrvpPNs2njmZeCSwqCVJHJgxArOeVGxfbHg6LXeMkZC8mK1ImVpCrCzTkDiwNFRknj3vXbJI5WdoytBs+kURnLM4S/t4gkUCe1jxqqMu/n+DSVYFP05MSsQRwHUhTxamDeCCaIJq/1033HVd1uQDJ6AmhKe0Fkkl7ge6uJavNgC++lWy6VJJBFIOMcuaYkqWHLIPEGxyujX+I7FdT6ECkLye5lBUuhvuTQyMkizkaakmwbrotHV+pPIFQvM8b8iqO8RZZBj3BXZvSU3ki/tznNfk+mC5Lfu8x5G/tfznwulu16fLyMLKSWW4yBXLyCOWLFee1fpdog/atvQqgbTlge7+JnHf7/OmTvltCyW36qTMSMRUkEFSPHYg6+j/wBkH7Qv3+D0Zm/2qEDlfeROwf8AXw35o/zax7rnRGlkKupjkQUoYg8h+WFg0bHJcf4ar3SeqzbLdLNCeMsTee3wVPyCMH8a6OlqqRg1tJxz2PsbVD/aV0QlPXQE0V9TjmwLANfi++rB9G/VcXUdqm4iNXh0uyjjup/TwfIIPnTTf7FZo3jcWrij/wCvnR1tNakHEr0tR6c1JHz9uNgJWBLVQ9iij77wSbu8ADjkZNnsfYZJFjALHsSRS33II5oPcQQwwfBGdMOudPjgn9M+qrqCGyt9zlVYZUpWQfJz50vjgjDqsTcoghIUEcgASxXiBar6jYYWArVyYrZ5dVGn2OspKUk1wzrdbqFtu0igOy1xkUX3YK3I+VrxZNjHY1J0veiPchWZoGOOTCylg+1uIviCSOS2CDdUSNFLulMJDxLCkPOyaHqkszigLYRKrAnFksbJNnX6bbRS20JRxHNxHIupfl5HEcqI+BQIvNAEcPBHL3B4UaL1oHc0G5XfL8hlo8SaJAOLBPzpnsNq/wDuTxYGmkZkthalaYGlYlSO1Ak2a4nQU0qyB2i26rIuXNs/BFIOWa3YULv+wA7a8325dPbzZnchnkuwWruPOCWye93+hjyCWVxk96lEaZYYRKn9forgjwOK+3F5GNIeo7NQiydn58WKniCOJIBo2a4kXXnDfNk227b+KVBHNXDhboBq8DNciMfHzqv9RKswjZWCjN5X8CrGcE5II/XTyk1gEIJu2NekbN3CcYm5tQVDyYMc++mspa2LOPI7nTnc7jcbc+jPEsiyDkt1JkZsFQfcMGiDY8EE6rWx6edui3Nam2HNO4sjw2arjfbHxpnugxt04sqfapCBUv7jxH3dhZyFAH6grbFWhXcnTANnPHuEMb3xv1V4BY2+7iSPbQWmAK1X2nHHEfVlniehK7grSPIxDJQA4NZNEdxWCD4o1EsCtIpKCGS8NErAjBDFY8LxYVyFcTXYAm33XelSSxx8W5PGAql/4ZZQCePD3/yspBL14xWlu+49UAbmaQiL2n1I1VZAME3lWqxyaqFrZK02aJ01d4+f8UCQkcXoVyxQz3JH9dC6H66rIn9RCjgkChRsdrYLfcUSSK7X+mnRjZ2ID3QVqkKi+QBotxssCayaPzehGTuu5JJduALedETnUc8hBOCyqeJoVYP3UTk4vt+T+2m8I5Qc+cxWiSwPEeoCbPYlmxQvu10caZbL/Z94OULCEOxoW/G77Vft7Mps/k6Vz7eRSjuqqFIX2SxuAzEk8shxQr2hGI80dM1mxN2KHy7qVA7wyV6fEiNqqrC1nuAT5zR7kjWpdI3XqxgMPuXKnPcZH+o1j+2VsFj7TkEZ5UfzRwfwP8dXz6Z6+ryelytwpZqIasgZZfbyNk0O3+Qv0Z1OmzPrQuFpcGafVX00kW8m2zIpbBhdifcjZVWN5BypPhgSPyr2042xj5DcRQycoZElpkifzXFiawQQVGORANa0/wDbD09BFt952McgjdqJUI/YtRBoPQsHHM/Os9n3UiAyFoyjvd8eQZmNg3yK3lsDOTmr0mstkq7Pjku0n9JC1z34ON70KTgIlnfnFxeFiyunCjxplu1omvuFEVWRqHp24l9QCo1nRvtUHgzUQAwLG+QYjHGuXbUvTpXWP0ZpI0jHJwyD0+Tk8irWQPcnPjQ/lI76C6vsZIpeSKVY0xSqde1H9a4mjn9dVvOC2OO2e6GE+7WZBNBEU9QDkUfMcqsbFMPdGy8DVkhvnILTbMJYEkeZWdm4+nITRNUSVUGhR7nzgaVfT/W2DsCic3IapkHvRmom+98bIYGxxIvvXUdxWGwOZNgGrYlgFByTmgPitLJUROxtLsn2mz/efVdZYZys0QK+ynCBlJvPJkPwwP40s6j1+TcRTuTFKzsgDAvGzHw3Cq9lWVusDLaC6zuHtCGAWW2qzZK1Xc1RBFCu4P6a72McYKLfps6sSCOCk2arkAL/AENXg98HdStIGzOWOY/p/cuY1PulaO0WuLFCWI7M1WL7n57DVcMm8T2snFlwVKNYIwR38an6punE/OLcgxgqEkKlSF+0dn7g2K74vsdPA7+SrH+r94QX+csO/wCg0rqHKseLcu+PwAkknQKZVSyoJLyIxbxYZWaxY/t2oaC+p/p5J4hPDFGkvG2CS8xJxw1ofcJDXIAYIBF3WhUgZXdfUjaiVJp1IINdiASQbsUPOT31O3S5BNt/QnR3lulqmRlI82cHBDYrTxuM8CSW7TVi79m/103TN0HNnby0JVGceGH/ADLn9RY8jX1JtdysqK6MGRwGVgbBBFgj9Rr5Q+relSh2lkti9FmWPihJBGWGPU5LJYIBPEnyQL5+xD9onouuw3Dfw3P8Bj/Kx/kP4Y9vg48iunCe5JnK1IOLZeP2ndGcmLcxcuUalbU02TeK+c/3rVBTebl7MbRzxSgcgeIZStWebDHbIYrXbGt7mhV1KsAQcEEWDrJ/rP6MTby+pxBgk7WORjbvxz3U5Iz8j41k19JpuaNehqppQfbuV7apJJEskDKi0HLWWZFZfKgUcX2cEGyLoDQs+5eFmeUAA8WLIMFaUMewzQLWfvuwTnXfSIxCaRpeKkjBAYLd8a40a8A3olN0DM0UDtKjHgVUkRtbVQjsgWQGoUBZwe+sfpfBs9S5C931OOFisRV0lSMllIa+MYRxYJFnmT+Cfg5E3W2Dckjt1icgMzZdbrGRbECx2HYGhpZu5lkj9iJG0JJPHHJK93tA42hVDgWVD96Gouh9eaiQDVnkysAym6oqw7msGxf5IOmSbd9iPCp8jyBow5jIK+68Eh8WoYMfNEmjam8jSfr/AFNUcwuBJTErIyGPkD/TxeiL79s4IFZbzerKyo0UpXDIxU2eX83NbFE32asdrB0X6EieirDgLYor8QpZlZSyvRybJFkAdjQHLTyWOCqLyhDserB41TiqhCxAUEowagTZsXyWqGO+Lsk47VjEXjIQWAytYBDGuS+DR7jF4+Tr2TbyIZX/AJoTboD/ABeJ7n0/uIAAYn49wLXnrmrcHhjPqKTzLJ6eKFLxZbYm7IZeNHvmtBZWUPdP0sEi2TbcCSOmRyFWh9rdqIFhTZHevByBen+3d0tZSHDsxSRfLunIq9gMGDC8+LPzoGFzymHptGrAEj+UkMGAAJLAimINjBI7/d5N06SWL+HE8iiivABzYN2EuycfGhFU85BKWMYOd706MStxKMQ5BHJhnvyXunEn/PxRB0IFfZ7llkXcEgcmPBAPfZugbtc4z5AsEEr93MNxKRyO0nsBlmUlBQriQqq8fzyKsfyANT1LCpaUKGjk9N6JagV9rDueBAP6e35IDqNvgSTqKT/ofbzqUe6UgiEkkUx4BQcBuSkhlPH4GaytmwDsOsSQsOKUQClHtWeyq2Qe9EUcY8a9k3oMLOhVpBRUKQ1rnkDRNYoi/ivOo+ng7pFMUbB1yrclYMCMilsjFEd6yfJGq53KSLI1GLPNxuWXBjoVx5ELgfAz3uzxGe5OM6ZfRnTj6nd1ByeDFQSKoGiCRnt4/vobYo8kvoS0hkcKTZJBFFW5UCDZUggCrzYsaK+ker+k8qvkqAGLsTxZXYNk9lCqPb5Yiu+DS3K/P9A3LY6Ro/1L0n976duIPLxHj/4gOS//AMgNfP3TIkiUoT6YmXhKjIC4YLyR15gNwbJurVlNHI19LdOONYtvujyTq+25Rl4JZTGtKtcGI4l2FgFQexUA5NjW7qJVFLz4GHQVtlf2YdnjikUOMAspoMhscksZNi+Joggir0y6jM3p7aUEsojhQPy4sDwC/wByCHQjvgZ9oBW7OZWjhDJKg5PUjIV+7hYHhgAoYrfnHzo7adSEYkikhV4ZF4znl7lmjlcB08r7fTalBvBIPI6wpdng3y91ktMfSdtuMtJTxx+0ykFizdwpCg8bsEfm676XdbnR3JkIJK3NI3+7LMxPEMCQGRSgK4PxkaqTTCXbOjuvcKrfeCfcQRnBPj4s32OnEq+ltzDJIWikhC+ulWRQ9sigk2p7Mt+2r8nUa7MG6njz3E0uzSUiMjgfVdFkYklQCRxYm+SCwaPuHjvopNnuhJJtJJ1i4EC5G5RswIoqMhiRXYXjObGod/sJBLwOXYBzR9okT2NnxyW8GiDjTJN06PHMOSugFHiV9wyP7DvqOdIdRT4OoOlvEFDIn3cmRVcROLo0AARdZAwPFa4k6VGSSHVQTYUP9v4znHbOp+n9MXcOkfOSBmcIx4kgs4PE+7Itqs5BvGe6PcD03ZHEoZCVYWuCDRHb50NreUC80hj9QfT8aSiUNKBKWbiWFFQeN2AD3A9381+DrmSbCoopMmgKGQAfFkmhdn40a9Sfu8PIFlNFgoJ9xFLyYDtQPhVs9ySdDxpEFquQkd2WYMDIiqwUAnKlZACeLIMgEGxgZkuRlUex+6ruuaRMBbOCsgyBXCOrF8aY8yaW7JJJsVRetdKfbycSMN7kYMCCPGVPcHx3Fa0OHZzLQhIcE0CwItu4BIunI7D+ajR7gA/UfSpd2iSSIsbLG5jKivUoxiyO9AE5Ob/A1bo6m2WeCjWhuVI0n9kP7Sf36L933Df7VEvc/wDFUY5f+IY5f4+cX3qvTUniaNxYb/I+D/Y6+Oen9Uk28ySxOUkjYFWHgj/p4I85GvqT9nX7QIup7fkKWdKEsd9j8j5Q+D/bxrqcrJy3h4Mx6j0aPbStFJCCFxReQkdxZXnxIP3KOPGqrUG03MW3kVo3iIjcspReAJ5clpDkY4iq734zrZvqr6Xj3kRDCnAPBxYI/Fgg0f11i3VPpmSHi4QspFNQBHIWDxtuQSwcnN96xfM1dNw7nU0NWMwDpbyvEFkj5cUY+3iXFgswoHmyGzijx5WKzyE6NtGqF8szEIssDAMxNDieVVJVWklLIBYNg8m8yPIqAIp42cmskqQLAJXiQTTUbc9u59h+n64yLA0L8gfWYhVVweQYEAs1EDAXzRoG9VqXJbNYXnn4DTaiUMskXqM3DkthSCtEDkgYrkDNNg38akhaKRmEygggH0jYBsg0eLYF2QRa/roHcby3UfYCGPp9+DNXqhf6k5jkK7KVIoq1dbTbet7kbkIpKPIi+J9ntNAgM1rfYExk4shk80itqlkK6bHs4ttu3aFSsgKInFSUR2CWGr7grdz2o/1aRx7WTZANCf3iJhzNWHWxRPESEeooGQpU+0dxR0SjFEKclYRggjtyFmmIJtmrHyPcKB7mSMsfDgodGAdCHHICzQYiwTamiM1WNGV1jzz+Axrd8fPPxE+0+o5ZGeRpy6lAF/3lBeR/3gYs14xkpls3psOququeKqb4tKfaQTWCStsSCCO3cG9BdGRJCI5yFomiQCY+Ru1YUyqe/tYefzo/fbR4Jg6ylaHBpEJHKiwAPArG4rscecfAlFtkU8ZRw2y2u7ZX3DAMi8RfqgkXYBKZA/GKsgDQ8+29AgPy9F1486BwTX83xXcA4/w0fttqtc1jSUfzMC/JBeWK8gQP+Ych+RqHeb9lAVhM62ywuR4Dm/swWorZJBFjGdThZJ9Z0u4TN06FoyWJCAH+KrqSreG90gB8HwCLHnXH0+xBFepFJRbkic1YqOV/BFAm++M6RdQBRkhkhYciWDskZeuWQCWsDkrA2cFjjRE+7cCwQqcSXObGaC2BZJFsQinFe6uQCqlzyO74XHyJN/PM24EzMJBKa91Lx4jFhOPFyCDVEd82CNG77ejbyRGLk0jLyZLsBmZq/A5izx/76Vxj1QoWQhUBPAKMlq9xr7ThVzYA/JN2Hof0++53kclVt0jHHjQKlXb2k9yxY8i3m8V2CuLm/j/YVOOmvgax0prQEjiSBYPg1kf2ONYV9RerF1LdUweN5JXANgWJHJUqpXlVL3PkG9b3skoaxfru7j3Cifbj1CC8swriVALkkBq52pBIW8C8mhrd1H1EjB01bmzj/wBzrP0+SQtZEqNQwByv3CiOPZlIBrifwNLdwqwhHLl2L03NR6YsELnlyoMVFEfnGoC/+zhtsBLHVm3UMnEm1AYqWWqzTNgjTBNje1aeUgIG4EVyB7X7eNnuKJwe1DXPzaXz8+B0FVN+f2E776hfgId3to1bBEhSgQexIX7gaXKkdjQDAEAbORUkKolMgMopjJ7lBI4+WAZlruaFm86B2kEPBvTjUIQ/DlkglG4E3f2miQMa/dI6lyXigVW3ChCSAWAbuATke0Xir/w07/ICXPuRdMl5puJfdSqIlBweRccQb+ck+cHTBetPG8DiONhJCtLIodXCuy0QVtGAAGKPbtY0q3e5VtzHxAVPaSAK5e85b+pqvJ+aFDGmfV4jJtoA6h/Qd2Wm4hlkVSATj+Yea7n40U49/PKFaknY32/VYZpozIscELqRSgoB/UyszZpgPtor8aRnpZOWaNz5ckEsfk/k99MI9rBGoj9YKUUSBHMlKXRWKxpfHnZNkt4HbUf7yBgetX/hT/vpZWsRDGXc73MvJ1Y8VNcbHfiFAo5r7Bxuro99B9T2D7Zo3cV6i80YLgWTiu3HuK7EY016J1mJNys7KGdAeSAcB7hRoFjxHEmu+D30wn6fLOFjhYhKPpSfdwVmBpgSV/l4sLru3HOQlSyxnNXjgQfvTq0XAgBnDLxUhwRhRfIk0W8AG61LHuN0ZPTIWN0JsSxBlsiyQeJ5ms4BI70KOo9qsaguWYuica9qlA9k8FRvaCq1dKc4uidc7DqJ5+qjcZHsJwBHFSMla+VJ7ZzqV7ku+BJ1zpAnqWSR/VI42IxxeryX5DI7djYA1Xegden2G5WaA8XQ0Qchh5Vh5B/7Eaumy3wWPcMfY6ozLeCrAqRj+oDkB8XelG86Km6LyRqUmbPpKKQk+7ln7UKi8YFk4UVrXoariqlwZtfRUsxR9C/Q/wBcQdT24kiPFxiSIn3I3/UHwfP6ggLvrb6MM/8AEhBvuyKVHJvDU2CePIHIPY5qtYBtJd50ncRzIVVvBRleNx/MpKmj4sdxg+QdfQ/0F+0WDqcXtPCZR/EiJyPyP6l/P+Na2SjHVjRgi5aUrRk+/wBtLGWjk5RlTnkn8VbBp040xUeeLi/AbsZtvto5U25/eyx4cizhpACy0yH3cwqkUOIUhlJrWv8A1R9KLuwCDxkUUG8EfB/vkHxn51m/W/p+GNivH92kAvKmmNZ9wFNZ7MRn+odtc3WjKGPwZ0tGcdVp9+6AOtbeSNVHJJCuVdCQZIz7SmVCs6niVViGsBaKsAK9DJ6IkK/Y6FVI+0Fx6dEGiqqxU1ViwKvsfuN9ICQsh4xKKk/3YWwCxLciTkVg5oY8aH67yMYeQhmJfbu2S11E6MSc8r9MAm8fpquOWi1uibZ9ZVmYSOIpCoMvI0FIJUt+b4hjV5b868kVi7NCwik5MAvEeGUBWUigwsDsfcw8NZC28bTJE7kxTQqUNpyjdSww5Uk8CGZcKwrBq7100HpyGaR2K+pGJUb/APTFKGVlOT6WL7kEsDerU1fP7lTi64wN4pf3iGNpCBLyLBzguG42rcePtwartdgCq0XuIiAQftKKQvLkCtmitn3Zu6yCTYGRpX1GSQlxCij3swUIGj4X7gVBDKyMSwI+4OR3A0P05g5Ks0vBwVcx8kCg3/LZBz4a77edI53ksjDb9xNyoqERjRDe1qLfK8ewFfBGR3onRO33b7dwRG9kH0nkHBVo0WU0fHesqaNHGhekbs0XKH3EgXQ89u/+l9/00Z1+JzHtgTkcpFiB7I6gciB7rLKtD+nkaJoari236iySjXpFv76wZWljBaUFQpDKgKAWt0faGq2Ulj8gmwRszLB6Xqqr7d5E5TRnkDRsiioZLUP3GaNE0dLutqonQxzIeKVYY8VZgwPEHvfIMexskeNMvp7d/wD5eb/dyAh+9cao12ORRDeaB72NO4rkrcpJC/pfS+fpqhblI3sQEG6AI7rVryX3Cjk3reejdLWGNEXwAL+T83+dIPpX6Ijji27SqHlj96tn2swBx2OMD8121dYotb9DSa9b7mDqNZS9MeEKvqvra7LZvKxA7Ktmhydgoz8C7P4B1lG03LQnkoH2dhJalT8+m4sfhiB3B+NWn9qu4hnhaKV6WI2FtQHk/FnkSose0ULbkaB1l/SYZ05emkMaKylbpWcLf9Kkm7J5PVfPYap6r1PD4/Av6VbVlcjGOZH5JPEFLNzuI/mqAU8aXGKybznRO43B27QNHIssDcrJtSHoUjr2APyCQTXxkzqP1XHOBFvNuFniFLJGeEmQCDYBBBWiP5SCDkHSffdRfao7grLGTxDHi3MGwDVAABgvJe/u8jWbbbo0OVRyF76CEkfuxISQFvTIyjEnkvb3UKorQruARWuDDEEjiUssityKjyBXFQrDjkg+4kCjQvOiIJ9rFI6IJ2AUcWZPc5NVysCkPcFRTWPgabbb6gSPifRHOOJljxyJd3vkRWAExWh9rI13G4lX2e0jk4Bu7kDtkKDZVqq6F1YsH40y6TJI8UYSIyFS2CtEAWys3I8Sl01mqo/kaUruxtY2AkceqWDqFVwoOCoesMfOcAUDZx3sdwrycIy5WWl4xKWdlGSOA+75Iv48aji/YFXkl2HUQXKOHjEvsWUqrDmx70r+aNNRH40EehOO08pHzwX/AK6sXT9vAySMZoi/E8YmQNIoVqJpq4SjvxBvvdaAXpk6jiJ1YLgMYmsgYs57nTLclil+Yktrk8tkQ6OpQMgDyA/cx4jhxFArkcuV5Jqq/t+i61IB6BXBbi0NcbzRwoBP6Hkp8gjUm06duoo1kcRiAuwWw5ZQr8Spp/Gatrod+2mT7pOTSEozAkDgvptIbABY2XWMAAceVA1+dB57jY7IKn2/CPaS8FSNlN+0nmORDNRYe6mJ4tRqqYVQr8uzSHdp7SI3ZeXgkclJOAK5oboeb023HVZDDHt5g5ALiLgtoSxJpgBalbYXVFaNqQwInVNtK8bMyMJFKXyuwqqVbAz2I7dqB0G0pBj9XPmf4JIoopN1IzDlGGKqlcrr7FUHtVLk3VDGo4tpuH3HpOFMqDk2eCsB/E5A/mIgknBOSc6F2eyaN0BbksqyMrAEXlRRHYMF54BOBYwdEqpaeSIEMbC8lOKwCbNYAPnSvH6hVSz9wLvNsksTpKKtStm7SRVam/WwoIvINeRqlRbLc7RxOnNGQ2sqHC+O47A/82CNXQ7oOjPILDAlkYWAS1rg/wAysQNFRTJJFI7qH4ceIZVFMWABA89u35GNWaWtLTwV6uip5Ld+z/8AbZFPxh3pWKbsJe0ch/P9Dfg4PgjtrTtxtklWnVXU+GAI/wA9fM/U/ow7j1ZIQsTIoYxVxDAtxte4XNWGoZHa9d/TX7RuodJKxSKzw1YhmBFLdXG3cDHi1/GulDVjqI52poygzXvqH9kkMyOISI2b7eQ5hTVCsgisV3rVT+p/pCYI0kiMFZxyAawrAD3jHljQb4RQb76un0r+13Y76l9T0ZT/AMOWlJP/ACt9rf2N/jVzkiVwQwDA9wcg/wBtVz6aLXpwPDqpxa3ZPniJHR3BTlIsbUoIUEPGQrkE8gp5WQB3FWO+h+obmH0duu5jvJbvXJKLj3K3ujywsHu7Dwa3bqX0TtJgOUQBX7XQlHX9GBsfpqq7n9ktcgkxliYkmKYAUx7sjoAUc+SBn+YHWddNOP8ARofVRnyZ3A0DsnIhcVyDPyAIAJqn5GgPGf766+qpgWO4RkklBA5xgorErxsqQOLA+4ntbEX8XDf/ALMXjQlIlcgKUVQCeSgKeQoKQ4pjiuQPtAcgMW/ZKGCgzkLjkgjQAYzxIF9+3K60i0tS6SLfp9OrbM26nvng2sLpEpX7eLNR5lS12pyvFa4jtxBvJ1z0/qySzI/pzNKxUGMhUHHsOMnI2BVfZgC773o/VP2TtII1WcGNBhGQAC6s4OWNDJ+ABQ1N0n9kEKRKJnZmHIewlRTHtjvYAvlfnxploSqtuRf+iC9W77ikdC2J3BLRRB+cnLHgBhYN0bUdz8i/I1o/019GiLg8gQuqhUUCwmKZrNku3k4AGB8l/wBH+m4NqpWFAt9z5P6nzo+SRVBJIAAskmgB+T4H51o0emUMvky6/VSnhcHKx6rP1f8AWKwBoYmBn4FiP6AF5Z+HYA8fzROKur/Vv7ZI+R2+xdS3Z9z3SMeeA/4jfB+0f82qT1SLb1HKu4pXxO/IOXYsbNMwZn4Vdfce9Ven1tXb6Vz5+YNDR3eqXHn5BfWN/tQyqu2ccvvMiqpVsMvGRUVmLC25H4B179U9Pi2kkU+2MjRbgAsxtgDdK2Bdg8kYePZ81pXv9vJuI2ZJFKewqCpEvDiqobJ4ggAFVLdifnJPSumysrwTbhAvBiqurrTkAqwBofeqWQfBwarWBVw/l552N+eVYX9Ry+qsM6xKsZpPSQhm5BP94tizF3AF4N13NedEWKMM0o5epH7I/TWzbUL5gqt0TdE0BQzhd9S9fkQ7aOQuHijQWRRAq1X4IUXkXZvOjtksf7sZVY8lKJGoCkWeRyGuwFUgCqwMmwNBriQU3W0iTqnMGLm0ZDH0HB9q+8HgynBi5g4wV/Ixr90vq0YlI3IAPHl7RJGtkdiQ9qbBU2SBkgEa5n6Sg5BaUAKQtH/ecBzCAWT7u/gG+1gak2vRkMr2WlEoLIZCUBQEsoxWGVrzkcgD+Yn7gfsvvJd/vttHHxRonMth4lPqhEBDC6HHkaA+e+odv0mLnF6AmHq4RSCqMQRdNfImyBXjF9xovbdM2DKQCvIm14+e5yIzdH7bHY+DnUW9jVGTh/w7AcEBmwtEtX3pVAgUaOBeJJpKgadyyMvqWNgJNqRFyhl5xvR7mJSyEg2Azd++QD4xRl65uKxC1f8AhOrH1Pcs3EySlWcD+InZRy48mYL91g8jR7GzeomnkBIDs1YsJCQfyCYrIOjb9sdrIkgvc7/ltUQB0k5lmhkJQFSq00bdlZSBYYDuPjSafcnin7ztlIU16oKkMviwpIVr82L8VWiN30xiI5ImXmLFEFLIokWbHbODfaxnR+w3spTjJBDTIUBYDlZBAvhQYkj+bPn50t1xQ6hfuE7/AHsUMkLBXLVbLISwHLiQAQ2UYAH57iye0q7uVo5dwxvhICx8kOBZoDw3KxigRpH06J9xEkRBEkR9hIylkK65yA2Gr5X8nXu420i3GzA+m1socrkis2p8dsV3yTpJRTGjKqP0O3RlnNlirLIvIn7hxB7EG+PKvI/xsyPoxUoyKUE7ZTlyV3UBzlrkVrCEoTRwfGPzQ/u6iVRHJDJ/Dkp2co7AkWeEZTkpIBrupzeotvt0eL2tLyjkBUg/7sBfbk2WP3dxRBIzWGtpUxNttOKC+t/TJkmm/d5SEWE7niw5EDiGKseQ9wJYdr7WPIVdO26lbclhYKlWCAsCM8ycUM2vJr7DyGuz3zBfXY0WVllPb+JkMvEZ7+B4ojFHVfaTcB6dC5LBeXIMMnjm+y35I7aLzhEWEWDp299EgSycHoGOeKvbZFnjyKuhAIYZBAPtFaV9d2TOiCYj0SPuKgekTRcIFkIV2alVazmxo7bwypH/AAzEvtKngM9j/Mw5tfwT3OpusdXjOxVG+9pwwFHAIjq8eawf+Y6kZPFBnFdyhbv6WfmQoUKT7VL8iAcrbBaY0Rkf4DTLYfWvUumFFSV1UqrelJ/ESmAYUGJq1INAgj8asczNBPKWiUxgIsZkQMaVeB5Kw9rmlN1+h+RerbtDBCQFYSxRMtgHMaAHH4ZGB82rDWiPUyXOTNLp4PCwWDo//tGMKG62t/8ANC3/AJH/APu1cenftx6ZLXKVoj8SRsP81DL/AJ6yBOhRbkKzkp7iPYAWND+wI5Ed896HyIP2dOwcpPGQo8hge9UQLruDdV3+Dq+HVQfOGUz6SUeMn0Rt/wBofTnHt3m3/vKo/wBSNEj602X/AO723/1o/wD7tfM8H7ON26SMojYxAM68xYUgEN2qs/N2DfbUfTvoV3OZI1F0DhlOasMSAR+e2rHrwStsqXTzbpI+lZ/r/p6C23m2/wDqof8AQnSLqP7a+mRXU/qEeI0dv8yAv+esL3P0BJHOYzJGQpPJ0N0AvLGKN/g99Otn9CwRxiWQiQkkKjyBLasWqkHjZBoNZogd9LLqtNDR6WbVstPWf/aHv27TasxPZpW/8iWT/wDNqp7zqG/6k3HezOik3HtwPTSQ39oAwH8gOCxF1nBN6N0f0YD7Y0lYMI5IwCeS2y3YJA42GFjkreeJB76ZK0gI3CRe8DjRfixv7SGJzWQPwfIrWfU6pten+zRpdKk/V/QoniSHiUQqv2k8QrA/0tn55ZBIJ7E6P2XTF3EiKjRxTOCqspSRzyBX3IpbiQxGX4Gic9iHe52rFTL7zHHRlscmZAftDgeoSaoBnPbvXt0n/c4wwEOPaX5cCFkPJRV8yciqb5Pa++aK+0apP7LJp/SgHoysachfUTvSRlAVBAOHXnZr7VHc66650eVKn9T1IOP8ORVQl7okMQFpxn2PnvkZ0PLIrRrFNGWKv7V4n1FPHIFEGqIYfBF/zGxllMZZVLyIYzfsIZgFNoVBNG8dzVgj8FA4zY6dYZ4Vg3DGvUQ/7o+pGrPGCyuRSg8grITdkUO+k+ylj224jjbEUsi8XJyigEkZwX+0AnAu6vs864iLJMsRDxzQn03/AKkMkTkgjyMA/wB/jFen6a+4jQsgZiGIsHix4MbFecG1+exI7Rf+WRrDku5ZN7uouDIiXLz9hDWFQYBA75ajZAxgZOl0sk4lj28jzTWBwUxhLJUBqpbP9JN/rWjunTOqIeKxUSPTQcSKAzR4/I9zeQb73rmHcvbt/EOPYw/iBo5Gy1sPtBjRSQSK4+NFpiJ5F286Sy7eT14R6QsxyMadGBCHgSpU2xAK3mh2IGph1BQEZlkUkXGscYfzeP45of8AMT+NH7DYtuH/AHcp6qg8eBNrxGRRB9o7kFSDeb0l650J9hNJGPtBV0fvyKVyUiu5iKsR2PE/kCJbl8gt08PkN6q4YRyBEk5qBIFA50ptcVYkCkqTnktUWZc14ybbwYx+Pb/1o/4gasmz2zOeI2xkjKeorI5RkANOv2tyVW7XkKR8anfqykk0Tnz6J/zO3JP6kk6G5fadDxbjwrAur7lAHjX1o43NlXYSsJBdtaA3V4YjI76Jj2u9jQpJLwjZQSVUm1bCklgOPKiKBN0e41bv2m7REhi4Iq+w/aoH+mqptv4nr8/fxlAHL3UPaKF9hXjUnHa3fYENW4prgm+nNgXeT0pFUuBGfWZuTcT96EY9vIKwAwCMCrKjrLJEvAqHkSYkyqbHHiV40c1yAN+cYGNah1npMLbeMNDGeMsXG0U1ZzWMaovSIFDTKFAUuLUAVkPePzQv9BqSSjjuv3r+RYS357Mqx6s8cqqkbyRuP4iKMkWK7iiR39wrPjuGmyN/wngX2klPU5JJxZiwHto+SbDgfrWUO4lI3EoBIHDlQOL+f1/OmTubjN5ps/oy/wDc/wCOi6ikFJtvPeiXa9SSCc80ZZEUenOqCVmHH2m5GARx2J4vTAkDA1xtuvJEBHOsvHiOMo4ychxo3fp5Gc9+1g/cV/WIwTIxA5KYgD5FpZo+LOrj+z33JuVbK8F9pyO0njtqSapWgRtW0/LEvSX3PqSBIVkokiNZFVyt2AFdDzNUfYM/GiNx0/8AedvKwZovQYPIFIZkUcQ1e0EcCOZvK/GK1FsDabQnJJisnzaAn/E50Izf7PM/86unFv5l5CTlR7i/Nd9LFp9hpQa7hXUInjUMWEnJCwKilkAXuKtSScGsWbwNRf8AuyMbI8Y7l4uYVUsWVlMbFlBJsUxsD5J0r+m97InUfSR3SJiOUasQhurtQaN/pqL6tbikTLhl58SMFff4Pj+2rFpOM455yJ9Lvi1XBL0jqGWQxuFtW5KMxswArickWLFAmqx51eug7tZXMdCTiFDqAokr3ESxrQbknuDFh7geLCqOvPppuUe1Vsq8ExcHIY85MsPJ9q5PwPjVd+rjW2hkGHVwA/8AMAVyAe4B+NDG6qGp7cMabLqUUz7iKb04pkDRMyco/UVTQA4qT7hy7ns2SaIIz9PjSf0gWblGskIBolebq4IYuGK8AMcbyRjUn1HtUXYxyhFEnJBzAAavTJrl3qwMaI2mzSWGR5EV3SEcWZQxWorFE5FEk41XOaq+zx94Yr27Z+ZLBKjGQSKC0gVVXkY3V14RhrIwSpKk5GfcKJtAZ3Xgkt4rlIaJY8mAUV2GWwMe0fm0P0/vHkEbSOzt6ji2Ysa9MGrPi9XfZD3bQ+Ru/wDyA/6gH+w00o7ZbH8f3JFqUd6+BDtpxP7Yyrfc/BgcqVCAixxZSC92R2/mvUfTN0lybVooUOAeYDq4YniwY3UTL6dcaUWTjVn6Qf8AbR+gX+wgFD9BybH5Pzqr/WkCrPKFUARpIEAAAQCRqC/0jJ7fJ1FBO/Pb+QbvUiTe79Nvy90ykxekISXYR44uByNVizytrrxojc75bSdz6aMrRK+Q49kRU8QBS8xIA/cl8HIOhvpaFZSpkUORuIq5DlVgg1fawBf6D41Y905ZnjYkobtDlTRarHbFDTQlut+wupBQlSEDz+vKyRsvuQ1KoZPTAq+ZZhY4Lx5fdnF2RqPabolZHRi0jweniwWNqDk0f6e9Zrzqrlz6Qz5Onv0wxC9Oo95lv84Bz85zpdzoMkkxi+9V+TEP7XtWFr6Y9IhzRVgV/qQqb+O+gTuVYMfUIVQ0ADWCFIJWZeNVUnJSFo0QfODt2o/e+o4/4Mp/uQl/42b/AFOlaY3FDtwXHj/eyj/TVm5x89v9EaTfz/f/AA/HozyQSoG9S0VRLL6pJYMrNxLWoU8exzj86Y7Pqkse49J3aPlJG0FciDGMsFokYquP+I0AZ2JFsTkHuf6hpl1Zz+/7TJxDIR+Dx7/rpt7aoT6NJjOPqjzRwvtAxeGKmIR6YdlYUAQ6rxAJFCzpJ1DhuHMLTAyLIVJZmVuSx+mA3LABsgk0e2dT9MnYBVDEDiMWa+9fGqbu4wV3zkAt7TyIs3fe+96EHupeew8o7XZZH9SH1UVPfGrAe/JVlf3AEeai/NMb7Gk46gBgxmxg/wATz/8ALp2yAzRAgEcEx/8ABH/3P+Oqv1KQiaUAkAO1AH/mOq208UOk49z/2Q=="/>
          <p:cNvSpPr>
            <a:spLocks noChangeAspect="1" noChangeArrowheads="1"/>
          </p:cNvSpPr>
          <p:nvPr/>
        </p:nvSpPr>
        <p:spPr bwMode="auto">
          <a:xfrm>
            <a:off x="155575" y="-1470025"/>
            <a:ext cx="381000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hQSERQUExQWFRUWGCAaGBcYGR0ZHBoeHxofHCIgIR8dHCchHx0jGx4aIi8hIycqLC0sHh4xNTAqNSYrLCoBCQoKDgwOGg8PGiolHyUwLCwwKi8sKiwpLCwsLy8sKi80MCwsLC8sKiosLCoqLCwqLCwsLDQsLCwuLC8sKSoqLP/AABEIAMoA+gMBIgACEQEDEQH/xAAcAAACAwEBAQEAAAAAAAAAAAAEBQMGBwIBCAD/xABEEAACAgEDAwMDAQYDBgMGBwABAgMRIQAEEgUxQRMiUQYyYXEHFCNCUoGRobEkM0NiwdFywvAIFYKSk9IXRFNUouHx/8QAGQEAAgMBAAAAAAAAAAAAAAAAAQIAAwQF/8QAMBEAAgIBAwMCAgsBAQEAAAAAAAECESEDEjEEQfAiUWFxEzJCgZGhscHR4fEUUiP/2gAMAwEAAhEDEQA/AE3Rd4ZOKn3Fhgdrs14/OgZtuyuq0wod7J4+Ks9/76sXUPpncbPiu4A9FCwjZOxs2Pf/ACm8gGv00q6nuFZY7ZgXOHXPuBI8ds/jzriTi06O5GSa3IN2WxefjFNw9IZU8eNNVZI7X+NRbTdJHw/hLCBac1zddiR4HYH9NGbLYTxQCVpGEjn2MRhwQc4waIph+RoPaq8hkaYrbIeIBsFuQoWQO4vvou0qYqy8BPT+py7ePcQqqeo5AaRqZWGcoc33u60EvsoMM3yIuw1+bHezehotnNbk8PaSKNrVeK+fxo7bxoXhLSApQEpAI9LkwP8AelyaGL0uXgswiOXqXtdCM3RBphXcUTmtCRdSmCswhRhfC2VaBIJx57DuNHfU0CnfSnYl/Q9pJ9PkgJGeLMO3n/TTSfbq6ozSSy0ziRgsa0CVC+1VGFQCvFlv001U+f1K9yaVL9BN0aOaRHDSQkxoOTOMsAaQAUfdftsVg586XbuF4nRhE6iWmCkcfuxyUnFWL/W9WHps8EJ3KhWmWVOMZbiBhzmhgfB/TvoM7eR1Yl2lEa4BOQAORAs0aXkR27fOo2njzz8AxWb7E/Tulb7cQ3AJGSmos2Aygnjxv7j/ANdCdMcIY3lVS3K2R77gMuQKNqxuj8aN6T+8wSStDK8YADMpIF3VUpPuBwbAuvxpXv45ZpJZZHVPUsg3TOfhQRkk2cChnUwlSVMmW88HJ6QI0eFJOVMQJV7V+Afzd6ddM+nIP3dpd25ZaIVeXBpG+QgyF/N+L0t3Uhj42Fth2o+D/hmvGpYukGSRo6fmBy5M1UoXmQ3LAULgY8D5ysZOxpRVCzab1I+QBaBVJVTKjTRsMkZKmsHyK0z6G4maWXcyr6caM5ZQFRzVKqKoAF+0ChnXvT+QSRT7jJRW7OOLHkbHcdvjJOp/q/YwcI44wqrHxtRx9jCuSgqaYgg/Om3C7clVWIKLMhFLyzWQBecV2B0/6f8AUMLeksRLelIZ5Cp+4lgqgchQIX5B7trnfblGjhqOON1sKyg8itk8WN5Av/L86gPVYSG9p5gUvFR9oYnAFX30LQWnj2IZooZdyWmjPAyBzwIDMGWit1WWs9u94zo3pu4jRnaNAEjcsQgNUhqz37gAkdrJqhpfGSxMjWl4QDuBRHLF+67x4/w15L0ELFGIdy7HP8N0PFPcDgqckkeR406dqmxWtuYoN3m/V9vMzrcr7gPgYpg/JKHjN/itEbiUbiGOZHBU0vJkPMmMAmyKVgftDfd3B7A6h2sLAhZVMYZrD8WKHBzyOfDAYAu851N1bdxpDHt0tVWHhxDcTzZi0jY/5j/kuhwqYVl4IOqb2ST0xVKooEEm+5sk+cn+2pdnMqghcqaNf1Csk/r/AN9Bb3angsTO7JKfaw72K7kCz9wGoeotNtxwlBGTxlUAiQChms47aVJ18Qur+AOVEf3OTQwAKyTQ75ofnvXbVhh6kohf0QwkalINFGDE8uQweNdgPNHVc/8Ae7zR+kY1ZCwIZhlaNlh/PQAyQK+dSdOnCzIrhWHEtz7fcuKJqhXe/k/GnaayLd4bsuQ6LFM0M+53JUMCrRogpfTANEscfw88hpVFMElb0VSWNWpDJ9rDxY81/wBNcbbcSPJEX4xoZFQjkGYLIAS5AFVxCr+OQ+TphutrJs9zkIFPJo1dOaEBiuLbK2ARfgjStNq/Yie2Ve4n6ttZlSLcSq/pq3plx9q3kVZs5rx51P1HqIWIwR+9XX+I3IgXZNDsSFFWfnQ3Xy5I/ez6qyOWWT7aeg2AuMA9tS7aOiWCiRQftJPx+B+vxoulVAWb3H76aitWMb20YLm79oUXkkZY+NQy9Pndi/qfcS2RnOfnRnTtyY3kCvGUmjIcDl7FPjsfGO+kZ3aHPOUXnBNaVkas+h4t8rqVcAgiiCLBH5B76rPVP2Ybdzz2rfu5JJMYFxMaq+PdD+Vx+Dpgw1JDvmXzrsyipKpI5MNSUHcWUnfbDcbaNNvuVIhF8JBTRhjkDkBag0RTVltIoN3IvJoo43BsU4wCQO35xrZdv1cHDaA6h9Ibadf4Y9Bv6ogo+Tla4nJ+L/OsWp0r5g/xNkOqXE1+Bj/U+ryGRpJUNyEAhFGCMYAxle35AGL1IvVGiEjIjryis+sii15AD2ktRvsdXDffsxlTkKXcxlQOIPpv9yk9zWRyyGvA1ROp9Bm26uksc6xyFSRkEFASCWkNEX8HuRjtrM9OUfrLz5muOpGX1XgL2HVNwylI4lcMDyPuZu/eqrArRfUOkVH6vB41BVebBuJtiuT2FZyO3nUXT+miDbeuZBxlXKmUhu/2tQABsUVz2013U38JUDNNGqxrFy/4LYvAADAklbIsfJ0lJchcs4Fe825gRCQHjV69lMtt7uPIYHKuVHGD86m23WjEk9Ro8U7AuClAe4mlUdhR49/zjXckKjbssshKo9xRKaDyNi8AkhVu2OPA0t33UQkfCiqs/HmSvp4JyCckNWCQtWfOgNSeAY7whQDBLIAAELv7VUXQIBLhE8KO+MjXGx2ztJxAuSwyAklnJ8DuTYJH4xpntog5ppFAA5AkhQavyT4xj8jQG9csSX5FY5DUiWHs59SMqLKiiD/8Jo5GonYapjHrTLKsATkriieQGMUw/S8j+2hz+8biTcSMAiheckhJbl7ggVR3LE8RR7fnGho3l5oeUdRhODL7w4Va9wPtIasgdye4rT3c+nFt3KzrIZoIxNGBx4MXaQKoB9tGrN2Pb8jQjStMkrxXfxinqErKWiNt6VRkM1hQGJ4gjJPIkd8D51xtenNKpRVtIQzsxPxk980T7f0A0J1Xpr7eQxkk+84Y5FgnPksCf8P8rVt51jRlh5D1IViJFALyjHNmtsgH/XHatF8kbxgou+6TueY4hpBwFFKFHJqibJxozovERyCSMKzAIt2Crl1FsW/uPFWdOZesRpBtuPtapBKReWLDiSfI4iq8X+dS/UWzTeNHKOShYkVglcpGVePwRm+5B7Aafdap4Kqadkf7v6Tx+ohos4dDyFAAZwRZJOAD4vtWv3X9hCyCaItByPEKxBDFQLIVcriia9t/m9J+mQMoR43pGPuVlD9gcg0K/wBNOIOrGP1HCCWZoykbGrQkgcl/lRUUtmsnA8kLGlgskm/ULEkl28ygPRK80lTuax8ggj4/TQ27YoJOSqzyPyQjsf5gATVEqRfbzo3rU0ZO0ETC0iJm5kkq7MBwpVxx4eT/ADaj3yu3AIilHjhoMx5CT1KsCvIaqOaNaaMaEnLdyTfv7GaMtQjjQKMUG4myGo5JJFm8/oBp91GLa7iJmdk4RKgVEYxlpWHJwKzQYm2NrQrPcINsfVpPQZl/laSM/cWVmIF5AWNUBPy3zqODbLFAqr/EkZ2C3kIobjn5ODZ/HjU4z3Dhkn0xskjE4A58rRWOCfAz8k0B/wD7pK2yEcvGQnggUMFUlmH3AYFDBAJOBnTTZQyrMGhPMRSWikBcK1g0BX20c/nONE9TV5F9gHMymS+VGsjiPFAV/gNHdkC+APuRMzNNaES8hxC/apULgdjQwP0B1JLCd2sdzzc4E4ogpuQJHKvbg9j57a86f1gFpf3mFo/4RAIFhHQA8mUZplBsi85A0y2+5hWHgDTyzr6b1XEKCWNfcBkXoNNMmGhR1Xo8jwRe8zCMk+48GAcL2xWCM4vRMXTJW27cDSRryZCxPM/Hiz38Vo3rHR5IRDwdeMsYcsxZ8lzZIA5Lg4UWP0N6E6T1NSZNu6+q/IcJVUg8ezLRNAkX3vuNP2zwJ8gTo24UqZe3IhQqig3yT8CrwNTL1bbgV+6bc1i+PfQm6AhaSJAUXkxRSeTJ3wQBkgfpqGLqsYUD02wK7Af9NVvHA9X2N7k2+hzDp1JBoSXb67ZxBY6a5XcsvbRzQ6Fmg0oSeHr5XudGR9ejcU1EHuDkf4HVY3Eeg3BGhYaLD1n6M6dvczRKWoAMpKkUKFcTWBjt4HxoGX9mqhGEG4YE1xMgD1Rv+XjfjvfnSf8Ae2XsSNTx/UMi/wAx1XKMZcosjOUeGJf/AMOd/HMHkSKePIIhkKuAQRYElDz84zV6C+oukSLIBLtHWM36Y4PIqVVcqBz5s+b1dYPrJx3zpnt/rYfzDVMun03xguj1OoucmN7TdhJKSCJ0ageSvCqWCA/P2irIwRV186YzQPGLb0q/lLHJ/Ti9kd69t51qe+/cN4oXcQxSDxzQEi/g9x/Y6SP+yXpxBO2LQE/0tzB/XnbEfgMP1Gq5dLaw8l2n1dP1KkZ/uJH9QbgJDFHiOSSBeUbGgRzWXjTgXbILqz2zofd7WYsXk4FNz7ucYpQezYAGFYEWMavm/wD2f7yM+pG8e6K5RWpawAOKN/DGAMWBgd9VfrGxl28S7cwuI1Yuom9gQtXOnvgVLAMAD7SxGe4pnCSTteee5fCcbTjJP9RTtw8s3tPOYAkLduVo8no57A157eBl10zdKdlLzWniY3Q+7moSM+SUQg3jyujenbOFtutbSmIZuZeP3sLsV6hwMZCFj4rvqnzQSyj1YQrAf8HmeWO/Fmst/wCG/gAHtqvuizFMPXc8z/BH8Hl9xYNQJ/mIABPfsNS9KgqSKBpFBUlgxNcgXNMMCyqgAgeb+b0IvVpoxGeEYFimw9F05ZDLXIAUL+P100d4juASWIECWFALhml4uExnlGMd6v8AOQo2GUqa/A/NtlDFXiCIJmkDA/cpNKB/QKDNV92PgahG5O1maVygjJtQiUWvsq2TVYFjN2bFXpjuulbg+mpBVJn/AIcIHuOfJvsAQt1/fvpf1bZxLJGCqc1LABWLYGCTkimYUCaLAP3FaNuxXVWId8/GYepH6JlAcDwoYWPcTQPEgk3ebOSdE7XcyRt7ImZVHIPwNGgCSDXuH9s/Gn0sHrxPHxP2h0wWp1r3AZoUfcfj9dC7ovEyQeqrGI0AEXlE3D3e7kwkRyX5I2LOCDeme15FTawc7KIbiUNtp0ia+a8z6aAjwCbIN9hRxojrrbjmp3noLzajNEvKyAPvMaWeSkkGjfH9NLY9mzSD/cwO33c2UxuBVsvuDBgDdOBfbkTp9LsEMCJ+8Nbe643VGVsrlSGxXwx8dtKkuP38saUnh+3wANuojkeX1CqRoQV+xpbPtXiQWBxfjiCbIuj11aaGV2l26HhHCrSVaqCKDlQaxbKLrJ7a8aCDnKGH8tqym7JIPY4UZOM9vzpQsTMXTkRyw5JORyv3fIxYGc1WltPA+3O4YdQ6ZLuowduEASEKzOQte5vbi2dmugACfz21FJsXjlgm5JI0fuEa/bRFca8Gs1Zsmzrx42RuJ/hgqvFQSOQSQsHBr7w3IYIrtWmW96VJyqRnUyKCuFNK1jsAGOVIyf7ae2kl57FbWW/wJT1KXccJpSvptS+s/tVVVSQljGQSeIBJwdLNh0uZZF3EAUhpfa/yR8qKIsDBNdjp71DqWzXapFGCX9rPyNKlfcReBdVf66V9SgSRV4QlPU/3aeozUF9vIliDZN+AMYGLMdVyBN+36AnUCeRDe52Ys4AN2xJIJAHYntn9dNIfpralQWd7oX37/wCGu5Pp7YFVEm5miLDj7yzIGHwA/wBv/wDX50XH9VTxARpuNoyoOKtxbIGAfs8gaFXn+P3It1V/P8GyNHoaSHRuvCuu0cYUywaElT50f1nepBHze6ugB3JPgXqh/Vn1OJduEgmSGRz7hJyBCjuOSqQt49xxV6p1NaMMXkthpSnlLAx3e+jBYc1JXuARj9c+NBPuow5SRihGDS8wp8A0fP47YutUuGOaIRtIgAX3LIX/AIPqLfd15e0WMeex7nQ6vJxAl/hEEhmFSF2u/ZTe4kEWTQB7+NYpdRqfA3R6WF8suMh4ySRsyckWyASawTnAI7Vkd8aTydZi5FSSCK7CxnteRg9saj6Fvtobj9R4po2JWYFTLRF2QBUimwpSiBWRmyDtt9t5Tz3EKyEjKgCNc5N1ZXNHitV8jvpXrT5sMdCLtUGbrfn0mlQYjdVcN8MaBwR3IqhnONEDeJLxMRIJ+6NvcQMWUYVy43lSAwAJsgHSAbz0BMrlpIJYXOUyWVW4hgC1hTRLA1m8ZGpOm7xWDdhIBastLZNgY7EqSDirBOl+lmknY70IO1Q3j3+AwvOf/VXo3b9cZTVkf5f66RdNgkFQkrxZgRZpeQB+1ifYWUMOJ8Y93EEAz7V4nZHZcfzAhryRXfAFHIFdqvTf9EoqnkT/AJYyZo2y+sXU0Tf41Zdh9SpIKYCvIPn/AL6yLf8AUg8UbB+LrxQtYcFQDShSq03b3FyMHHYArpfUmEcrl69NOWWA5CwDVCrAN157WO+rodUsFEuleTS9x9IbKZhIiCKQdmjpf8Vrgw/UaqfXf2byRNJLtwWD54x1St8+m3dT54OG/B0J0/6wXlxWUE/As/6DVv6f9VkYbVrjp6nKEjqaunkybrrI8YQJJHLE0ZlMrsASQUIRCaF+57KqcUa0EOqziVngCRmNuEbnLKvAAt2++ioPyW/vrcOrdM2fUEqdAT4cYdfOGGavwbHyNZt1v9lUu2YyRu80ZdmMkZ4SIrVYKiwVx3W+wwNUz0ZRVrJo09aE8PD/ACFm53253JX1ZyWROMSxpTWKF5LYBpjj8CrwT0ptvGkse4NB2RxIadqQuGrvyZyoT83+NVndxE7aZCOTNKFjpubOVb7mcnsFYKq4UW5IvXUfToyhW25xsQrFrC0xwqigBRBBWjnBGNZ6UVbf5F/OEsfMZdO+pHX1UMIVZ5CAwkBAWy4Wr5eP8hfbU/VdxyTknpAw8QJCFQ0XyuK5WWUVZPnxqsbmeSNojK4aNzyUlDnuCOSryJo2Mm/nTYBZF9w9oYgqQAbUkceGQtZPuz2JzoTVNPsSDTTXfz2CvqXavNJt5B6Ib0yX9MMGfIB9pocwRmv6gc3Q66bskIobgNYPtypVuw+6OifNA5AIsaI3EcSwpLHloSfUg5AlouPvKWK5rQcDsAPOdDbfbhkO4SZiCbUKqHAIzbKSpvuAcG60HmKY8eWvP8BNzuCu5dXZFLAcA1RBuI4BR37lACT82fnRPTYvWUcRT2c9uJ/PxRGRqbqvRo2EatyRnhLrSh1BDEgHkRR5HPfz866ijRQYzyTcPckO4iYhh4ZWUkigLIIyMZHiUn8wRcjtlO4MDe6Hio9zLyo0LYK2W7A0oIx30wPS3HCWGcyTK7SGUpxegMBnkPZnOI1vJJsmga3teiTLA8hkcSKQqqSrK4vvzB9oC2aIvtjTDojbmKz6kZBotz5jiVNgKRlvnHEWKvTfehcv3Jd9BLHLH+9IwuQSmKQAMWN+7AKsths4/QaK3u39KWSRgHAPIji7k8qYlylkmzkkjFDXXVIJ5Lm3DxTtaZrg64FBVOTFmj3F2fk6D6jv4gvqbUSbaRSOcfPkpBwePYqfPkHSum2rwGmkn3Idx1ISoFhjdmLXYjKhfwB/6wNDLE1Zihvz9n/bUfRPqatyG9d043Z5HuQfOa7/ABo1NlEQC87sxyx4nJ8nv86WS2jYfJ9Ea915r9ruHDKj+0qxt4mB+2UWPm1YazgdJTcLI7MQVB4gMBRAD9iKLspIAN3Rqq1q31zBy2cmaIoj28rIPYjGD5og6xYyOk4mV/VlACGGKPl7S9D2gMcFq95yCQMnXL6iP/1wzp9O70q+I93Me0ggkZXcRsCQuWUr/LbNJRBX4BP+mlMNMwYS3fKlVgScDzR4i6OO+R+nv0909JpWEW3crIDTIBSFbLcSykMxNUD3ojHfUzCF1jRhKjQmQ+qqKrszMFX2/aQFKAgGgPhhqlRvk0bqDRGvF2O3VuC82aSbhVlc8RGSSCQRkcrHwRpJHs1i3AWVXZZGtg9LiySvbDUVz4xWpF3M88TQuaf2emzFQGSLk3Grv+bHeqoXjRwgWeMQimnscX/pIQ8898NxUdgQp86CxwF/EVNBxBWaJqWx6/oKwAJxh0KEdrBIJN0ew0PuOm5LbeAytGPdHGOQbAo0lFBRsFVHcGtMenyyIXJKuT7WAJR2BF3RFG+xSyfFHUadMjMKyMkTNzKIZR9vp8fbYFi1euxINGsaMWSWFjk8k2ylgWL8HjDqHZnVTQa/cTxtSPyGUj8a43m3tw490KoObjKqSMqVOaDH22tAtQNaM2vQmDNE4pXblCqtIAgezxV297BibHIVYYgGzXW12M6SMInKov20akYUCRx8sBYIvuDg9tMoW77CSnSpcgWw26sjibgqFl4gq2feCOXFsHjZtaogfNaZdO6cnNSI2YEgBSxtvgZsi/mifjXMVemxjUlAoMgstQWzZ/GSTWMA1oTfwFGVo0ZlYjkGWuBPywYLXf7guKx30z4wKlnIc2+USOHCklsxqlLdUF4/zALQHIdvnQ77p1XKiJWJoJStakfzLj8EEXRFd8EdMi9eWvSjkvu3qorKT3cfNAk8Qf0BqtKul7xWRoHjKTLI3NHBBcUOLLdFaPP7aoMLvUTw5Ecfsll6R9SkEBqVavkzEtf+GQRXfP6ggauvSPqHkAbwex+f/XxrOOkdPXcN6S36q8uQLEMexHGh3AvHFgcYF3pz0uX0ucDkq8bCw3ttSBnvQIBDVZBBNE1m3T1nHngp1dBS45LD136Ij3DrPtisUwNkdkk5MC1gfa5HIcx8mwbsZBPtXilEMqvHLGxBFFW42zKCMhhk8WH8tZxrWej/AFEMBiB/p3066t0CDfp71HqhSFfzXfiSO63mvnI/N89OOqrjyVaerLTdT4MW6n1WRdu6hGK8lYgcfYVzef5+JqhkAk4xaH1kRnXbRm+CWwDM8lKC5AbIXlyYkdwo8asfWvpmXbT1M5QcTaqQK4otuprCk3/f+4DTqnUpNowcLH6yRsgmMas3FnAawAF+0NmqFvijrJBqHpZrktz3Lkq/TetqVXhEsshGQUEpFkgKFb29qyQbvGrb0/o2538ShGUMi8/Tcoqhg4Nr6VK6sME54nkDRGql+5xIpVJWTINIA1ds8rAzXY2KJ7XpztdzOGh/ctwVkDM/AsikFRTUpYJJyQgccXVHsDpU4t0uAz3VuvPuG9X6jyMG2kV4WR6lZgPYGHHBPcXee196xr912UsyLtmES3Rjc2hFnIZfcSQBhjk2aXAMP1L1f1fR3ckqOW5K7LG0Y4kKtFSzMOLrRIujdqc64i6tAiPG4ZnkUekOBYE8h7g62rLWMX8VfaNVwhYyxkY9R+oJRt2iEu0Mjj+IY3knlc/FsOCD9CfxpTs+p8oBG5QyqzhUT08hU51yB5FmvscYrJ1+3Mac+abt40tgQTK77c5H8RMMsbGx2JUHsdDdO3saM8YZXRkCPJFcfIpTKwJUMSjcSCQLrtppJVbJF26iWmKGeaNI47mhji5paAOqgC1Vjm7I9oJ/7IY4uat7BIApPaiL/IGM1V4vTTpO03XrRei0ZYoGBViUlB9xIUe6KS0ypwfkA4j2/rwyzMRXrAhoWQcWpuRAz7WH9DrgEfOqqxZYpW2kU3qG2U37kEooglqY/wDKc0f8+3fRKQT0PY3b/wBeNWrfbEPH60yNBGxHH1VChsY4YAH6UD8arZ6VAchEo9s+P8dFvGSI+lttuA6qykEMAQRkEEWCPxWpNYP+xH9pHpsuw3D+xsQOT9rH/hn8E/b8HHkVu967JxRP9Yo52cvpgFuPY0cXnvjtffWRQTuWVA3pX2JBCg13FKUuvbzKmge4FnW7HWR/VPQoo550jSML99HCglRyU1VE+xlzZIfj5BwdVD7Zt6WXMKK3tduiP63OUslqaJcsp9rAZrGDY7cexyNE7nfQ7g2nqDcOxDWBTK3FiSbHutVfCge0/JJFh3LRGP3UxsfwCwI4i+7geB/KBgHtphuo0nZCZUeZqChs2ou0Zm4nnyZWDA0KvIxrE3WDoON5GGx3ESxBTGhRvaztTEj4UUa72SAfx2rVWOwmid9xXOMvlkWlUlj4YnBDf2ONTyQxo/vWRXBIJhlhkULeQwcKe4ugD2FfOm/070ZXg3ZZlaVEEiAV/FiI5UQzMVNo4Iu7UZrTK5YXsK6jmV8ijdA+tzCuyyqrFlHIcwArX82aPtvLEHwTPvF9T0rV/R4gs6KDIHsK7Kj1yBj4KRd4U1ojqO5jMHJFdJI2JrgAt0GPBgAwYjPA3mqrXEvVyQ7sysGYsQPYyOKAkFCgx9Rq8EclIIxoxw0LK2sHcW6kVUhsFRfCUrIrKDn7SLA5AGhyCt2JBJJK794OPtCCiySlb5GiuDys0bse2vycaVGViQzSwNYNNwCNizxZUBAvOao33NEAqXfRyrwkMXBsN6Rph/zIBHSuD5YCxY7E6tk6KlcgHa7sbeRQ1CNsDuvL8FrYMCPB/p7Zwc/TTAOe35zxg8WR1DFge6hhiRSKtWp82Lqwt3KCAKPbLE+A+GsjuHUgcW88ft+CaJ019aMIpjBVyCCCAqNQvPL7MWeQPHGVU5NKTlz58i9tRV+feJdzCFk5xFvQNcQ1llxkOL73Ys4PcfAfbXcJ+5zxiBZHcqB7eT4DEUPDAmwwAP8AetStHttxJylQOWBHFHMavVduRIJAIoHJFeaGh+n7GWKUiCPlGGJCSmMAcv5QDxDDv+fP5FqpO0UuTqmKunbKKVQEZUnRvarKQXoVTSg8wfNEdwMiq16blQbhAhZVAnLj3p765EsxDRh6trDDlmx7tOulTNyaOTk5U9w3OvdV0e+RRGDd5+ReabXdBom5REWWBx7gweO2PkA4b5GcXoNew259z90z6jIfiFjPHDFo3DDuDxV2+Oxa8ntjVq+nPqUmQqQQB9pN3jvd/wCvnVIg2yScUDSerzA9d1AvupHEOKUkjPcV2zqetxt5CvEoVu8+00xUmr9w5KRYGjCbUsCz01KPqwzU/qj6bTqO2PHiswUhHYEgWKKtVHgf8sEdq1k/XdjJKv8AGQ/vCTcHjVfVtApB9jG3YEqeQIsVVE2dR+mur2FzhgD/AIjQX7TehF9s+4gX+LSqzAlWCc1JYECwyqCLH8rHvxA1r1Yb0px5X6GTRntex+Mxnf8ASoo/QHGHg78TL/tMRWjVlZWoLdr2AtWF4NNOqxbXaGRYw8qgpwoh8lRhiqkA8rAyPxy0L1jim5b134u0aoASPT4C1MYXIK9ss12eWTeiuldOdEkSJi8QXnJt5QHFKQSy32I7+bF+CdY3NOrvzyjZGEldEsX1u8RVQo439jo/Ei+NMldrHGj2PzoVd9Gdw0SgQrIvIemB6Qc2wkVOR40tKeDDtkXY0BtoqRts/JWAdAwvK81mUnw1cWwT8HODr90mB+bRMhYhSyuCAB4PfuCO6jI75rQ9KTSfnv8A0PTtSaLn1GHcR8FdEeQISDIhtxZUfcqsfb25ZBrvpPNs2njmZeCSwqCVJHJgxArOeVGxfbHg6LXeMkZC8mK1ImVpCrCzTkDiwNFRknj3vXbJI5WdoytBs+kURnLM4S/t4gkUCe1jxqqMu/n+DSVYFP05MSsQRwHUhTxamDeCCaIJq/1033HVd1uQDJ6AmhKe0Fkkl7ge6uJavNgC++lWy6VJJBFIOMcuaYkqWHLIPEGxyujX+I7FdT6ECkLye5lBUuhvuTQyMkizkaakmwbrotHV+pPIFQvM8b8iqO8RZZBj3BXZvSU3ki/tznNfk+mC5Lfu8x5G/tfznwulu16fLyMLKSWW4yBXLyCOWLFee1fpdog/atvQqgbTlge7+JnHf7/OmTvltCyW36qTMSMRUkEFSPHYg6+j/wBkH7Qv3+D0Zm/2qEDlfeROwf8AXw35o/zax7rnRGlkKupjkQUoYg8h+WFg0bHJcf4ar3SeqzbLdLNCeMsTee3wVPyCMH8a6OlqqRg1tJxz2PsbVD/aV0QlPXQE0V9TjmwLANfi++rB9G/VcXUdqm4iNXh0uyjjup/TwfIIPnTTf7FZo3jcWrij/wCvnR1tNakHEr0tR6c1JHz9uNgJWBLVQ9iij77wSbu8ADjkZNnsfYZJFjALHsSRS33II5oPcQQwwfBGdMOudPjgn9M+qrqCGyt9zlVYZUpWQfJz50vjgjDqsTcoghIUEcgASxXiBar6jYYWArVyYrZ5dVGn2OspKUk1wzrdbqFtu0igOy1xkUX3YK3I+VrxZNjHY1J0veiPchWZoGOOTCylg+1uIviCSOS2CDdUSNFLulMJDxLCkPOyaHqkszigLYRKrAnFksbJNnX6bbRS20JRxHNxHIupfl5HEcqI+BQIvNAEcPBHL3B4UaL1oHc0G5XfL8hlo8SaJAOLBPzpnsNq/wDuTxYGmkZkthalaYGlYlSO1Ak2a4nQU0qyB2i26rIuXNs/BFIOWa3YULv+wA7a8325dPbzZnchnkuwWruPOCWye93+hjyCWVxk96lEaZYYRKn9forgjwOK+3F5GNIeo7NQiydn58WKniCOJIBo2a4kXXnDfNk227b+KVBHNXDhboBq8DNciMfHzqv9RKswjZWCjN5X8CrGcE5II/XTyk1gEIJu2NekbN3CcYm5tQVDyYMc++mspa2LOPI7nTnc7jcbc+jPEsiyDkt1JkZsFQfcMGiDY8EE6rWx6edui3Nam2HNO4sjw2arjfbHxpnugxt04sqfapCBUv7jxH3dhZyFAH6grbFWhXcnTANnPHuEMb3xv1V4BY2+7iSPbQWmAK1X2nHHEfVlniehK7grSPIxDJQA4NZNEdxWCD4o1EsCtIpKCGS8NErAjBDFY8LxYVyFcTXYAm33XelSSxx8W5PGAql/4ZZQCePD3/yspBL14xWlu+49UAbmaQiL2n1I1VZAME3lWqxyaqFrZK02aJ01d4+f8UCQkcXoVyxQz3JH9dC6H66rIn9RCjgkChRsdrYLfcUSSK7X+mnRjZ2ID3QVqkKi+QBotxssCayaPzehGTuu5JJduALedETnUc8hBOCyqeJoVYP3UTk4vt+T+2m8I5Qc+cxWiSwPEeoCbPYlmxQvu10caZbL/Z94OULCEOxoW/G77Vft7Mps/k6Vz7eRSjuqqFIX2SxuAzEk8shxQr2hGI80dM1mxN2KHy7qVA7wyV6fEiNqqrC1nuAT5zR7kjWpdI3XqxgMPuXKnPcZH+o1j+2VsFj7TkEZ5UfzRwfwP8dXz6Z6+ryelytwpZqIasgZZfbyNk0O3+Qv0Z1OmzPrQuFpcGafVX00kW8m2zIpbBhdifcjZVWN5BypPhgSPyr2042xj5DcRQycoZElpkifzXFiawQQVGORANa0/wDbD09BFt952McgjdqJUI/YtRBoPQsHHM/Os9n3UiAyFoyjvd8eQZmNg3yK3lsDOTmr0mstkq7Pjku0n9JC1z34ON70KTgIlnfnFxeFiyunCjxplu1omvuFEVWRqHp24l9QCo1nRvtUHgzUQAwLG+QYjHGuXbUvTpXWP0ZpI0jHJwyD0+Tk8irWQPcnPjQ/lI76C6vsZIpeSKVY0xSqde1H9a4mjn9dVvOC2OO2e6GE+7WZBNBEU9QDkUfMcqsbFMPdGy8DVkhvnILTbMJYEkeZWdm4+nITRNUSVUGhR7nzgaVfT/W2DsCic3IapkHvRmom+98bIYGxxIvvXUdxWGwOZNgGrYlgFByTmgPitLJUROxtLsn2mz/efVdZYZys0QK+ynCBlJvPJkPwwP40s6j1+TcRTuTFKzsgDAvGzHw3Cq9lWVusDLaC6zuHtCGAWW2qzZK1Xc1RBFCu4P6a72McYKLfps6sSCOCk2arkAL/AENXg98HdStIGzOWOY/p/cuY1PulaO0WuLFCWI7M1WL7n57DVcMm8T2snFlwVKNYIwR38an6punE/OLcgxgqEkKlSF+0dn7g2K74vsdPA7+SrH+r94QX+csO/wCg0rqHKseLcu+PwAkknQKZVSyoJLyIxbxYZWaxY/t2oaC+p/p5J4hPDFGkvG2CS8xJxw1ofcJDXIAYIBF3WhUgZXdfUjaiVJp1IINdiASQbsUPOT31O3S5BNt/QnR3lulqmRlI82cHBDYrTxuM8CSW7TVi79m/103TN0HNnby0JVGceGH/ADLn9RY8jX1JtdysqK6MGRwGVgbBBFgj9Rr5Q+relSh2lkti9FmWPihJBGWGPU5LJYIBPEnyQL5+xD9onouuw3Dfw3P8Bj/Kx/kP4Y9vg48iunCe5JnK1IOLZeP2ndGcmLcxcuUalbU02TeK+c/3rVBTebl7MbRzxSgcgeIZStWebDHbIYrXbGt7mhV1KsAQcEEWDrJ/rP6MTby+pxBgk7WORjbvxz3U5Iz8j41k19JpuaNehqppQfbuV7apJJEskDKi0HLWWZFZfKgUcX2cEGyLoDQs+5eFmeUAA8WLIMFaUMewzQLWfvuwTnXfSIxCaRpeKkjBAYLd8a40a8A3olN0DM0UDtKjHgVUkRtbVQjsgWQGoUBZwe+sfpfBs9S5C931OOFisRV0lSMllIa+MYRxYJFnmT+Cfg5E3W2Dckjt1icgMzZdbrGRbECx2HYGhpZu5lkj9iJG0JJPHHJK93tA42hVDgWVD96Gouh9eaiQDVnkysAym6oqw7msGxf5IOmSbd9iPCp8jyBow5jIK+68Eh8WoYMfNEmjam8jSfr/AFNUcwuBJTErIyGPkD/TxeiL79s4IFZbzerKyo0UpXDIxU2eX83NbFE32asdrB0X6EieirDgLYor8QpZlZSyvRybJFkAdjQHLTyWOCqLyhDserB41TiqhCxAUEowagTZsXyWqGO+Lsk47VjEXjIQWAytYBDGuS+DR7jF4+Tr2TbyIZX/AJoTboD/ABeJ7n0/uIAAYn49wLXnrmrcHhjPqKTzLJ6eKFLxZbYm7IZeNHvmtBZWUPdP0sEi2TbcCSOmRyFWh9rdqIFhTZHevByBen+3d0tZSHDsxSRfLunIq9gMGDC8+LPzoGFzymHptGrAEj+UkMGAAJLAimINjBI7/d5N06SWL+HE8iiivABzYN2EuycfGhFU85BKWMYOd706MStxKMQ5BHJhnvyXunEn/PxRB0IFfZ7llkXcEgcmPBAPfZugbtc4z5AsEEr93MNxKRyO0nsBlmUlBQriQqq8fzyKsfyANT1LCpaUKGjk9N6JagV9rDueBAP6e35IDqNvgSTqKT/ofbzqUe6UgiEkkUx4BQcBuSkhlPH4GaytmwDsOsSQsOKUQClHtWeyq2Qe9EUcY8a9k3oMLOhVpBRUKQ1rnkDRNYoi/ivOo+ng7pFMUbB1yrclYMCMilsjFEd6yfJGq53KSLI1GLPNxuWXBjoVx5ELgfAz3uzxGe5OM6ZfRnTj6nd1ByeDFQSKoGiCRnt4/vobYo8kvoS0hkcKTZJBFFW5UCDZUggCrzYsaK+ker+k8qvkqAGLsTxZXYNk9lCqPb5Yiu+DS3K/P9A3LY6Ro/1L0n976duIPLxHj/4gOS//AMgNfP3TIkiUoT6YmXhKjIC4YLyR15gNwbJurVlNHI19LdOONYtvujyTq+25Rl4JZTGtKtcGI4l2FgFQexUA5NjW7qJVFLz4GHQVtlf2YdnjikUOMAspoMhscksZNi+Joggir0y6jM3p7aUEsojhQPy4sDwC/wByCHQjvgZ9oBW7OZWjhDJKg5PUjIV+7hYHhgAoYrfnHzo7adSEYkikhV4ZF4znl7lmjlcB08r7fTalBvBIPI6wpdng3y91ktMfSdtuMtJTxx+0ykFizdwpCg8bsEfm676XdbnR3JkIJK3NI3+7LMxPEMCQGRSgK4PxkaqTTCXbOjuvcKrfeCfcQRnBPj4s32OnEq+ltzDJIWikhC+ulWRQ9sigk2p7Mt+2r8nUa7MG6njz3E0uzSUiMjgfVdFkYklQCRxYm+SCwaPuHjvopNnuhJJtJJ1i4EC5G5RswIoqMhiRXYXjObGod/sJBLwOXYBzR9okT2NnxyW8GiDjTJN06PHMOSugFHiV9wyP7DvqOdIdRT4OoOlvEFDIn3cmRVcROLo0AARdZAwPFa4k6VGSSHVQTYUP9v4znHbOp+n9MXcOkfOSBmcIx4kgs4PE+7Itqs5BvGe6PcD03ZHEoZCVYWuCDRHb50NreUC80hj9QfT8aSiUNKBKWbiWFFQeN2AD3A9381+DrmSbCoopMmgKGQAfFkmhdn40a9Sfu8PIFlNFgoJ9xFLyYDtQPhVs9ySdDxpEFquQkd2WYMDIiqwUAnKlZACeLIMgEGxgZkuRlUex+6ruuaRMBbOCsgyBXCOrF8aY8yaW7JJJsVRetdKfbycSMN7kYMCCPGVPcHx3Fa0OHZzLQhIcE0CwItu4BIunI7D+ajR7gA/UfSpd2iSSIsbLG5jKivUoxiyO9AE5Ob/A1bo6m2WeCjWhuVI0n9kP7Sf36L933Df7VEvc/wDFUY5f+IY5f4+cX3qvTUniaNxYb/I+D/Y6+Oen9Uk28ySxOUkjYFWHgj/p4I85GvqT9nX7QIup7fkKWdKEsd9j8j5Q+D/bxrqcrJy3h4Mx6j0aPbStFJCCFxReQkdxZXnxIP3KOPGqrUG03MW3kVo3iIjcspReAJ5clpDkY4iq734zrZvqr6Xj3kRDCnAPBxYI/Fgg0f11i3VPpmSHi4QspFNQBHIWDxtuQSwcnN96xfM1dNw7nU0NWMwDpbyvEFkj5cUY+3iXFgswoHmyGzijx5WKzyE6NtGqF8szEIssDAMxNDieVVJVWklLIBYNg8m8yPIqAIp42cmskqQLAJXiQTTUbc9u59h+n64yLA0L8gfWYhVVweQYEAs1EDAXzRoG9VqXJbNYXnn4DTaiUMskXqM3DkthSCtEDkgYrkDNNg38akhaKRmEygggH0jYBsg0eLYF2QRa/roHcby3UfYCGPp9+DNXqhf6k5jkK7KVIoq1dbTbet7kbkIpKPIi+J9ntNAgM1rfYExk4shk80itqlkK6bHs4ttu3aFSsgKInFSUR2CWGr7grdz2o/1aRx7WTZANCf3iJhzNWHWxRPESEeooGQpU+0dxR0SjFEKclYRggjtyFmmIJtmrHyPcKB7mSMsfDgodGAdCHHICzQYiwTamiM1WNGV1jzz+Axrd8fPPxE+0+o5ZGeRpy6lAF/3lBeR/3gYs14xkpls3psOququeKqb4tKfaQTWCStsSCCO3cG9BdGRJCI5yFomiQCY+Ru1YUyqe/tYefzo/fbR4Jg6ylaHBpEJHKiwAPArG4rscecfAlFtkU8ZRw2y2u7ZX3DAMi8RfqgkXYBKZA/GKsgDQ8+29AgPy9F1486BwTX83xXcA4/w0fttqtc1jSUfzMC/JBeWK8gQP+Ych+RqHeb9lAVhM62ywuR4Dm/swWorZJBFjGdThZJ9Z0u4TN06FoyWJCAH+KrqSreG90gB8HwCLHnXH0+xBFepFJRbkic1YqOV/BFAm++M6RdQBRkhkhYciWDskZeuWQCWsDkrA2cFjjRE+7cCwQqcSXObGaC2BZJFsQinFe6uQCqlzyO74XHyJN/PM24EzMJBKa91Lx4jFhOPFyCDVEd82CNG77ejbyRGLk0jLyZLsBmZq/A5izx/76Vxj1QoWQhUBPAKMlq9xr7ThVzYA/JN2Hof0++53kclVt0jHHjQKlXb2k9yxY8i3m8V2CuLm/j/YVOOmvgax0prQEjiSBYPg1kf2ONYV9RerF1LdUweN5JXANgWJHJUqpXlVL3PkG9b3skoaxfru7j3Cifbj1CC8swriVALkkBq52pBIW8C8mhrd1H1EjB01bmzj/wBzrP0+SQtZEqNQwByv3CiOPZlIBrifwNLdwqwhHLl2L03NR6YsELnlyoMVFEfnGoC/+zhtsBLHVm3UMnEm1AYqWWqzTNgjTBNje1aeUgIG4EVyB7X7eNnuKJwe1DXPzaXz8+B0FVN+f2E776hfgId3to1bBEhSgQexIX7gaXKkdjQDAEAbORUkKolMgMopjJ7lBI4+WAZlruaFm86B2kEPBvTjUIQ/DlkglG4E3f2miQMa/dI6lyXigVW3ChCSAWAbuATke0Xir/w07/ICXPuRdMl5puJfdSqIlBweRccQb+ck+cHTBetPG8DiONhJCtLIodXCuy0QVtGAAGKPbtY0q3e5VtzHxAVPaSAK5e85b+pqvJ+aFDGmfV4jJtoA6h/Qd2Wm4hlkVSATj+Yea7n40U49/PKFaknY32/VYZpozIscELqRSgoB/UyszZpgPtor8aRnpZOWaNz5ckEsfk/k99MI9rBGoj9YKUUSBHMlKXRWKxpfHnZNkt4HbUf7yBgetX/hT/vpZWsRDGXc73MvJ1Y8VNcbHfiFAo5r7Bxuro99B9T2D7Zo3cV6i80YLgWTiu3HuK7EY016J1mJNys7KGdAeSAcB7hRoFjxHEmu+D30wn6fLOFjhYhKPpSfdwVmBpgSV/l4sLru3HOQlSyxnNXjgQfvTq0XAgBnDLxUhwRhRfIk0W8AG61LHuN0ZPTIWN0JsSxBlsiyQeJ5ms4BI70KOo9qsaguWYuica9qlA9k8FRvaCq1dKc4uidc7DqJ5+qjcZHsJwBHFSMla+VJ7ZzqV7ku+BJ1zpAnqWSR/VI42IxxeryX5DI7djYA1Xegden2G5WaA8XQ0Qchh5Vh5B/7Eaumy3wWPcMfY6ozLeCrAqRj+oDkB8XelG86Km6LyRqUmbPpKKQk+7ln7UKi8YFk4UVrXoariqlwZtfRUsxR9C/Q/wBcQdT24kiPFxiSIn3I3/UHwfP6ggLvrb6MM/8AEhBvuyKVHJvDU2CePIHIPY5qtYBtJd50ncRzIVVvBRleNx/MpKmj4sdxg+QdfQ/0F+0WDqcXtPCZR/EiJyPyP6l/P+Na2SjHVjRgi5aUrRk+/wBtLGWjk5RlTnkn8VbBp040xUeeLi/AbsZtvto5U25/eyx4cizhpACy0yH3cwqkUOIUhlJrWv8A1R9KLuwCDxkUUG8EfB/vkHxn51m/W/p+GNivH92kAvKmmNZ9wFNZ7MRn+odtc3WjKGPwZ0tGcdVp9+6AOtbeSNVHJJCuVdCQZIz7SmVCs6niVViGsBaKsAK9DJ6IkK/Y6FVI+0Fx6dEGiqqxU1ViwKvsfuN9ICQsh4xKKk/3YWwCxLciTkVg5oY8aH67yMYeQhmJfbu2S11E6MSc8r9MAm8fpquOWi1uibZ9ZVmYSOIpCoMvI0FIJUt+b4hjV5b868kVi7NCwik5MAvEeGUBWUigwsDsfcw8NZC28bTJE7kxTQqUNpyjdSww5Uk8CGZcKwrBq7100HpyGaR2K+pGJUb/APTFKGVlOT6WL7kEsDerU1fP7lTi64wN4pf3iGNpCBLyLBzguG42rcePtwartdgCq0XuIiAQftKKQvLkCtmitn3Zu6yCTYGRpX1GSQlxCij3swUIGj4X7gVBDKyMSwI+4OR3A0P05g5Ks0vBwVcx8kCg3/LZBz4a77edI53ksjDb9xNyoqERjRDe1qLfK8ewFfBGR3onRO33b7dwRG9kH0nkHBVo0WU0fHesqaNHGhekbs0XKH3EgXQ89u/+l9/00Z1+JzHtgTkcpFiB7I6gciB7rLKtD+nkaJoari236iySjXpFv76wZWljBaUFQpDKgKAWt0faGq2Ulj8gmwRszLB6Xqqr7d5E5TRnkDRsiioZLUP3GaNE0dLutqonQxzIeKVYY8VZgwPEHvfIMexskeNMvp7d/wD5eb/dyAh+9cao12ORRDeaB72NO4rkrcpJC/pfS+fpqhblI3sQEG6AI7rVryX3Cjk3reejdLWGNEXwAL+T83+dIPpX6Ijji27SqHlj96tn2swBx2OMD8121dYotb9DSa9b7mDqNZS9MeEKvqvra7LZvKxA7Ktmhydgoz8C7P4B1lG03LQnkoH2dhJalT8+m4sfhiB3B+NWn9qu4hnhaKV6WI2FtQHk/FnkSose0ULbkaB1l/SYZ05emkMaKylbpWcLf9Kkm7J5PVfPYap6r1PD4/Av6VbVlcjGOZH5JPEFLNzuI/mqAU8aXGKybznRO43B27QNHIssDcrJtSHoUjr2APyCQTXxkzqP1XHOBFvNuFniFLJGeEmQCDYBBBWiP5SCDkHSffdRfao7grLGTxDHi3MGwDVAABgvJe/u8jWbbbo0OVRyF76CEkfuxISQFvTIyjEnkvb3UKorQruARWuDDEEjiUssityKjyBXFQrDjkg+4kCjQvOiIJ9rFI6IJ2AUcWZPc5NVysCkPcFRTWPgabbb6gSPifRHOOJljxyJd3vkRWAExWh9rI13G4lX2e0jk4Bu7kDtkKDZVqq6F1YsH40y6TJI8UYSIyFS2CtEAWys3I8Sl01mqo/kaUruxtY2AkceqWDqFVwoOCoesMfOcAUDZx3sdwrycIy5WWl4xKWdlGSOA+75Iv48aji/YFXkl2HUQXKOHjEvsWUqrDmx70r+aNNRH40EehOO08pHzwX/AK6sXT9vAySMZoi/E8YmQNIoVqJpq4SjvxBvvdaAXpk6jiJ1YLgMYmsgYs57nTLclil+Yktrk8tkQ6OpQMgDyA/cx4jhxFArkcuV5Jqq/t+i61IB6BXBbi0NcbzRwoBP6Hkp8gjUm06duoo1kcRiAuwWw5ZQr8Spp/Gatrod+2mT7pOTSEozAkDgvptIbABY2XWMAAceVA1+dB57jY7IKn2/CPaS8FSNlN+0nmORDNRYe6mJ4tRqqYVQr8uzSHdp7SI3ZeXgkclJOAK5oboeb023HVZDDHt5g5ALiLgtoSxJpgBalbYXVFaNqQwInVNtK8bMyMJFKXyuwqqVbAz2I7dqB0G0pBj9XPmf4JIoopN1IzDlGGKqlcrr7FUHtVLk3VDGo4tpuH3HpOFMqDk2eCsB/E5A/mIgknBOSc6F2eyaN0BbksqyMrAEXlRRHYMF54BOBYwdEqpaeSIEMbC8lOKwCbNYAPnSvH6hVSz9wLvNsksTpKKtStm7SRVam/WwoIvINeRqlRbLc7RxOnNGQ2sqHC+O47A/82CNXQ7oOjPILDAlkYWAS1rg/wAysQNFRTJJFI7qH4ceIZVFMWABA89u35GNWaWtLTwV6uip5Ld+z/8AbZFPxh3pWKbsJe0ch/P9Dfg4PgjtrTtxtklWnVXU+GAI/wA9fM/U/ow7j1ZIQsTIoYxVxDAtxte4XNWGoZHa9d/TX7RuodJKxSKzw1YhmBFLdXG3cDHi1/GulDVjqI52poygzXvqH9kkMyOISI2b7eQ5hTVCsgisV3rVT+p/pCYI0kiMFZxyAawrAD3jHljQb4RQb76un0r+13Y76l9T0ZT/AMOWlJP/ACt9rf2N/jVzkiVwQwDA9wcg/wBtVz6aLXpwPDqpxa3ZPniJHR3BTlIsbUoIUEPGQrkE8gp5WQB3FWO+h+obmH0duu5jvJbvXJKLj3K3ujywsHu7Dwa3bqX0TtJgOUQBX7XQlHX9GBsfpqq7n9ktcgkxliYkmKYAUx7sjoAUc+SBn+YHWddNOP8ARofVRnyZ3A0DsnIhcVyDPyAIAJqn5GgPGf766+qpgWO4RkklBA5xgorErxsqQOLA+4ntbEX8XDf/ALMXjQlIlcgKUVQCeSgKeQoKQ4pjiuQPtAcgMW/ZKGCgzkLjkgjQAYzxIF9+3K60i0tS6SLfp9OrbM26nvng2sLpEpX7eLNR5lS12pyvFa4jtxBvJ1z0/qySzI/pzNKxUGMhUHHsOMnI2BVfZgC773o/VP2TtII1WcGNBhGQAC6s4OWNDJ+ABQ1N0n9kEKRKJnZmHIewlRTHtjvYAvlfnxploSqtuRf+iC9W77ikdC2J3BLRRB+cnLHgBhYN0bUdz8i/I1o/019GiLg8gQuqhUUCwmKZrNku3k4AGB8l/wBH+m4NqpWFAt9z5P6nzo+SRVBJIAAskmgB+T4H51o0emUMvky6/VSnhcHKx6rP1f8AWKwBoYmBn4FiP6AF5Z+HYA8fzROKur/Vv7ZI+R2+xdS3Z9z3SMeeA/4jfB+0f82qT1SLb1HKu4pXxO/IOXYsbNMwZn4Vdfce9Ven1tXb6Vz5+YNDR3eqXHn5BfWN/tQyqu2ccvvMiqpVsMvGRUVmLC25H4B179U9Pi2kkU+2MjRbgAsxtgDdK2Bdg8kYePZ81pXv9vJuI2ZJFKewqCpEvDiqobJ4ggAFVLdifnJPSumysrwTbhAvBiqurrTkAqwBofeqWQfBwarWBVw/l552N+eVYX9Ry+qsM6xKsZpPSQhm5BP94tizF3AF4N13NedEWKMM0o5epH7I/TWzbUL5gqt0TdE0BQzhd9S9fkQ7aOQuHijQWRRAq1X4IUXkXZvOjtksf7sZVY8lKJGoCkWeRyGuwFUgCqwMmwNBriQU3W0iTqnMGLm0ZDH0HB9q+8HgynBi5g4wV/Ixr90vq0YlI3IAPHl7RJGtkdiQ9qbBU2SBkgEa5n6Sg5BaUAKQtH/ecBzCAWT7u/gG+1gak2vRkMr2WlEoLIZCUBQEsoxWGVrzkcgD+Yn7gfsvvJd/vttHHxRonMth4lPqhEBDC6HHkaA+e+odv0mLnF6AmHq4RSCqMQRdNfImyBXjF9xovbdM2DKQCvIm14+e5yIzdH7bHY+DnUW9jVGTh/w7AcEBmwtEtX3pVAgUaOBeJJpKgadyyMvqWNgJNqRFyhl5xvR7mJSyEg2Azd++QD4xRl65uKxC1f8AhOrH1Pcs3EySlWcD+InZRy48mYL91g8jR7GzeomnkBIDs1YsJCQfyCYrIOjb9sdrIkgvc7/ltUQB0k5lmhkJQFSq00bdlZSBYYDuPjSafcnin7ztlIU16oKkMviwpIVr82L8VWiN30xiI5ImXmLFEFLIokWbHbODfaxnR+w3spTjJBDTIUBYDlZBAvhQYkj+bPn50t1xQ6hfuE7/AHsUMkLBXLVbLISwHLiQAQ2UYAH57iye0q7uVo5dwxvhICx8kOBZoDw3KxigRpH06J9xEkRBEkR9hIylkK65yA2Gr5X8nXu420i3GzA+m1socrkis2p8dsV3yTpJRTGjKqP0O3RlnNlirLIvIn7hxB7EG+PKvI/xsyPoxUoyKUE7ZTlyV3UBzlrkVrCEoTRwfGPzQ/u6iVRHJDJ/Dkp2co7AkWeEZTkpIBrupzeotvt0eL2tLyjkBUg/7sBfbk2WP3dxRBIzWGtpUxNttOKC+t/TJkmm/d5SEWE7niw5EDiGKseQ9wJYdr7WPIVdO26lbclhYKlWCAsCM8ycUM2vJr7DyGuz3zBfXY0WVllPb+JkMvEZ7+B4ojFHVfaTcB6dC5LBeXIMMnjm+y35I7aLzhEWEWDp299EgSycHoGOeKvbZFnjyKuhAIYZBAPtFaV9d2TOiCYj0SPuKgekTRcIFkIV2alVazmxo7bwypH/AAzEvtKngM9j/Mw5tfwT3OpusdXjOxVG+9pwwFHAIjq8eawf+Y6kZPFBnFdyhbv6WfmQoUKT7VL8iAcrbBaY0Rkf4DTLYfWvUumFFSV1UqrelJ/ESmAYUGJq1INAgj8asczNBPKWiUxgIsZkQMaVeB5Kw9rmlN1+h+RerbtDBCQFYSxRMtgHMaAHH4ZGB82rDWiPUyXOTNLp4PCwWDo//tGMKG62t/8ANC3/AJH/APu1cenftx6ZLXKVoj8SRsP81DL/AJ6yBOhRbkKzkp7iPYAWND+wI5Ed896HyIP2dOwcpPGQo8hge9UQLruDdV3+Dq+HVQfOGUz6SUeMn0Rt/wBofTnHt3m3/vKo/wBSNEj602X/AO723/1o/wD7tfM8H7ON26SMojYxAM68xYUgEN2qs/N2DfbUfTvoV3OZI1F0DhlOasMSAR+e2rHrwStsqXTzbpI+lZ/r/p6C23m2/wDqof8AQnSLqP7a+mRXU/qEeI0dv8yAv+esL3P0BJHOYzJGQpPJ0N0AvLGKN/g99Otn9CwRxiWQiQkkKjyBLasWqkHjZBoNZogd9LLqtNDR6WbVstPWf/aHv27TasxPZpW/8iWT/wDNqp7zqG/6k3HezOik3HtwPTSQ39oAwH8gOCxF1nBN6N0f0YD7Y0lYMI5IwCeS2y3YJA42GFjkreeJB76ZK0gI3CRe8DjRfixv7SGJzWQPwfIrWfU6pten+zRpdKk/V/QoniSHiUQqv2k8QrA/0tn55ZBIJ7E6P2XTF3EiKjRxTOCqspSRzyBX3IpbiQxGX4Gic9iHe52rFTL7zHHRlscmZAftDgeoSaoBnPbvXt0n/c4wwEOPaX5cCFkPJRV8yciqb5Pa++aK+0apP7LJp/SgHoysachfUTvSRlAVBAOHXnZr7VHc66650eVKn9T1IOP8ORVQl7okMQFpxn2PnvkZ0PLIrRrFNGWKv7V4n1FPHIFEGqIYfBF/zGxllMZZVLyIYzfsIZgFNoVBNG8dzVgj8FA4zY6dYZ4Vg3DGvUQ/7o+pGrPGCyuRSg8grITdkUO+k+ylj224jjbEUsi8XJyigEkZwX+0AnAu6vs864iLJMsRDxzQn03/AKkMkTkgjyMA/wB/jFen6a+4jQsgZiGIsHix4MbFecG1+exI7Rf+WRrDku5ZN7uouDIiXLz9hDWFQYBA75ajZAxgZOl0sk4lj28jzTWBwUxhLJUBqpbP9JN/rWjunTOqIeKxUSPTQcSKAzR4/I9zeQb73rmHcvbt/EOPYw/iBo5Gy1sPtBjRSQSK4+NFpiJ5F286Sy7eT14R6QsxyMadGBCHgSpU2xAK3mh2IGph1BQEZlkUkXGscYfzeP45of8AMT+NH7DYtuH/AHcp6qg8eBNrxGRRB9o7kFSDeb0l650J9hNJGPtBV0fvyKVyUiu5iKsR2PE/kCJbl8gt08PkN6q4YRyBEk5qBIFA50ptcVYkCkqTnktUWZc14ybbwYx+Pb/1o/4gasmz2zOeI2xkjKeorI5RkANOv2tyVW7XkKR8anfqykk0Tnz6J/zO3JP6kk6G5fadDxbjwrAur7lAHjX1o43NlXYSsJBdtaA3V4YjI76Jj2u9jQpJLwjZQSVUm1bCklgOPKiKBN0e41bv2m7REhi4Iq+w/aoH+mqptv4nr8/fxlAHL3UPaKF9hXjUnHa3fYENW4prgm+nNgXeT0pFUuBGfWZuTcT96EY9vIKwAwCMCrKjrLJEvAqHkSYkyqbHHiV40c1yAN+cYGNah1npMLbeMNDGeMsXG0U1ZzWMaovSIFDTKFAUuLUAVkPePzQv9BqSSjjuv3r+RYS357Mqx6s8cqqkbyRuP4iKMkWK7iiR39wrPjuGmyN/wngX2klPU5JJxZiwHto+SbDgfrWUO4lI3EoBIHDlQOL+f1/OmTubjN5ps/oy/wDc/wCOi6ikFJtvPeiXa9SSCc80ZZEUenOqCVmHH2m5GARx2J4vTAkDA1xtuvJEBHOsvHiOMo4ychxo3fp5Gc9+1g/cV/WIwTIxA5KYgD5FpZo+LOrj+z33JuVbK8F9pyO0njtqSapWgRtW0/LEvSX3PqSBIVkokiNZFVyt2AFdDzNUfYM/GiNx0/8AedvKwZovQYPIFIZkUcQ1e0EcCOZvK/GK1FsDabQnJJisnzaAn/E50Izf7PM/86unFv5l5CTlR7i/Nd9LFp9hpQa7hXUInjUMWEnJCwKilkAXuKtSScGsWbwNRf8AuyMbI8Y7l4uYVUsWVlMbFlBJsUxsD5J0r+m97InUfSR3SJiOUasQhurtQaN/pqL6tbikTLhl58SMFff4Pj+2rFpOM455yJ9Lvi1XBL0jqGWQxuFtW5KMxswArickWLFAmqx51eug7tZXMdCTiFDqAokr3ESxrQbknuDFh7geLCqOvPppuUe1Vsq8ExcHIY85MsPJ9q5PwPjVd+rjW2hkGHVwA/8AMAVyAe4B+NDG6qGp7cMabLqUUz7iKb04pkDRMyco/UVTQA4qT7hy7ns2SaIIz9PjSf0gWblGskIBolebq4IYuGK8AMcbyRjUn1HtUXYxyhFEnJBzAAavTJrl3qwMaI2mzSWGR5EV3SEcWZQxWorFE5FEk41XOaq+zx94Yr27Z+ZLBKjGQSKC0gVVXkY3V14RhrIwSpKk5GfcKJtAZ3Xgkt4rlIaJY8mAUV2GWwMe0fm0P0/vHkEbSOzt6ji2Ysa9MGrPi9XfZD3bQ+Ru/wDyA/6gH+w00o7ZbH8f3JFqUd6+BDtpxP7Yyrfc/BgcqVCAixxZSC92R2/mvUfTN0lybVooUOAeYDq4YniwY3UTL6dcaUWTjVn6Qf8AbR+gX+wgFD9BybH5Pzqr/WkCrPKFUARpIEAAAQCRqC/0jJ7fJ1FBO/Pb+QbvUiTe79Nvy90ykxekISXYR44uByNVizytrrxojc75bSdz6aMrRK+Q49kRU8QBS8xIA/cl8HIOhvpaFZSpkUORuIq5DlVgg1fawBf6D41Y905ZnjYkobtDlTRarHbFDTQlut+wupBQlSEDz+vKyRsvuQ1KoZPTAq+ZZhY4Lx5fdnF2RqPabolZHRi0jweniwWNqDk0f6e9Zrzqrlz6Qz5Onv0wxC9Oo95lv84Bz85zpdzoMkkxi+9V+TEP7XtWFr6Y9IhzRVgV/qQqb+O+gTuVYMfUIVQ0ADWCFIJWZeNVUnJSFo0QfODt2o/e+o4/4Mp/uQl/42b/AFOlaY3FDtwXHj/eyj/TVm5x89v9EaTfz/f/AA/HozyQSoG9S0VRLL6pJYMrNxLWoU8exzj86Y7Pqkse49J3aPlJG0FciDGMsFokYquP+I0AZ2JFsTkHuf6hpl1Zz+/7TJxDIR+Dx7/rpt7aoT6NJjOPqjzRwvtAxeGKmIR6YdlYUAQ6rxAJFCzpJ1DhuHMLTAyLIVJZmVuSx+mA3LABsgk0e2dT9MnYBVDEDiMWa+9fGqbu4wV3zkAt7TyIs3fe+96EHupeew8o7XZZH9SH1UVPfGrAe/JVlf3AEeai/NMb7Gk46gBgxmxg/wATz/8ALp2yAzRAgEcEx/8ABH/3P+Oqv1KQiaUAkAO1AH/mOq208UOk49z/2Q=="/>
          <p:cNvSpPr>
            <a:spLocks noChangeAspect="1" noChangeArrowheads="1"/>
          </p:cNvSpPr>
          <p:nvPr/>
        </p:nvSpPr>
        <p:spPr bwMode="auto">
          <a:xfrm>
            <a:off x="155575" y="-1470025"/>
            <a:ext cx="381000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6" name="Picture 16" descr="https://encrypted-tbn2.gstatic.com/images?q=tbn:ANd9GcRv1APtcRa76Q1VF8vBqIp5v0V3RcpaylGmBH1m9615jtjnLx4n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00438"/>
            <a:ext cx="3810000" cy="3076575"/>
          </a:xfrm>
          <a:prstGeom prst="rect">
            <a:avLst/>
          </a:prstGeom>
          <a:noFill/>
        </p:spPr>
      </p:pic>
      <p:pic>
        <p:nvPicPr>
          <p:cNvPr id="20500" name="Picture 20" descr="https://encrypted-tbn0.gstatic.com/images?q=tbn:ANd9GcQzkNRJOcGZCj4OogmTBm_FLYjqPGrUfPUAzqyiJsTrektkJW15B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786190"/>
            <a:ext cx="3357554" cy="2941448"/>
          </a:xfrm>
          <a:prstGeom prst="rect">
            <a:avLst/>
          </a:prstGeom>
          <a:noFill/>
        </p:spPr>
      </p:pic>
      <p:pic>
        <p:nvPicPr>
          <p:cNvPr id="20498" name="Picture 18" descr="https://encrypted-tbn2.gstatic.com/images?q=tbn:ANd9GcQnR-mVkK6SCEcb-ipd8SIaP9EaAIeZw4SbZe5nbmwmN2dhAbtzG85N4B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357298"/>
            <a:ext cx="192882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zSiRMk4IarY/TeybpJaDnNI/AAAAAAAAA9A/WaefiwzN38A/s1600/AAA.+Pimientos++Herb%25C3%25B3n.+Invernad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5934075" cy="3448051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0/06/Dianthus_caryophyllus_Colori_Joy_%28p%29_2005-12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786058"/>
            <a:ext cx="5210175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</TotalTime>
  <Words>4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AGRICULTURA DE ESPAÑA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2013-09-26T22:11:19Z</dcterms:created>
  <dcterms:modified xsi:type="dcterms:W3CDTF">2018-09-27T11:04:40Z</dcterms:modified>
</cp:coreProperties>
</file>