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4" r:id="rId7"/>
    <p:sldId id="261" r:id="rId8"/>
    <p:sldId id="265" r:id="rId9"/>
    <p:sldId id="270" r:id="rId10"/>
    <p:sldId id="262" r:id="rId11"/>
    <p:sldId id="266" r:id="rId12"/>
    <p:sldId id="269" r:id="rId13"/>
    <p:sldId id="268" r:id="rId14"/>
    <p:sldId id="271" r:id="rId15"/>
    <p:sldId id="274" r:id="rId16"/>
    <p:sldId id="275" r:id="rId17"/>
    <p:sldId id="273" r:id="rId18"/>
    <p:sldId id="276" r:id="rId19"/>
    <p:sldId id="277" r:id="rId20"/>
    <p:sldId id="278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394" autoAdjust="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CDEF61-0426-4246-B154-885A0CD18E88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394C21-DA1E-41A2-BAF1-3DD05B8BC4E3}">
      <dgm:prSet custT="1"/>
      <dgm:spPr/>
      <dgm:t>
        <a:bodyPr/>
        <a:lstStyle/>
        <a:p>
          <a:r>
            <a: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 перших спробах куріння активуються парасимпатичні ганглії. Це супроводжується парасимпатичними ефектами: активація перистальтики, нудота, зниження тиску. 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2D33FD-1FB1-41D1-B13F-F8E8BFFF97F2}" type="parTrans" cxnId="{E2C0ABA7-ADC9-4FA5-BBE1-926EBD5CC76D}">
      <dgm:prSet/>
      <dgm:spPr/>
      <dgm:t>
        <a:bodyPr/>
        <a:lstStyle/>
        <a:p>
          <a:endParaRPr lang="ru-RU"/>
        </a:p>
      </dgm:t>
    </dgm:pt>
    <dgm:pt modelId="{63FAEDF8-0FC7-404B-A4D5-38CCE917EF3C}" type="sibTrans" cxnId="{E2C0ABA7-ADC9-4FA5-BBE1-926EBD5CC76D}">
      <dgm:prSet/>
      <dgm:spPr/>
      <dgm:t>
        <a:bodyPr/>
        <a:lstStyle/>
        <a:p>
          <a:endParaRPr lang="ru-RU"/>
        </a:p>
      </dgm:t>
    </dgm:pt>
    <dgm:pt modelId="{A1849760-8F0B-4478-A1EA-7B2E3D89C996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Наступна стадія – симпатична активація: тахікардія, підвищення тиску, гальмування роботи ШКТ, що призводить до зниження апетиту, </a:t>
          </a:r>
          <a:r>
            <a:rPr lang="uk-UA" sz="2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загальнотонізуючий</a:t>
          </a:r>
          <a:r>
            <a: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та інші психологічні ефекти. На цій стадії ще відсутня нікотинова залежність, </a:t>
          </a:r>
          <a:r>
            <a:rPr lang="uk-UA" sz="2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одже</a:t>
          </a:r>
          <a:r>
            <a: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відносно легко кинути палити.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530663-DFFB-4D58-80AE-CA548B474A7D}" type="parTrans" cxnId="{765766CE-CED5-4B49-B13E-10BF472720D7}">
      <dgm:prSet/>
      <dgm:spPr/>
      <dgm:t>
        <a:bodyPr/>
        <a:lstStyle/>
        <a:p>
          <a:endParaRPr lang="ru-RU"/>
        </a:p>
      </dgm:t>
    </dgm:pt>
    <dgm:pt modelId="{3DF5C3CD-4F6C-4598-9CBB-A877EB006864}" type="sibTrans" cxnId="{765766CE-CED5-4B49-B13E-10BF472720D7}">
      <dgm:prSet/>
      <dgm:spPr/>
      <dgm:t>
        <a:bodyPr/>
        <a:lstStyle/>
        <a:p>
          <a:endParaRPr lang="ru-RU"/>
        </a:p>
      </dgm:t>
    </dgm:pt>
    <dgm:pt modelId="{5563007B-1BAA-4A14-AB4C-440149BFB4E9}">
      <dgm:prSet custT="1"/>
      <dgm:spPr/>
      <dgm:t>
        <a:bodyPr/>
        <a:lstStyle/>
        <a:p>
          <a:r>
            <a: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Нікотин, долаючи </a:t>
          </a:r>
          <a:r>
            <a:rPr lang="uk-UA" sz="2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гематоенцефалічний</a:t>
          </a:r>
          <a:r>
            <a: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барєр</a:t>
          </a:r>
          <a:r>
            <a: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діє на центральні ацетилхолінові рецептори. Дія «</a:t>
          </a:r>
          <a:r>
            <a:rPr lang="uk-UA" sz="2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нормалізуюча</a:t>
          </a:r>
          <a:r>
            <a: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»: заспокою</a:t>
          </a:r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є при </a:t>
          </a:r>
          <a:r>
            <a:rPr lang="ru-RU" sz="2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збудженні</a:t>
          </a:r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та </a:t>
          </a:r>
          <a:r>
            <a:rPr lang="ru-RU" sz="2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збадьорює</a:t>
          </a:r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при </a:t>
          </a:r>
          <a:r>
            <a:rPr lang="ru-RU" sz="2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загальмованності</a:t>
          </a:r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2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Саме</a:t>
          </a:r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ця</a:t>
          </a:r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стадія</a:t>
          </a:r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є </a:t>
          </a:r>
          <a:r>
            <a:rPr lang="ru-RU" sz="2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звиканням</a:t>
          </a:r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та </a:t>
          </a:r>
          <a:r>
            <a:rPr lang="ru-RU" sz="2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формуванням</a:t>
          </a:r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залежності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uk-UA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A3CB25-C5A1-4959-8156-CA9350741C3A}" type="parTrans" cxnId="{7A3BD833-CC9D-4244-82BE-DFCC1CD65F26}">
      <dgm:prSet/>
      <dgm:spPr/>
      <dgm:t>
        <a:bodyPr/>
        <a:lstStyle/>
        <a:p>
          <a:endParaRPr lang="ru-RU"/>
        </a:p>
      </dgm:t>
    </dgm:pt>
    <dgm:pt modelId="{9569BB0D-1528-4E73-8F2F-B511DAF7845B}" type="sibTrans" cxnId="{7A3BD833-CC9D-4244-82BE-DFCC1CD65F26}">
      <dgm:prSet/>
      <dgm:spPr/>
      <dgm:t>
        <a:bodyPr/>
        <a:lstStyle/>
        <a:p>
          <a:endParaRPr lang="ru-RU"/>
        </a:p>
      </dgm:t>
    </dgm:pt>
    <dgm:pt modelId="{7A9EB8B5-DBD5-4C1C-B861-D52CE9A0E9AE}" type="pres">
      <dgm:prSet presAssocID="{C5CDEF61-0426-4246-B154-885A0CD18E88}" presName="outerComposite" presStyleCnt="0">
        <dgm:presLayoutVars>
          <dgm:chMax val="5"/>
          <dgm:dir/>
          <dgm:resizeHandles val="exact"/>
        </dgm:presLayoutVars>
      </dgm:prSet>
      <dgm:spPr/>
    </dgm:pt>
    <dgm:pt modelId="{21378AF5-7F2D-4724-A1D4-212DC3C3750A}" type="pres">
      <dgm:prSet presAssocID="{C5CDEF61-0426-4246-B154-885A0CD18E88}" presName="dummyMaxCanvas" presStyleCnt="0">
        <dgm:presLayoutVars/>
      </dgm:prSet>
      <dgm:spPr/>
    </dgm:pt>
    <dgm:pt modelId="{F9841233-8195-419A-9665-E237E6721F8E}" type="pres">
      <dgm:prSet presAssocID="{C5CDEF61-0426-4246-B154-885A0CD18E88}" presName="ThreeNodes_1" presStyleLbl="node1" presStyleIdx="0" presStyleCnt="3" custScaleX="100610" custLinFactNeighborX="388" custLinFactNeighborY="812">
        <dgm:presLayoutVars>
          <dgm:bulletEnabled val="1"/>
        </dgm:presLayoutVars>
      </dgm:prSet>
      <dgm:spPr/>
    </dgm:pt>
    <dgm:pt modelId="{1DF2EB56-0B40-4417-86E8-63670C13C739}" type="pres">
      <dgm:prSet presAssocID="{C5CDEF61-0426-4246-B154-885A0CD18E88}" presName="ThreeNodes_2" presStyleLbl="node1" presStyleIdx="1" presStyleCnt="3" custLinFactNeighborX="111" custLinFactNeighborY="-1485">
        <dgm:presLayoutVars>
          <dgm:bulletEnabled val="1"/>
        </dgm:presLayoutVars>
      </dgm:prSet>
      <dgm:spPr/>
    </dgm:pt>
    <dgm:pt modelId="{A1D6E19F-3C62-42E0-A011-4808270F9486}" type="pres">
      <dgm:prSet presAssocID="{C5CDEF61-0426-4246-B154-885A0CD18E88}" presName="ThreeNodes_3" presStyleLbl="node1" presStyleIdx="2" presStyleCnt="3">
        <dgm:presLayoutVars>
          <dgm:bulletEnabled val="1"/>
        </dgm:presLayoutVars>
      </dgm:prSet>
      <dgm:spPr/>
    </dgm:pt>
    <dgm:pt modelId="{8512B059-A4DA-4660-BA13-DEAF0AF1D2C5}" type="pres">
      <dgm:prSet presAssocID="{C5CDEF61-0426-4246-B154-885A0CD18E88}" presName="ThreeConn_1-2" presStyleLbl="fgAccFollowNode1" presStyleIdx="0" presStyleCnt="2">
        <dgm:presLayoutVars>
          <dgm:bulletEnabled val="1"/>
        </dgm:presLayoutVars>
      </dgm:prSet>
      <dgm:spPr/>
    </dgm:pt>
    <dgm:pt modelId="{3E5EC08C-6822-401B-9F14-519FBC4729F1}" type="pres">
      <dgm:prSet presAssocID="{C5CDEF61-0426-4246-B154-885A0CD18E88}" presName="ThreeConn_2-3" presStyleLbl="fgAccFollowNode1" presStyleIdx="1" presStyleCnt="2">
        <dgm:presLayoutVars>
          <dgm:bulletEnabled val="1"/>
        </dgm:presLayoutVars>
      </dgm:prSet>
      <dgm:spPr/>
    </dgm:pt>
    <dgm:pt modelId="{CF9913B2-57F3-4802-A060-5C7C1B61030E}" type="pres">
      <dgm:prSet presAssocID="{C5CDEF61-0426-4246-B154-885A0CD18E88}" presName="ThreeNodes_1_text" presStyleLbl="node1" presStyleIdx="2" presStyleCnt="3">
        <dgm:presLayoutVars>
          <dgm:bulletEnabled val="1"/>
        </dgm:presLayoutVars>
      </dgm:prSet>
      <dgm:spPr/>
    </dgm:pt>
    <dgm:pt modelId="{95243127-ACEE-44E0-90D7-7C52B980686E}" type="pres">
      <dgm:prSet presAssocID="{C5CDEF61-0426-4246-B154-885A0CD18E88}" presName="ThreeNodes_2_text" presStyleLbl="node1" presStyleIdx="2" presStyleCnt="3">
        <dgm:presLayoutVars>
          <dgm:bulletEnabled val="1"/>
        </dgm:presLayoutVars>
      </dgm:prSet>
      <dgm:spPr/>
    </dgm:pt>
    <dgm:pt modelId="{0F68B1D9-38E1-44AA-8A5C-350E6E1954CF}" type="pres">
      <dgm:prSet presAssocID="{C5CDEF61-0426-4246-B154-885A0CD18E88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AC66B20B-3899-4E92-9221-8245996F5C35}" type="presOf" srcId="{3DF5C3CD-4F6C-4598-9CBB-A877EB006864}" destId="{3E5EC08C-6822-401B-9F14-519FBC4729F1}" srcOrd="0" destOrd="0" presId="urn:microsoft.com/office/officeart/2005/8/layout/vProcess5"/>
    <dgm:cxn modelId="{6FB00D21-F0E7-4A5E-8B29-0D685F3320DD}" type="presOf" srcId="{94394C21-DA1E-41A2-BAF1-3DD05B8BC4E3}" destId="{CF9913B2-57F3-4802-A060-5C7C1B61030E}" srcOrd="1" destOrd="0" presId="urn:microsoft.com/office/officeart/2005/8/layout/vProcess5"/>
    <dgm:cxn modelId="{7A3BD833-CC9D-4244-82BE-DFCC1CD65F26}" srcId="{C5CDEF61-0426-4246-B154-885A0CD18E88}" destId="{5563007B-1BAA-4A14-AB4C-440149BFB4E9}" srcOrd="2" destOrd="0" parTransId="{8BA3CB25-C5A1-4959-8156-CA9350741C3A}" sibTransId="{9569BB0D-1528-4E73-8F2F-B511DAF7845B}"/>
    <dgm:cxn modelId="{F407EB39-EA53-49FB-9683-ED41FC16F8B4}" type="presOf" srcId="{A1849760-8F0B-4478-A1EA-7B2E3D89C996}" destId="{95243127-ACEE-44E0-90D7-7C52B980686E}" srcOrd="1" destOrd="0" presId="urn:microsoft.com/office/officeart/2005/8/layout/vProcess5"/>
    <dgm:cxn modelId="{85A10465-BD32-4374-A3C4-BE3FA2B12D37}" type="presOf" srcId="{C5CDEF61-0426-4246-B154-885A0CD18E88}" destId="{7A9EB8B5-DBD5-4C1C-B861-D52CE9A0E9AE}" srcOrd="0" destOrd="0" presId="urn:microsoft.com/office/officeart/2005/8/layout/vProcess5"/>
    <dgm:cxn modelId="{E4DF7B68-D64D-4A23-B15E-2FA8F6EACA67}" type="presOf" srcId="{5563007B-1BAA-4A14-AB4C-440149BFB4E9}" destId="{A1D6E19F-3C62-42E0-A011-4808270F9486}" srcOrd="0" destOrd="0" presId="urn:microsoft.com/office/officeart/2005/8/layout/vProcess5"/>
    <dgm:cxn modelId="{A58BA76A-C6C1-470E-A27A-1BA4772329B7}" type="presOf" srcId="{A1849760-8F0B-4478-A1EA-7B2E3D89C996}" destId="{1DF2EB56-0B40-4417-86E8-63670C13C739}" srcOrd="0" destOrd="0" presId="urn:microsoft.com/office/officeart/2005/8/layout/vProcess5"/>
    <dgm:cxn modelId="{78EE4B89-E2F2-4608-A6D3-458E7E45AA1A}" type="presOf" srcId="{94394C21-DA1E-41A2-BAF1-3DD05B8BC4E3}" destId="{F9841233-8195-419A-9665-E237E6721F8E}" srcOrd="0" destOrd="0" presId="urn:microsoft.com/office/officeart/2005/8/layout/vProcess5"/>
    <dgm:cxn modelId="{8C36DC92-2905-4E46-8813-48AC0FB88A8B}" type="presOf" srcId="{5563007B-1BAA-4A14-AB4C-440149BFB4E9}" destId="{0F68B1D9-38E1-44AA-8A5C-350E6E1954CF}" srcOrd="1" destOrd="0" presId="urn:microsoft.com/office/officeart/2005/8/layout/vProcess5"/>
    <dgm:cxn modelId="{E2C0ABA7-ADC9-4FA5-BBE1-926EBD5CC76D}" srcId="{C5CDEF61-0426-4246-B154-885A0CD18E88}" destId="{94394C21-DA1E-41A2-BAF1-3DD05B8BC4E3}" srcOrd="0" destOrd="0" parTransId="{422D33FD-1FB1-41D1-B13F-F8E8BFFF97F2}" sibTransId="{63FAEDF8-0FC7-404B-A4D5-38CCE917EF3C}"/>
    <dgm:cxn modelId="{765766CE-CED5-4B49-B13E-10BF472720D7}" srcId="{C5CDEF61-0426-4246-B154-885A0CD18E88}" destId="{A1849760-8F0B-4478-A1EA-7B2E3D89C996}" srcOrd="1" destOrd="0" parTransId="{8D530663-DFFB-4D58-80AE-CA548B474A7D}" sibTransId="{3DF5C3CD-4F6C-4598-9CBB-A877EB006864}"/>
    <dgm:cxn modelId="{BB7909D6-0FE4-4483-8BCD-956B4E2D2527}" type="presOf" srcId="{63FAEDF8-0FC7-404B-A4D5-38CCE917EF3C}" destId="{8512B059-A4DA-4660-BA13-DEAF0AF1D2C5}" srcOrd="0" destOrd="0" presId="urn:microsoft.com/office/officeart/2005/8/layout/vProcess5"/>
    <dgm:cxn modelId="{7FBAA61A-7F61-48C6-866C-C4D312E62C5F}" type="presParOf" srcId="{7A9EB8B5-DBD5-4C1C-B861-D52CE9A0E9AE}" destId="{21378AF5-7F2D-4724-A1D4-212DC3C3750A}" srcOrd="0" destOrd="0" presId="urn:microsoft.com/office/officeart/2005/8/layout/vProcess5"/>
    <dgm:cxn modelId="{92D48C8D-924E-4AC1-B2DE-EF7C35E6104C}" type="presParOf" srcId="{7A9EB8B5-DBD5-4C1C-B861-D52CE9A0E9AE}" destId="{F9841233-8195-419A-9665-E237E6721F8E}" srcOrd="1" destOrd="0" presId="urn:microsoft.com/office/officeart/2005/8/layout/vProcess5"/>
    <dgm:cxn modelId="{68EBB847-59F2-4573-8021-E20DA5C9B2FC}" type="presParOf" srcId="{7A9EB8B5-DBD5-4C1C-B861-D52CE9A0E9AE}" destId="{1DF2EB56-0B40-4417-86E8-63670C13C739}" srcOrd="2" destOrd="0" presId="urn:microsoft.com/office/officeart/2005/8/layout/vProcess5"/>
    <dgm:cxn modelId="{2C089C42-E885-42F0-834B-939CAD76D043}" type="presParOf" srcId="{7A9EB8B5-DBD5-4C1C-B861-D52CE9A0E9AE}" destId="{A1D6E19F-3C62-42E0-A011-4808270F9486}" srcOrd="3" destOrd="0" presId="urn:microsoft.com/office/officeart/2005/8/layout/vProcess5"/>
    <dgm:cxn modelId="{CB8C382B-5AA0-44B7-9720-691216F5753C}" type="presParOf" srcId="{7A9EB8B5-DBD5-4C1C-B861-D52CE9A0E9AE}" destId="{8512B059-A4DA-4660-BA13-DEAF0AF1D2C5}" srcOrd="4" destOrd="0" presId="urn:microsoft.com/office/officeart/2005/8/layout/vProcess5"/>
    <dgm:cxn modelId="{5CA757BF-B1BB-4AD6-9E58-BC06DF1A43CC}" type="presParOf" srcId="{7A9EB8B5-DBD5-4C1C-B861-D52CE9A0E9AE}" destId="{3E5EC08C-6822-401B-9F14-519FBC4729F1}" srcOrd="5" destOrd="0" presId="urn:microsoft.com/office/officeart/2005/8/layout/vProcess5"/>
    <dgm:cxn modelId="{161A4147-A80D-4B8E-8DCA-291E3BB131B4}" type="presParOf" srcId="{7A9EB8B5-DBD5-4C1C-B861-D52CE9A0E9AE}" destId="{CF9913B2-57F3-4802-A060-5C7C1B61030E}" srcOrd="6" destOrd="0" presId="urn:microsoft.com/office/officeart/2005/8/layout/vProcess5"/>
    <dgm:cxn modelId="{7F47DD51-EAF4-4D4F-A4DF-F60536707799}" type="presParOf" srcId="{7A9EB8B5-DBD5-4C1C-B861-D52CE9A0E9AE}" destId="{95243127-ACEE-44E0-90D7-7C52B980686E}" srcOrd="7" destOrd="0" presId="urn:microsoft.com/office/officeart/2005/8/layout/vProcess5"/>
    <dgm:cxn modelId="{876B3D5F-37CD-4CDD-BA3C-3B9D062C2547}" type="presParOf" srcId="{7A9EB8B5-DBD5-4C1C-B861-D52CE9A0E9AE}" destId="{0F68B1D9-38E1-44AA-8A5C-350E6E1954CF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79E848-39D4-4F60-9794-8C86FF81C184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91C32E5-161D-4764-B533-22C06828D97C}">
      <dgm:prSet phldrT="[Текст]" custT="1"/>
      <dgm:spPr/>
      <dgm:t>
        <a:bodyPr/>
        <a:lstStyle/>
        <a:p>
          <a:r>
            <a:rPr lang="uk-UA" sz="2400" b="1" dirty="0">
              <a:solidFill>
                <a:schemeClr val="tx1"/>
              </a:solidFill>
              <a:latin typeface="Roboto"/>
            </a:rPr>
            <a:t>Ацетальдегід</a:t>
          </a:r>
          <a:endParaRPr lang="ru-RU" sz="2400" b="1" dirty="0">
            <a:solidFill>
              <a:schemeClr val="tx1"/>
            </a:solidFill>
            <a:latin typeface="Roboto"/>
          </a:endParaRPr>
        </a:p>
      </dgm:t>
    </dgm:pt>
    <dgm:pt modelId="{9AD0DFA7-FAED-48A6-9FBF-41E5A1D25BA7}" type="parTrans" cxnId="{A1D0FB00-A948-40D3-99D4-C24E1129BCF8}">
      <dgm:prSet/>
      <dgm:spPr/>
      <dgm:t>
        <a:bodyPr/>
        <a:lstStyle/>
        <a:p>
          <a:endParaRPr lang="ru-RU"/>
        </a:p>
      </dgm:t>
    </dgm:pt>
    <dgm:pt modelId="{9BD53C28-9830-4208-B025-C00B0839D8E0}" type="sibTrans" cxnId="{A1D0FB00-A948-40D3-99D4-C24E1129BCF8}">
      <dgm:prSet/>
      <dgm:spPr/>
      <dgm:t>
        <a:bodyPr/>
        <a:lstStyle/>
        <a:p>
          <a:endParaRPr lang="ru-RU"/>
        </a:p>
      </dgm:t>
    </dgm:pt>
    <dgm:pt modelId="{5AE9EBC8-7FDB-4F23-96FD-3C6CDFD0EE4D}">
      <dgm:prSet phldrT="[Текст]" custT="1"/>
      <dgm:spPr/>
      <dgm:t>
        <a:bodyPr/>
        <a:lstStyle/>
        <a:p>
          <a:r>
            <a:rPr lang="uk-UA" sz="2400" b="1" dirty="0">
              <a:solidFill>
                <a:schemeClr val="tx1"/>
              </a:solidFill>
              <a:latin typeface="Roboto"/>
            </a:rPr>
            <a:t>Ацетат</a:t>
          </a:r>
          <a:endParaRPr lang="ru-RU" sz="2400" b="1" dirty="0">
            <a:solidFill>
              <a:schemeClr val="tx1"/>
            </a:solidFill>
            <a:latin typeface="Roboto"/>
          </a:endParaRPr>
        </a:p>
      </dgm:t>
    </dgm:pt>
    <dgm:pt modelId="{4F9CE4BC-2679-4B2A-99D0-7405D23303A8}" type="parTrans" cxnId="{D5A810B3-6A46-4620-93D4-4E62DE320D93}">
      <dgm:prSet/>
      <dgm:spPr/>
      <dgm:t>
        <a:bodyPr/>
        <a:lstStyle/>
        <a:p>
          <a:endParaRPr lang="ru-RU"/>
        </a:p>
      </dgm:t>
    </dgm:pt>
    <dgm:pt modelId="{DCE333FA-DD55-4BD1-854F-EFA336B02047}" type="sibTrans" cxnId="{D5A810B3-6A46-4620-93D4-4E62DE320D93}">
      <dgm:prSet/>
      <dgm:spPr/>
      <dgm:t>
        <a:bodyPr/>
        <a:lstStyle/>
        <a:p>
          <a:endParaRPr lang="ru-RU"/>
        </a:p>
      </dgm:t>
    </dgm:pt>
    <dgm:pt modelId="{4E2FDA40-BD82-40C7-B9AE-C88E15AA39A8}">
      <dgm:prSet phldrT="[Текст]" custT="1"/>
      <dgm:spPr/>
      <dgm:t>
        <a:bodyPr/>
        <a:lstStyle/>
        <a:p>
          <a:r>
            <a:rPr lang="uk-UA" sz="2400" b="1" dirty="0">
              <a:solidFill>
                <a:schemeClr val="tx1"/>
              </a:solidFill>
              <a:latin typeface="Roboto"/>
            </a:rPr>
            <a:t>Вуглекислий газ і вода</a:t>
          </a:r>
          <a:endParaRPr lang="ru-RU" sz="2400" b="1" dirty="0">
            <a:solidFill>
              <a:schemeClr val="tx1"/>
            </a:solidFill>
            <a:latin typeface="Roboto"/>
          </a:endParaRPr>
        </a:p>
      </dgm:t>
    </dgm:pt>
    <dgm:pt modelId="{302242FD-5A4E-48DC-A31C-FADA68CE9048}" type="parTrans" cxnId="{D5009D42-F787-448D-B16B-05C67E087563}">
      <dgm:prSet/>
      <dgm:spPr/>
      <dgm:t>
        <a:bodyPr/>
        <a:lstStyle/>
        <a:p>
          <a:endParaRPr lang="ru-RU"/>
        </a:p>
      </dgm:t>
    </dgm:pt>
    <dgm:pt modelId="{22BBF770-4B12-474A-BB26-D6147B253E8C}" type="sibTrans" cxnId="{D5009D42-F787-448D-B16B-05C67E087563}">
      <dgm:prSet/>
      <dgm:spPr/>
      <dgm:t>
        <a:bodyPr/>
        <a:lstStyle/>
        <a:p>
          <a:endParaRPr lang="ru-RU"/>
        </a:p>
      </dgm:t>
    </dgm:pt>
    <dgm:pt modelId="{2B85CEF4-8837-4F23-9D51-30CB12F01D29}">
      <dgm:prSet/>
      <dgm:spPr/>
      <dgm:t>
        <a:bodyPr/>
        <a:lstStyle/>
        <a:p>
          <a:r>
            <a:rPr lang="ru-RU" b="0" i="0" dirty="0">
              <a:solidFill>
                <a:srgbClr val="222222"/>
              </a:solidFill>
              <a:effectLst/>
              <a:latin typeface="Roboto"/>
            </a:rPr>
            <a:t>С</a:t>
          </a:r>
          <a:r>
            <a:rPr lang="en-US" b="0" i="0" dirty="0">
              <a:solidFill>
                <a:srgbClr val="222222"/>
              </a:solidFill>
              <a:effectLst/>
              <a:latin typeface="Roboto"/>
            </a:rPr>
            <a:t>H</a:t>
          </a:r>
          <a:r>
            <a:rPr lang="en-US" b="0" i="0" baseline="-25000" dirty="0">
              <a:solidFill>
                <a:srgbClr val="222222"/>
              </a:solidFill>
              <a:effectLst/>
              <a:latin typeface="Roboto"/>
            </a:rPr>
            <a:t>3</a:t>
          </a:r>
          <a:r>
            <a:rPr lang="ru-RU" b="0" i="0" dirty="0">
              <a:solidFill>
                <a:srgbClr val="222222"/>
              </a:solidFill>
              <a:effectLst/>
              <a:latin typeface="Roboto"/>
            </a:rPr>
            <a:t>С</a:t>
          </a:r>
          <a:r>
            <a:rPr lang="en-US" b="0" i="0" dirty="0">
              <a:solidFill>
                <a:srgbClr val="222222"/>
              </a:solidFill>
              <a:effectLst/>
              <a:latin typeface="Roboto"/>
            </a:rPr>
            <a:t>HO</a:t>
          </a:r>
          <a:endParaRPr lang="en-US" dirty="0"/>
        </a:p>
      </dgm:t>
    </dgm:pt>
    <dgm:pt modelId="{944B0131-29DD-4506-A897-3B7FD2416116}" type="parTrans" cxnId="{E38758C6-EBBF-482D-A648-A94CEDB7B0CF}">
      <dgm:prSet/>
      <dgm:spPr/>
      <dgm:t>
        <a:bodyPr/>
        <a:lstStyle/>
        <a:p>
          <a:endParaRPr lang="ru-RU"/>
        </a:p>
      </dgm:t>
    </dgm:pt>
    <dgm:pt modelId="{947A4784-5FFC-410A-AE9B-7732ECF7E5D0}" type="sibTrans" cxnId="{E38758C6-EBBF-482D-A648-A94CEDB7B0CF}">
      <dgm:prSet/>
      <dgm:spPr/>
      <dgm:t>
        <a:bodyPr/>
        <a:lstStyle/>
        <a:p>
          <a:endParaRPr lang="ru-RU"/>
        </a:p>
      </dgm:t>
    </dgm:pt>
    <dgm:pt modelId="{4085A3EC-165D-4930-A563-4E6A9FEC07FC}">
      <dgm:prSet/>
      <dgm:spPr/>
      <dgm:t>
        <a:bodyPr/>
        <a:lstStyle/>
        <a:p>
          <a:r>
            <a:rPr lang="en-US" b="0" i="0" dirty="0">
              <a:latin typeface="Roboto"/>
            </a:rPr>
            <a:t>CH₃COOH</a:t>
          </a:r>
          <a:endParaRPr lang="en-US" dirty="0">
            <a:latin typeface="Roboto"/>
          </a:endParaRPr>
        </a:p>
      </dgm:t>
    </dgm:pt>
    <dgm:pt modelId="{48646ABD-58D3-42DB-97C0-6C5DBA85CB63}" type="parTrans" cxnId="{4285ADC6-C692-40E9-A768-441DA07CE750}">
      <dgm:prSet/>
      <dgm:spPr/>
      <dgm:t>
        <a:bodyPr/>
        <a:lstStyle/>
        <a:p>
          <a:endParaRPr lang="ru-RU"/>
        </a:p>
      </dgm:t>
    </dgm:pt>
    <dgm:pt modelId="{BFA82A15-0CAC-4F86-8E3B-5DF9CBF5237F}" type="sibTrans" cxnId="{4285ADC6-C692-40E9-A768-441DA07CE750}">
      <dgm:prSet/>
      <dgm:spPr/>
      <dgm:t>
        <a:bodyPr/>
        <a:lstStyle/>
        <a:p>
          <a:endParaRPr lang="ru-RU"/>
        </a:p>
      </dgm:t>
    </dgm:pt>
    <dgm:pt modelId="{85166DF8-C125-43EC-8584-CA5DED542751}">
      <dgm:prSet/>
      <dgm:spPr/>
      <dgm:t>
        <a:bodyPr/>
        <a:lstStyle/>
        <a:p>
          <a:r>
            <a:rPr lang="en-US" b="0" i="0" dirty="0">
              <a:latin typeface="Roboto"/>
            </a:rPr>
            <a:t>CO</a:t>
          </a:r>
          <a:r>
            <a:rPr lang="en-US" b="0" i="0" baseline="-25000" dirty="0">
              <a:latin typeface="Roboto"/>
            </a:rPr>
            <a:t>2</a:t>
          </a:r>
          <a:endParaRPr lang="en-US" dirty="0">
            <a:latin typeface="Roboto"/>
          </a:endParaRPr>
        </a:p>
      </dgm:t>
    </dgm:pt>
    <dgm:pt modelId="{EDAE0341-DF3B-4315-B117-12C7B6C91380}" type="parTrans" cxnId="{9A9669BF-A70F-48D1-8091-E6C258132562}">
      <dgm:prSet/>
      <dgm:spPr/>
      <dgm:t>
        <a:bodyPr/>
        <a:lstStyle/>
        <a:p>
          <a:endParaRPr lang="ru-RU"/>
        </a:p>
      </dgm:t>
    </dgm:pt>
    <dgm:pt modelId="{BA09F4E5-3E61-424B-B994-901212CDC1C3}" type="sibTrans" cxnId="{9A9669BF-A70F-48D1-8091-E6C258132562}">
      <dgm:prSet/>
      <dgm:spPr/>
      <dgm:t>
        <a:bodyPr/>
        <a:lstStyle/>
        <a:p>
          <a:endParaRPr lang="ru-RU"/>
        </a:p>
      </dgm:t>
    </dgm:pt>
    <dgm:pt modelId="{B3E5435E-8FFC-4285-BE81-B6E40CC26CCD}">
      <dgm:prSet/>
      <dgm:spPr/>
      <dgm:t>
        <a:bodyPr/>
        <a:lstStyle/>
        <a:p>
          <a:r>
            <a:rPr lang="en-US" dirty="0">
              <a:latin typeface="Roboto"/>
            </a:rPr>
            <a:t>H</a:t>
          </a:r>
          <a:r>
            <a:rPr lang="en-US" b="0" i="0" baseline="-25000" dirty="0">
              <a:latin typeface="Roboto"/>
            </a:rPr>
            <a:t>2</a:t>
          </a:r>
          <a:r>
            <a:rPr lang="en-US" dirty="0">
              <a:latin typeface="Roboto"/>
            </a:rPr>
            <a:t>O</a:t>
          </a:r>
          <a:endParaRPr lang="ru-RU" dirty="0">
            <a:latin typeface="Roboto"/>
          </a:endParaRPr>
        </a:p>
      </dgm:t>
    </dgm:pt>
    <dgm:pt modelId="{E23E3BA1-AE8E-4F4F-994E-50FF2C151FFD}" type="parTrans" cxnId="{3573C4C0-2EAF-41EA-A1D2-C01B7EEDA820}">
      <dgm:prSet/>
      <dgm:spPr/>
      <dgm:t>
        <a:bodyPr/>
        <a:lstStyle/>
        <a:p>
          <a:endParaRPr lang="ru-RU"/>
        </a:p>
      </dgm:t>
    </dgm:pt>
    <dgm:pt modelId="{38A219AD-316F-42F8-88B0-073DB410F96E}" type="sibTrans" cxnId="{3573C4C0-2EAF-41EA-A1D2-C01B7EEDA820}">
      <dgm:prSet/>
      <dgm:spPr/>
      <dgm:t>
        <a:bodyPr/>
        <a:lstStyle/>
        <a:p>
          <a:endParaRPr lang="ru-RU"/>
        </a:p>
      </dgm:t>
    </dgm:pt>
    <dgm:pt modelId="{DCE00817-2F91-426D-906F-07F670E986B0}" type="pres">
      <dgm:prSet presAssocID="{6C79E848-39D4-4F60-9794-8C86FF81C184}" presName="Name0" presStyleCnt="0">
        <dgm:presLayoutVars>
          <dgm:dir/>
          <dgm:animLvl val="lvl"/>
          <dgm:resizeHandles val="exact"/>
        </dgm:presLayoutVars>
      </dgm:prSet>
      <dgm:spPr/>
    </dgm:pt>
    <dgm:pt modelId="{7C0C4EAD-0D3A-4CA8-8C4B-0E5230D7C4E7}" type="pres">
      <dgm:prSet presAssocID="{4E2FDA40-BD82-40C7-B9AE-C88E15AA39A8}" presName="boxAndChildren" presStyleCnt="0"/>
      <dgm:spPr/>
    </dgm:pt>
    <dgm:pt modelId="{8981F973-5C69-4E0F-BAD8-2A439628473E}" type="pres">
      <dgm:prSet presAssocID="{4E2FDA40-BD82-40C7-B9AE-C88E15AA39A8}" presName="parentTextBox" presStyleLbl="node1" presStyleIdx="0" presStyleCnt="3"/>
      <dgm:spPr/>
    </dgm:pt>
    <dgm:pt modelId="{B0CA6606-DB64-4CE2-828C-F12FA4F7B269}" type="pres">
      <dgm:prSet presAssocID="{4E2FDA40-BD82-40C7-B9AE-C88E15AA39A8}" presName="entireBox" presStyleLbl="node1" presStyleIdx="0" presStyleCnt="3"/>
      <dgm:spPr/>
    </dgm:pt>
    <dgm:pt modelId="{71C0FC9E-48B2-4EC5-99B7-EA2C7DE7C8FB}" type="pres">
      <dgm:prSet presAssocID="{4E2FDA40-BD82-40C7-B9AE-C88E15AA39A8}" presName="descendantBox" presStyleCnt="0"/>
      <dgm:spPr/>
    </dgm:pt>
    <dgm:pt modelId="{AAC7FE5D-1C46-463B-ACE0-3464E351F27C}" type="pres">
      <dgm:prSet presAssocID="{85166DF8-C125-43EC-8584-CA5DED542751}" presName="childTextBox" presStyleLbl="fgAccFollowNode1" presStyleIdx="0" presStyleCnt="4">
        <dgm:presLayoutVars>
          <dgm:bulletEnabled val="1"/>
        </dgm:presLayoutVars>
      </dgm:prSet>
      <dgm:spPr/>
    </dgm:pt>
    <dgm:pt modelId="{6515044D-C106-4CD0-96CF-34C2EC0AFD70}" type="pres">
      <dgm:prSet presAssocID="{B3E5435E-8FFC-4285-BE81-B6E40CC26CCD}" presName="childTextBox" presStyleLbl="fgAccFollowNode1" presStyleIdx="1" presStyleCnt="4" custLinFactNeighborX="-756" custLinFactNeighborY="2198">
        <dgm:presLayoutVars>
          <dgm:bulletEnabled val="1"/>
        </dgm:presLayoutVars>
      </dgm:prSet>
      <dgm:spPr/>
    </dgm:pt>
    <dgm:pt modelId="{461D37E7-2E7B-4AE9-9A32-CFF01739AA83}" type="pres">
      <dgm:prSet presAssocID="{DCE333FA-DD55-4BD1-854F-EFA336B02047}" presName="sp" presStyleCnt="0"/>
      <dgm:spPr/>
    </dgm:pt>
    <dgm:pt modelId="{9C2FF149-CB89-4C00-B56A-0C27CD7EAB5B}" type="pres">
      <dgm:prSet presAssocID="{5AE9EBC8-7FDB-4F23-96FD-3C6CDFD0EE4D}" presName="arrowAndChildren" presStyleCnt="0"/>
      <dgm:spPr/>
    </dgm:pt>
    <dgm:pt modelId="{1AC934B6-D876-452C-BF8D-DC00ACB10DBB}" type="pres">
      <dgm:prSet presAssocID="{5AE9EBC8-7FDB-4F23-96FD-3C6CDFD0EE4D}" presName="parentTextArrow" presStyleLbl="node1" presStyleIdx="0" presStyleCnt="3"/>
      <dgm:spPr/>
    </dgm:pt>
    <dgm:pt modelId="{872F49BA-39B3-4A16-BE0A-5DA7A2B11D84}" type="pres">
      <dgm:prSet presAssocID="{5AE9EBC8-7FDB-4F23-96FD-3C6CDFD0EE4D}" presName="arrow" presStyleLbl="node1" presStyleIdx="1" presStyleCnt="3" custLinFactNeighborY="371"/>
      <dgm:spPr/>
    </dgm:pt>
    <dgm:pt modelId="{0D463836-67DD-4588-B520-E144B88020D4}" type="pres">
      <dgm:prSet presAssocID="{5AE9EBC8-7FDB-4F23-96FD-3C6CDFD0EE4D}" presName="descendantArrow" presStyleCnt="0"/>
      <dgm:spPr/>
    </dgm:pt>
    <dgm:pt modelId="{C36B19F8-2F05-4AC7-8C63-F04BBB1AB651}" type="pres">
      <dgm:prSet presAssocID="{4085A3EC-165D-4930-A563-4E6A9FEC07FC}" presName="childTextArrow" presStyleLbl="fgAccFollowNode1" presStyleIdx="2" presStyleCnt="4">
        <dgm:presLayoutVars>
          <dgm:bulletEnabled val="1"/>
        </dgm:presLayoutVars>
      </dgm:prSet>
      <dgm:spPr/>
    </dgm:pt>
    <dgm:pt modelId="{0CA25970-D245-41F5-98B7-39ABBE24589D}" type="pres">
      <dgm:prSet presAssocID="{9BD53C28-9830-4208-B025-C00B0839D8E0}" presName="sp" presStyleCnt="0"/>
      <dgm:spPr/>
    </dgm:pt>
    <dgm:pt modelId="{3A54ADEA-C892-4694-8C32-03994664A9DF}" type="pres">
      <dgm:prSet presAssocID="{C91C32E5-161D-4764-B533-22C06828D97C}" presName="arrowAndChildren" presStyleCnt="0"/>
      <dgm:spPr/>
    </dgm:pt>
    <dgm:pt modelId="{0A29079E-4E2E-4E1C-8293-E01FF8350B3C}" type="pres">
      <dgm:prSet presAssocID="{C91C32E5-161D-4764-B533-22C06828D97C}" presName="parentTextArrow" presStyleLbl="node1" presStyleIdx="1" presStyleCnt="3"/>
      <dgm:spPr/>
    </dgm:pt>
    <dgm:pt modelId="{DC763D50-105C-44B3-9A2C-3B6A04E161A7}" type="pres">
      <dgm:prSet presAssocID="{C91C32E5-161D-4764-B533-22C06828D97C}" presName="arrow" presStyleLbl="node1" presStyleIdx="2" presStyleCnt="3" custLinFactNeighborX="17675" custLinFactNeighborY="-3460"/>
      <dgm:spPr/>
    </dgm:pt>
    <dgm:pt modelId="{8E0CE542-1486-4FA3-8D69-03B6DA4E0E50}" type="pres">
      <dgm:prSet presAssocID="{C91C32E5-161D-4764-B533-22C06828D97C}" presName="descendantArrow" presStyleCnt="0"/>
      <dgm:spPr/>
    </dgm:pt>
    <dgm:pt modelId="{5F22BC94-21CB-4C0C-A9DA-A379401B46AD}" type="pres">
      <dgm:prSet presAssocID="{2B85CEF4-8837-4F23-9D51-30CB12F01D29}" presName="childTextArrow" presStyleLbl="fgAccFollowNode1" presStyleIdx="3" presStyleCnt="4">
        <dgm:presLayoutVars>
          <dgm:bulletEnabled val="1"/>
        </dgm:presLayoutVars>
      </dgm:prSet>
      <dgm:spPr/>
    </dgm:pt>
  </dgm:ptLst>
  <dgm:cxnLst>
    <dgm:cxn modelId="{A1D0FB00-A948-40D3-99D4-C24E1129BCF8}" srcId="{6C79E848-39D4-4F60-9794-8C86FF81C184}" destId="{C91C32E5-161D-4764-B533-22C06828D97C}" srcOrd="0" destOrd="0" parTransId="{9AD0DFA7-FAED-48A6-9FBF-41E5A1D25BA7}" sibTransId="{9BD53C28-9830-4208-B025-C00B0839D8E0}"/>
    <dgm:cxn modelId="{8B16920D-F12A-41AA-B7E4-9F0AAC4CAFDB}" type="presOf" srcId="{6C79E848-39D4-4F60-9794-8C86FF81C184}" destId="{DCE00817-2F91-426D-906F-07F670E986B0}" srcOrd="0" destOrd="0" presId="urn:microsoft.com/office/officeart/2005/8/layout/process4"/>
    <dgm:cxn modelId="{33B4BC2B-9A33-44E4-AA15-37BE72A518AC}" type="presOf" srcId="{B3E5435E-8FFC-4285-BE81-B6E40CC26CCD}" destId="{6515044D-C106-4CD0-96CF-34C2EC0AFD70}" srcOrd="0" destOrd="0" presId="urn:microsoft.com/office/officeart/2005/8/layout/process4"/>
    <dgm:cxn modelId="{D5009D42-F787-448D-B16B-05C67E087563}" srcId="{6C79E848-39D4-4F60-9794-8C86FF81C184}" destId="{4E2FDA40-BD82-40C7-B9AE-C88E15AA39A8}" srcOrd="2" destOrd="0" parTransId="{302242FD-5A4E-48DC-A31C-FADA68CE9048}" sibTransId="{22BBF770-4B12-474A-BB26-D6147B253E8C}"/>
    <dgm:cxn modelId="{E4529343-69B6-4D56-93DD-3B1B69A53A92}" type="presOf" srcId="{4E2FDA40-BD82-40C7-B9AE-C88E15AA39A8}" destId="{B0CA6606-DB64-4CE2-828C-F12FA4F7B269}" srcOrd="1" destOrd="0" presId="urn:microsoft.com/office/officeart/2005/8/layout/process4"/>
    <dgm:cxn modelId="{F724C26E-0630-432A-B9CA-6C97DBD131C3}" type="presOf" srcId="{85166DF8-C125-43EC-8584-CA5DED542751}" destId="{AAC7FE5D-1C46-463B-ACE0-3464E351F27C}" srcOrd="0" destOrd="0" presId="urn:microsoft.com/office/officeart/2005/8/layout/process4"/>
    <dgm:cxn modelId="{9D88D192-F53D-41DB-A7C6-9E20EF85DE9A}" type="presOf" srcId="{4E2FDA40-BD82-40C7-B9AE-C88E15AA39A8}" destId="{8981F973-5C69-4E0F-BAD8-2A439628473E}" srcOrd="0" destOrd="0" presId="urn:microsoft.com/office/officeart/2005/8/layout/process4"/>
    <dgm:cxn modelId="{F2D3369C-234C-4F8D-914C-F32A8C81E6AE}" type="presOf" srcId="{5AE9EBC8-7FDB-4F23-96FD-3C6CDFD0EE4D}" destId="{872F49BA-39B3-4A16-BE0A-5DA7A2B11D84}" srcOrd="1" destOrd="0" presId="urn:microsoft.com/office/officeart/2005/8/layout/process4"/>
    <dgm:cxn modelId="{5485E3A6-5947-4922-B360-49A8B9F3EE83}" type="presOf" srcId="{C91C32E5-161D-4764-B533-22C06828D97C}" destId="{0A29079E-4E2E-4E1C-8293-E01FF8350B3C}" srcOrd="0" destOrd="0" presId="urn:microsoft.com/office/officeart/2005/8/layout/process4"/>
    <dgm:cxn modelId="{D5A810B3-6A46-4620-93D4-4E62DE320D93}" srcId="{6C79E848-39D4-4F60-9794-8C86FF81C184}" destId="{5AE9EBC8-7FDB-4F23-96FD-3C6CDFD0EE4D}" srcOrd="1" destOrd="0" parTransId="{4F9CE4BC-2679-4B2A-99D0-7405D23303A8}" sibTransId="{DCE333FA-DD55-4BD1-854F-EFA336B02047}"/>
    <dgm:cxn modelId="{D1FF34BA-8479-46AD-8D20-8EAFAE378D18}" type="presOf" srcId="{2B85CEF4-8837-4F23-9D51-30CB12F01D29}" destId="{5F22BC94-21CB-4C0C-A9DA-A379401B46AD}" srcOrd="0" destOrd="0" presId="urn:microsoft.com/office/officeart/2005/8/layout/process4"/>
    <dgm:cxn modelId="{9A9669BF-A70F-48D1-8091-E6C258132562}" srcId="{4E2FDA40-BD82-40C7-B9AE-C88E15AA39A8}" destId="{85166DF8-C125-43EC-8584-CA5DED542751}" srcOrd="0" destOrd="0" parTransId="{EDAE0341-DF3B-4315-B117-12C7B6C91380}" sibTransId="{BA09F4E5-3E61-424B-B994-901212CDC1C3}"/>
    <dgm:cxn modelId="{3573C4C0-2EAF-41EA-A1D2-C01B7EEDA820}" srcId="{4E2FDA40-BD82-40C7-B9AE-C88E15AA39A8}" destId="{B3E5435E-8FFC-4285-BE81-B6E40CC26CCD}" srcOrd="1" destOrd="0" parTransId="{E23E3BA1-AE8E-4F4F-994E-50FF2C151FFD}" sibTransId="{38A219AD-316F-42F8-88B0-073DB410F96E}"/>
    <dgm:cxn modelId="{E38758C6-EBBF-482D-A648-A94CEDB7B0CF}" srcId="{C91C32E5-161D-4764-B533-22C06828D97C}" destId="{2B85CEF4-8837-4F23-9D51-30CB12F01D29}" srcOrd="0" destOrd="0" parTransId="{944B0131-29DD-4506-A897-3B7FD2416116}" sibTransId="{947A4784-5FFC-410A-AE9B-7732ECF7E5D0}"/>
    <dgm:cxn modelId="{4285ADC6-C692-40E9-A768-441DA07CE750}" srcId="{5AE9EBC8-7FDB-4F23-96FD-3C6CDFD0EE4D}" destId="{4085A3EC-165D-4930-A563-4E6A9FEC07FC}" srcOrd="0" destOrd="0" parTransId="{48646ABD-58D3-42DB-97C0-6C5DBA85CB63}" sibTransId="{BFA82A15-0CAC-4F86-8E3B-5DF9CBF5237F}"/>
    <dgm:cxn modelId="{2021C1C6-9F29-423C-82FA-B2063CD4A40B}" type="presOf" srcId="{C91C32E5-161D-4764-B533-22C06828D97C}" destId="{DC763D50-105C-44B3-9A2C-3B6A04E161A7}" srcOrd="1" destOrd="0" presId="urn:microsoft.com/office/officeart/2005/8/layout/process4"/>
    <dgm:cxn modelId="{E59E60CB-8C7D-428E-AF3D-26691ADC01D8}" type="presOf" srcId="{5AE9EBC8-7FDB-4F23-96FD-3C6CDFD0EE4D}" destId="{1AC934B6-D876-452C-BF8D-DC00ACB10DBB}" srcOrd="0" destOrd="0" presId="urn:microsoft.com/office/officeart/2005/8/layout/process4"/>
    <dgm:cxn modelId="{85792AFC-F4F9-4B88-85AA-21B2502D8DBD}" type="presOf" srcId="{4085A3EC-165D-4930-A563-4E6A9FEC07FC}" destId="{C36B19F8-2F05-4AC7-8C63-F04BBB1AB651}" srcOrd="0" destOrd="0" presId="urn:microsoft.com/office/officeart/2005/8/layout/process4"/>
    <dgm:cxn modelId="{B531ABDB-0EC9-4BFC-B41C-5F39602807D6}" type="presParOf" srcId="{DCE00817-2F91-426D-906F-07F670E986B0}" destId="{7C0C4EAD-0D3A-4CA8-8C4B-0E5230D7C4E7}" srcOrd="0" destOrd="0" presId="urn:microsoft.com/office/officeart/2005/8/layout/process4"/>
    <dgm:cxn modelId="{AAAE43B9-B5D1-4A59-B74E-0D23F257BDA5}" type="presParOf" srcId="{7C0C4EAD-0D3A-4CA8-8C4B-0E5230D7C4E7}" destId="{8981F973-5C69-4E0F-BAD8-2A439628473E}" srcOrd="0" destOrd="0" presId="urn:microsoft.com/office/officeart/2005/8/layout/process4"/>
    <dgm:cxn modelId="{1519D094-CD4A-468D-8724-D68A4663E585}" type="presParOf" srcId="{7C0C4EAD-0D3A-4CA8-8C4B-0E5230D7C4E7}" destId="{B0CA6606-DB64-4CE2-828C-F12FA4F7B269}" srcOrd="1" destOrd="0" presId="urn:microsoft.com/office/officeart/2005/8/layout/process4"/>
    <dgm:cxn modelId="{9CF385F3-A3A5-4C6E-9326-A26577D2B33B}" type="presParOf" srcId="{7C0C4EAD-0D3A-4CA8-8C4B-0E5230D7C4E7}" destId="{71C0FC9E-48B2-4EC5-99B7-EA2C7DE7C8FB}" srcOrd="2" destOrd="0" presId="urn:microsoft.com/office/officeart/2005/8/layout/process4"/>
    <dgm:cxn modelId="{34AE533B-8D30-44B8-9DCF-4EB3E0C2BDAB}" type="presParOf" srcId="{71C0FC9E-48B2-4EC5-99B7-EA2C7DE7C8FB}" destId="{AAC7FE5D-1C46-463B-ACE0-3464E351F27C}" srcOrd="0" destOrd="0" presId="urn:microsoft.com/office/officeart/2005/8/layout/process4"/>
    <dgm:cxn modelId="{3847D0D8-1F0B-4797-A15D-03D817701EEF}" type="presParOf" srcId="{71C0FC9E-48B2-4EC5-99B7-EA2C7DE7C8FB}" destId="{6515044D-C106-4CD0-96CF-34C2EC0AFD70}" srcOrd="1" destOrd="0" presId="urn:microsoft.com/office/officeart/2005/8/layout/process4"/>
    <dgm:cxn modelId="{9E0DFB82-C68B-4298-9973-1130726745DA}" type="presParOf" srcId="{DCE00817-2F91-426D-906F-07F670E986B0}" destId="{461D37E7-2E7B-4AE9-9A32-CFF01739AA83}" srcOrd="1" destOrd="0" presId="urn:microsoft.com/office/officeart/2005/8/layout/process4"/>
    <dgm:cxn modelId="{8CDC1D53-A895-42B5-90BD-33E49E8C192D}" type="presParOf" srcId="{DCE00817-2F91-426D-906F-07F670E986B0}" destId="{9C2FF149-CB89-4C00-B56A-0C27CD7EAB5B}" srcOrd="2" destOrd="0" presId="urn:microsoft.com/office/officeart/2005/8/layout/process4"/>
    <dgm:cxn modelId="{AB59EFA3-53EA-4110-B526-873A45541EFA}" type="presParOf" srcId="{9C2FF149-CB89-4C00-B56A-0C27CD7EAB5B}" destId="{1AC934B6-D876-452C-BF8D-DC00ACB10DBB}" srcOrd="0" destOrd="0" presId="urn:microsoft.com/office/officeart/2005/8/layout/process4"/>
    <dgm:cxn modelId="{BA20CBB2-7AD0-4886-B809-9AFF9C085A16}" type="presParOf" srcId="{9C2FF149-CB89-4C00-B56A-0C27CD7EAB5B}" destId="{872F49BA-39B3-4A16-BE0A-5DA7A2B11D84}" srcOrd="1" destOrd="0" presId="urn:microsoft.com/office/officeart/2005/8/layout/process4"/>
    <dgm:cxn modelId="{E7DE05E7-D0FA-468B-9CD7-9165E747BB18}" type="presParOf" srcId="{9C2FF149-CB89-4C00-B56A-0C27CD7EAB5B}" destId="{0D463836-67DD-4588-B520-E144B88020D4}" srcOrd="2" destOrd="0" presId="urn:microsoft.com/office/officeart/2005/8/layout/process4"/>
    <dgm:cxn modelId="{720E0F78-85C2-4D82-A4CC-ABB8D5B281B9}" type="presParOf" srcId="{0D463836-67DD-4588-B520-E144B88020D4}" destId="{C36B19F8-2F05-4AC7-8C63-F04BBB1AB651}" srcOrd="0" destOrd="0" presId="urn:microsoft.com/office/officeart/2005/8/layout/process4"/>
    <dgm:cxn modelId="{CB98BEAB-F6F8-45FA-9667-D144FE4A3366}" type="presParOf" srcId="{DCE00817-2F91-426D-906F-07F670E986B0}" destId="{0CA25970-D245-41F5-98B7-39ABBE24589D}" srcOrd="3" destOrd="0" presId="urn:microsoft.com/office/officeart/2005/8/layout/process4"/>
    <dgm:cxn modelId="{51E14188-90DE-4D5B-A88B-F0BE2F147678}" type="presParOf" srcId="{DCE00817-2F91-426D-906F-07F670E986B0}" destId="{3A54ADEA-C892-4694-8C32-03994664A9DF}" srcOrd="4" destOrd="0" presId="urn:microsoft.com/office/officeart/2005/8/layout/process4"/>
    <dgm:cxn modelId="{385417D1-DA62-4475-986A-4BF74A7BF935}" type="presParOf" srcId="{3A54ADEA-C892-4694-8C32-03994664A9DF}" destId="{0A29079E-4E2E-4E1C-8293-E01FF8350B3C}" srcOrd="0" destOrd="0" presId="urn:microsoft.com/office/officeart/2005/8/layout/process4"/>
    <dgm:cxn modelId="{74A2419C-328D-46CD-8D9A-4C1BDA18B2DF}" type="presParOf" srcId="{3A54ADEA-C892-4694-8C32-03994664A9DF}" destId="{DC763D50-105C-44B3-9A2C-3B6A04E161A7}" srcOrd="1" destOrd="0" presId="urn:microsoft.com/office/officeart/2005/8/layout/process4"/>
    <dgm:cxn modelId="{1806C2D0-35E6-4052-8C94-DC8BC2AED887}" type="presParOf" srcId="{3A54ADEA-C892-4694-8C32-03994664A9DF}" destId="{8E0CE542-1486-4FA3-8D69-03B6DA4E0E50}" srcOrd="2" destOrd="0" presId="urn:microsoft.com/office/officeart/2005/8/layout/process4"/>
    <dgm:cxn modelId="{78FB0D3A-80F0-400D-AB86-9FE79B2F8A35}" type="presParOf" srcId="{8E0CE542-1486-4FA3-8D69-03B6DA4E0E50}" destId="{5F22BC94-21CB-4C0C-A9DA-A379401B46AD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C79E848-39D4-4F60-9794-8C86FF81C184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91C32E5-161D-4764-B533-22C06828D97C}">
      <dgm:prSet phldrT="[Текст]" custT="1"/>
      <dgm:spPr/>
      <dgm:t>
        <a:bodyPr/>
        <a:lstStyle/>
        <a:p>
          <a:r>
            <a:rPr lang="uk-UA" sz="2400" b="1" dirty="0">
              <a:solidFill>
                <a:schemeClr val="tx1"/>
              </a:solidFill>
              <a:latin typeface="Roboto"/>
            </a:rPr>
            <a:t>Ацетальдегід</a:t>
          </a:r>
          <a:endParaRPr lang="ru-RU" sz="2400" b="1" dirty="0">
            <a:solidFill>
              <a:schemeClr val="tx1"/>
            </a:solidFill>
            <a:latin typeface="Roboto"/>
          </a:endParaRPr>
        </a:p>
      </dgm:t>
    </dgm:pt>
    <dgm:pt modelId="{9AD0DFA7-FAED-48A6-9FBF-41E5A1D25BA7}" type="parTrans" cxnId="{A1D0FB00-A948-40D3-99D4-C24E1129BCF8}">
      <dgm:prSet/>
      <dgm:spPr/>
      <dgm:t>
        <a:bodyPr/>
        <a:lstStyle/>
        <a:p>
          <a:endParaRPr lang="ru-RU"/>
        </a:p>
      </dgm:t>
    </dgm:pt>
    <dgm:pt modelId="{9BD53C28-9830-4208-B025-C00B0839D8E0}" type="sibTrans" cxnId="{A1D0FB00-A948-40D3-99D4-C24E1129BCF8}">
      <dgm:prSet/>
      <dgm:spPr/>
      <dgm:t>
        <a:bodyPr/>
        <a:lstStyle/>
        <a:p>
          <a:endParaRPr lang="ru-RU"/>
        </a:p>
      </dgm:t>
    </dgm:pt>
    <dgm:pt modelId="{5AE9EBC8-7FDB-4F23-96FD-3C6CDFD0EE4D}">
      <dgm:prSet phldrT="[Текст]" custT="1"/>
      <dgm:spPr/>
      <dgm:t>
        <a:bodyPr/>
        <a:lstStyle/>
        <a:p>
          <a:r>
            <a:rPr lang="uk-UA" sz="2400" b="1" dirty="0">
              <a:solidFill>
                <a:schemeClr val="tx1"/>
              </a:solidFill>
              <a:latin typeface="Roboto"/>
            </a:rPr>
            <a:t>Ацетат</a:t>
          </a:r>
          <a:endParaRPr lang="ru-RU" sz="2400" b="1" dirty="0">
            <a:solidFill>
              <a:schemeClr val="tx1"/>
            </a:solidFill>
            <a:latin typeface="Roboto"/>
          </a:endParaRPr>
        </a:p>
      </dgm:t>
    </dgm:pt>
    <dgm:pt modelId="{4F9CE4BC-2679-4B2A-99D0-7405D23303A8}" type="parTrans" cxnId="{D5A810B3-6A46-4620-93D4-4E62DE320D93}">
      <dgm:prSet/>
      <dgm:spPr/>
      <dgm:t>
        <a:bodyPr/>
        <a:lstStyle/>
        <a:p>
          <a:endParaRPr lang="ru-RU"/>
        </a:p>
      </dgm:t>
    </dgm:pt>
    <dgm:pt modelId="{DCE333FA-DD55-4BD1-854F-EFA336B02047}" type="sibTrans" cxnId="{D5A810B3-6A46-4620-93D4-4E62DE320D93}">
      <dgm:prSet/>
      <dgm:spPr/>
      <dgm:t>
        <a:bodyPr/>
        <a:lstStyle/>
        <a:p>
          <a:endParaRPr lang="ru-RU"/>
        </a:p>
      </dgm:t>
    </dgm:pt>
    <dgm:pt modelId="{4E2FDA40-BD82-40C7-B9AE-C88E15AA39A8}">
      <dgm:prSet phldrT="[Текст]" custT="1"/>
      <dgm:spPr/>
      <dgm:t>
        <a:bodyPr/>
        <a:lstStyle/>
        <a:p>
          <a:r>
            <a:rPr lang="uk-UA" sz="2400" b="1" dirty="0">
              <a:solidFill>
                <a:schemeClr val="tx1"/>
              </a:solidFill>
              <a:latin typeface="Roboto"/>
            </a:rPr>
            <a:t>Вуглекислий газ і вода</a:t>
          </a:r>
          <a:endParaRPr lang="ru-RU" sz="2400" b="1" dirty="0">
            <a:solidFill>
              <a:schemeClr val="tx1"/>
            </a:solidFill>
            <a:latin typeface="Roboto"/>
          </a:endParaRPr>
        </a:p>
      </dgm:t>
    </dgm:pt>
    <dgm:pt modelId="{302242FD-5A4E-48DC-A31C-FADA68CE9048}" type="parTrans" cxnId="{D5009D42-F787-448D-B16B-05C67E087563}">
      <dgm:prSet/>
      <dgm:spPr/>
      <dgm:t>
        <a:bodyPr/>
        <a:lstStyle/>
        <a:p>
          <a:endParaRPr lang="ru-RU"/>
        </a:p>
      </dgm:t>
    </dgm:pt>
    <dgm:pt modelId="{22BBF770-4B12-474A-BB26-D6147B253E8C}" type="sibTrans" cxnId="{D5009D42-F787-448D-B16B-05C67E087563}">
      <dgm:prSet/>
      <dgm:spPr/>
      <dgm:t>
        <a:bodyPr/>
        <a:lstStyle/>
        <a:p>
          <a:endParaRPr lang="ru-RU"/>
        </a:p>
      </dgm:t>
    </dgm:pt>
    <dgm:pt modelId="{2B85CEF4-8837-4F23-9D51-30CB12F01D29}">
      <dgm:prSet/>
      <dgm:spPr/>
      <dgm:t>
        <a:bodyPr/>
        <a:lstStyle/>
        <a:p>
          <a:r>
            <a:rPr lang="ru-RU" b="0" i="0" dirty="0">
              <a:solidFill>
                <a:srgbClr val="222222"/>
              </a:solidFill>
              <a:effectLst/>
              <a:latin typeface="Roboto"/>
            </a:rPr>
            <a:t>С</a:t>
          </a:r>
          <a:r>
            <a:rPr lang="en-US" b="0" i="0" dirty="0">
              <a:solidFill>
                <a:srgbClr val="222222"/>
              </a:solidFill>
              <a:effectLst/>
              <a:latin typeface="Roboto"/>
            </a:rPr>
            <a:t>H</a:t>
          </a:r>
          <a:r>
            <a:rPr lang="en-US" b="0" i="0" baseline="-25000" dirty="0">
              <a:solidFill>
                <a:srgbClr val="222222"/>
              </a:solidFill>
              <a:effectLst/>
              <a:latin typeface="Roboto"/>
            </a:rPr>
            <a:t>3</a:t>
          </a:r>
          <a:r>
            <a:rPr lang="ru-RU" b="0" i="0" dirty="0">
              <a:solidFill>
                <a:srgbClr val="222222"/>
              </a:solidFill>
              <a:effectLst/>
              <a:latin typeface="Roboto"/>
            </a:rPr>
            <a:t>С</a:t>
          </a:r>
          <a:r>
            <a:rPr lang="en-US" b="0" i="0" dirty="0">
              <a:solidFill>
                <a:srgbClr val="222222"/>
              </a:solidFill>
              <a:effectLst/>
              <a:latin typeface="Roboto"/>
            </a:rPr>
            <a:t>HO</a:t>
          </a:r>
          <a:endParaRPr lang="en-US" dirty="0"/>
        </a:p>
      </dgm:t>
    </dgm:pt>
    <dgm:pt modelId="{944B0131-29DD-4506-A897-3B7FD2416116}" type="parTrans" cxnId="{E38758C6-EBBF-482D-A648-A94CEDB7B0CF}">
      <dgm:prSet/>
      <dgm:spPr/>
      <dgm:t>
        <a:bodyPr/>
        <a:lstStyle/>
        <a:p>
          <a:endParaRPr lang="ru-RU"/>
        </a:p>
      </dgm:t>
    </dgm:pt>
    <dgm:pt modelId="{947A4784-5FFC-410A-AE9B-7732ECF7E5D0}" type="sibTrans" cxnId="{E38758C6-EBBF-482D-A648-A94CEDB7B0CF}">
      <dgm:prSet/>
      <dgm:spPr/>
      <dgm:t>
        <a:bodyPr/>
        <a:lstStyle/>
        <a:p>
          <a:endParaRPr lang="ru-RU"/>
        </a:p>
      </dgm:t>
    </dgm:pt>
    <dgm:pt modelId="{4085A3EC-165D-4930-A563-4E6A9FEC07FC}">
      <dgm:prSet/>
      <dgm:spPr/>
      <dgm:t>
        <a:bodyPr/>
        <a:lstStyle/>
        <a:p>
          <a:r>
            <a:rPr lang="en-US" b="0" i="0" dirty="0">
              <a:latin typeface="Roboto"/>
            </a:rPr>
            <a:t>CH₃COOH</a:t>
          </a:r>
          <a:endParaRPr lang="en-US" dirty="0">
            <a:latin typeface="Roboto"/>
          </a:endParaRPr>
        </a:p>
      </dgm:t>
    </dgm:pt>
    <dgm:pt modelId="{48646ABD-58D3-42DB-97C0-6C5DBA85CB63}" type="parTrans" cxnId="{4285ADC6-C692-40E9-A768-441DA07CE750}">
      <dgm:prSet/>
      <dgm:spPr/>
      <dgm:t>
        <a:bodyPr/>
        <a:lstStyle/>
        <a:p>
          <a:endParaRPr lang="ru-RU"/>
        </a:p>
      </dgm:t>
    </dgm:pt>
    <dgm:pt modelId="{BFA82A15-0CAC-4F86-8E3B-5DF9CBF5237F}" type="sibTrans" cxnId="{4285ADC6-C692-40E9-A768-441DA07CE750}">
      <dgm:prSet/>
      <dgm:spPr/>
      <dgm:t>
        <a:bodyPr/>
        <a:lstStyle/>
        <a:p>
          <a:endParaRPr lang="ru-RU"/>
        </a:p>
      </dgm:t>
    </dgm:pt>
    <dgm:pt modelId="{85166DF8-C125-43EC-8584-CA5DED542751}">
      <dgm:prSet/>
      <dgm:spPr/>
      <dgm:t>
        <a:bodyPr/>
        <a:lstStyle/>
        <a:p>
          <a:r>
            <a:rPr lang="en-US" b="0" i="0" dirty="0">
              <a:latin typeface="Roboto"/>
            </a:rPr>
            <a:t>CO</a:t>
          </a:r>
          <a:r>
            <a:rPr lang="en-US" b="0" i="0" baseline="-25000" dirty="0">
              <a:latin typeface="Roboto"/>
            </a:rPr>
            <a:t>2</a:t>
          </a:r>
          <a:endParaRPr lang="en-US" dirty="0">
            <a:latin typeface="Roboto"/>
          </a:endParaRPr>
        </a:p>
      </dgm:t>
    </dgm:pt>
    <dgm:pt modelId="{EDAE0341-DF3B-4315-B117-12C7B6C91380}" type="parTrans" cxnId="{9A9669BF-A70F-48D1-8091-E6C258132562}">
      <dgm:prSet/>
      <dgm:spPr/>
      <dgm:t>
        <a:bodyPr/>
        <a:lstStyle/>
        <a:p>
          <a:endParaRPr lang="ru-RU"/>
        </a:p>
      </dgm:t>
    </dgm:pt>
    <dgm:pt modelId="{BA09F4E5-3E61-424B-B994-901212CDC1C3}" type="sibTrans" cxnId="{9A9669BF-A70F-48D1-8091-E6C258132562}">
      <dgm:prSet/>
      <dgm:spPr/>
      <dgm:t>
        <a:bodyPr/>
        <a:lstStyle/>
        <a:p>
          <a:endParaRPr lang="ru-RU"/>
        </a:p>
      </dgm:t>
    </dgm:pt>
    <dgm:pt modelId="{B3E5435E-8FFC-4285-BE81-B6E40CC26CCD}">
      <dgm:prSet/>
      <dgm:spPr/>
      <dgm:t>
        <a:bodyPr/>
        <a:lstStyle/>
        <a:p>
          <a:r>
            <a:rPr lang="en-US" dirty="0">
              <a:latin typeface="Roboto"/>
            </a:rPr>
            <a:t>H</a:t>
          </a:r>
          <a:r>
            <a:rPr lang="en-US" b="0" i="0" baseline="-25000" dirty="0">
              <a:latin typeface="Roboto"/>
            </a:rPr>
            <a:t>2</a:t>
          </a:r>
          <a:r>
            <a:rPr lang="en-US" dirty="0">
              <a:latin typeface="Roboto"/>
            </a:rPr>
            <a:t>O</a:t>
          </a:r>
          <a:endParaRPr lang="ru-RU" dirty="0">
            <a:latin typeface="Roboto"/>
          </a:endParaRPr>
        </a:p>
      </dgm:t>
    </dgm:pt>
    <dgm:pt modelId="{E23E3BA1-AE8E-4F4F-994E-50FF2C151FFD}" type="parTrans" cxnId="{3573C4C0-2EAF-41EA-A1D2-C01B7EEDA820}">
      <dgm:prSet/>
      <dgm:spPr/>
      <dgm:t>
        <a:bodyPr/>
        <a:lstStyle/>
        <a:p>
          <a:endParaRPr lang="ru-RU"/>
        </a:p>
      </dgm:t>
    </dgm:pt>
    <dgm:pt modelId="{38A219AD-316F-42F8-88B0-073DB410F96E}" type="sibTrans" cxnId="{3573C4C0-2EAF-41EA-A1D2-C01B7EEDA820}">
      <dgm:prSet/>
      <dgm:spPr/>
      <dgm:t>
        <a:bodyPr/>
        <a:lstStyle/>
        <a:p>
          <a:endParaRPr lang="ru-RU"/>
        </a:p>
      </dgm:t>
    </dgm:pt>
    <dgm:pt modelId="{DCE00817-2F91-426D-906F-07F670E986B0}" type="pres">
      <dgm:prSet presAssocID="{6C79E848-39D4-4F60-9794-8C86FF81C184}" presName="Name0" presStyleCnt="0">
        <dgm:presLayoutVars>
          <dgm:dir/>
          <dgm:animLvl val="lvl"/>
          <dgm:resizeHandles val="exact"/>
        </dgm:presLayoutVars>
      </dgm:prSet>
      <dgm:spPr/>
    </dgm:pt>
    <dgm:pt modelId="{7C0C4EAD-0D3A-4CA8-8C4B-0E5230D7C4E7}" type="pres">
      <dgm:prSet presAssocID="{4E2FDA40-BD82-40C7-B9AE-C88E15AA39A8}" presName="boxAndChildren" presStyleCnt="0"/>
      <dgm:spPr/>
    </dgm:pt>
    <dgm:pt modelId="{8981F973-5C69-4E0F-BAD8-2A439628473E}" type="pres">
      <dgm:prSet presAssocID="{4E2FDA40-BD82-40C7-B9AE-C88E15AA39A8}" presName="parentTextBox" presStyleLbl="node1" presStyleIdx="0" presStyleCnt="3"/>
      <dgm:spPr/>
    </dgm:pt>
    <dgm:pt modelId="{B0CA6606-DB64-4CE2-828C-F12FA4F7B269}" type="pres">
      <dgm:prSet presAssocID="{4E2FDA40-BD82-40C7-B9AE-C88E15AA39A8}" presName="entireBox" presStyleLbl="node1" presStyleIdx="0" presStyleCnt="3"/>
      <dgm:spPr/>
    </dgm:pt>
    <dgm:pt modelId="{71C0FC9E-48B2-4EC5-99B7-EA2C7DE7C8FB}" type="pres">
      <dgm:prSet presAssocID="{4E2FDA40-BD82-40C7-B9AE-C88E15AA39A8}" presName="descendantBox" presStyleCnt="0"/>
      <dgm:spPr/>
    </dgm:pt>
    <dgm:pt modelId="{AAC7FE5D-1C46-463B-ACE0-3464E351F27C}" type="pres">
      <dgm:prSet presAssocID="{85166DF8-C125-43EC-8584-CA5DED542751}" presName="childTextBox" presStyleLbl="fgAccFollowNode1" presStyleIdx="0" presStyleCnt="4">
        <dgm:presLayoutVars>
          <dgm:bulletEnabled val="1"/>
        </dgm:presLayoutVars>
      </dgm:prSet>
      <dgm:spPr/>
    </dgm:pt>
    <dgm:pt modelId="{6515044D-C106-4CD0-96CF-34C2EC0AFD70}" type="pres">
      <dgm:prSet presAssocID="{B3E5435E-8FFC-4285-BE81-B6E40CC26CCD}" presName="childTextBox" presStyleLbl="fgAccFollowNode1" presStyleIdx="1" presStyleCnt="4" custLinFactNeighborX="-756" custLinFactNeighborY="2198">
        <dgm:presLayoutVars>
          <dgm:bulletEnabled val="1"/>
        </dgm:presLayoutVars>
      </dgm:prSet>
      <dgm:spPr/>
    </dgm:pt>
    <dgm:pt modelId="{461D37E7-2E7B-4AE9-9A32-CFF01739AA83}" type="pres">
      <dgm:prSet presAssocID="{DCE333FA-DD55-4BD1-854F-EFA336B02047}" presName="sp" presStyleCnt="0"/>
      <dgm:spPr/>
    </dgm:pt>
    <dgm:pt modelId="{9C2FF149-CB89-4C00-B56A-0C27CD7EAB5B}" type="pres">
      <dgm:prSet presAssocID="{5AE9EBC8-7FDB-4F23-96FD-3C6CDFD0EE4D}" presName="arrowAndChildren" presStyleCnt="0"/>
      <dgm:spPr/>
    </dgm:pt>
    <dgm:pt modelId="{1AC934B6-D876-452C-BF8D-DC00ACB10DBB}" type="pres">
      <dgm:prSet presAssocID="{5AE9EBC8-7FDB-4F23-96FD-3C6CDFD0EE4D}" presName="parentTextArrow" presStyleLbl="node1" presStyleIdx="0" presStyleCnt="3"/>
      <dgm:spPr/>
    </dgm:pt>
    <dgm:pt modelId="{872F49BA-39B3-4A16-BE0A-5DA7A2B11D84}" type="pres">
      <dgm:prSet presAssocID="{5AE9EBC8-7FDB-4F23-96FD-3C6CDFD0EE4D}" presName="arrow" presStyleLbl="node1" presStyleIdx="1" presStyleCnt="3" custLinFactNeighborY="371"/>
      <dgm:spPr/>
    </dgm:pt>
    <dgm:pt modelId="{0D463836-67DD-4588-B520-E144B88020D4}" type="pres">
      <dgm:prSet presAssocID="{5AE9EBC8-7FDB-4F23-96FD-3C6CDFD0EE4D}" presName="descendantArrow" presStyleCnt="0"/>
      <dgm:spPr/>
    </dgm:pt>
    <dgm:pt modelId="{C36B19F8-2F05-4AC7-8C63-F04BBB1AB651}" type="pres">
      <dgm:prSet presAssocID="{4085A3EC-165D-4930-A563-4E6A9FEC07FC}" presName="childTextArrow" presStyleLbl="fgAccFollowNode1" presStyleIdx="2" presStyleCnt="4">
        <dgm:presLayoutVars>
          <dgm:bulletEnabled val="1"/>
        </dgm:presLayoutVars>
      </dgm:prSet>
      <dgm:spPr/>
    </dgm:pt>
    <dgm:pt modelId="{0CA25970-D245-41F5-98B7-39ABBE24589D}" type="pres">
      <dgm:prSet presAssocID="{9BD53C28-9830-4208-B025-C00B0839D8E0}" presName="sp" presStyleCnt="0"/>
      <dgm:spPr/>
    </dgm:pt>
    <dgm:pt modelId="{3A54ADEA-C892-4694-8C32-03994664A9DF}" type="pres">
      <dgm:prSet presAssocID="{C91C32E5-161D-4764-B533-22C06828D97C}" presName="arrowAndChildren" presStyleCnt="0"/>
      <dgm:spPr/>
    </dgm:pt>
    <dgm:pt modelId="{0A29079E-4E2E-4E1C-8293-E01FF8350B3C}" type="pres">
      <dgm:prSet presAssocID="{C91C32E5-161D-4764-B533-22C06828D97C}" presName="parentTextArrow" presStyleLbl="node1" presStyleIdx="1" presStyleCnt="3"/>
      <dgm:spPr/>
    </dgm:pt>
    <dgm:pt modelId="{DC763D50-105C-44B3-9A2C-3B6A04E161A7}" type="pres">
      <dgm:prSet presAssocID="{C91C32E5-161D-4764-B533-22C06828D97C}" presName="arrow" presStyleLbl="node1" presStyleIdx="2" presStyleCnt="3" custLinFactNeighborX="17675" custLinFactNeighborY="-3460"/>
      <dgm:spPr/>
    </dgm:pt>
    <dgm:pt modelId="{8E0CE542-1486-4FA3-8D69-03B6DA4E0E50}" type="pres">
      <dgm:prSet presAssocID="{C91C32E5-161D-4764-B533-22C06828D97C}" presName="descendantArrow" presStyleCnt="0"/>
      <dgm:spPr/>
    </dgm:pt>
    <dgm:pt modelId="{5F22BC94-21CB-4C0C-A9DA-A379401B46AD}" type="pres">
      <dgm:prSet presAssocID="{2B85CEF4-8837-4F23-9D51-30CB12F01D29}" presName="childTextArrow" presStyleLbl="fgAccFollowNode1" presStyleIdx="3" presStyleCnt="4" custLinFactNeighborX="785" custLinFactNeighborY="5176">
        <dgm:presLayoutVars>
          <dgm:bulletEnabled val="1"/>
        </dgm:presLayoutVars>
      </dgm:prSet>
      <dgm:spPr/>
    </dgm:pt>
  </dgm:ptLst>
  <dgm:cxnLst>
    <dgm:cxn modelId="{A1D0FB00-A948-40D3-99D4-C24E1129BCF8}" srcId="{6C79E848-39D4-4F60-9794-8C86FF81C184}" destId="{C91C32E5-161D-4764-B533-22C06828D97C}" srcOrd="0" destOrd="0" parTransId="{9AD0DFA7-FAED-48A6-9FBF-41E5A1D25BA7}" sibTransId="{9BD53C28-9830-4208-B025-C00B0839D8E0}"/>
    <dgm:cxn modelId="{03083005-28E8-47C0-81CD-9ACC38DAEA79}" type="presOf" srcId="{B3E5435E-8FFC-4285-BE81-B6E40CC26CCD}" destId="{6515044D-C106-4CD0-96CF-34C2EC0AFD70}" srcOrd="0" destOrd="0" presId="urn:microsoft.com/office/officeart/2005/8/layout/process4"/>
    <dgm:cxn modelId="{43E6970A-C15D-44B8-B9CD-C104A544F88A}" type="presOf" srcId="{2B85CEF4-8837-4F23-9D51-30CB12F01D29}" destId="{5F22BC94-21CB-4C0C-A9DA-A379401B46AD}" srcOrd="0" destOrd="0" presId="urn:microsoft.com/office/officeart/2005/8/layout/process4"/>
    <dgm:cxn modelId="{C66A2727-7F99-4551-89F5-E6DA4A7F49F1}" type="presOf" srcId="{5AE9EBC8-7FDB-4F23-96FD-3C6CDFD0EE4D}" destId="{1AC934B6-D876-452C-BF8D-DC00ACB10DBB}" srcOrd="0" destOrd="0" presId="urn:microsoft.com/office/officeart/2005/8/layout/process4"/>
    <dgm:cxn modelId="{D5009D42-F787-448D-B16B-05C67E087563}" srcId="{6C79E848-39D4-4F60-9794-8C86FF81C184}" destId="{4E2FDA40-BD82-40C7-B9AE-C88E15AA39A8}" srcOrd="2" destOrd="0" parTransId="{302242FD-5A4E-48DC-A31C-FADA68CE9048}" sibTransId="{22BBF770-4B12-474A-BB26-D6147B253E8C}"/>
    <dgm:cxn modelId="{D63FCC7E-6E82-4C72-B13E-26F53F0E0690}" type="presOf" srcId="{5AE9EBC8-7FDB-4F23-96FD-3C6CDFD0EE4D}" destId="{872F49BA-39B3-4A16-BE0A-5DA7A2B11D84}" srcOrd="1" destOrd="0" presId="urn:microsoft.com/office/officeart/2005/8/layout/process4"/>
    <dgm:cxn modelId="{8A330097-1686-4E2C-AB14-7F40C206CCD2}" type="presOf" srcId="{4085A3EC-165D-4930-A563-4E6A9FEC07FC}" destId="{C36B19F8-2F05-4AC7-8C63-F04BBB1AB651}" srcOrd="0" destOrd="0" presId="urn:microsoft.com/office/officeart/2005/8/layout/process4"/>
    <dgm:cxn modelId="{D5A810B3-6A46-4620-93D4-4E62DE320D93}" srcId="{6C79E848-39D4-4F60-9794-8C86FF81C184}" destId="{5AE9EBC8-7FDB-4F23-96FD-3C6CDFD0EE4D}" srcOrd="1" destOrd="0" parTransId="{4F9CE4BC-2679-4B2A-99D0-7405D23303A8}" sibTransId="{DCE333FA-DD55-4BD1-854F-EFA336B02047}"/>
    <dgm:cxn modelId="{F98D8EB7-F833-4BBF-AB4F-E5A1BBEABA46}" type="presOf" srcId="{6C79E848-39D4-4F60-9794-8C86FF81C184}" destId="{DCE00817-2F91-426D-906F-07F670E986B0}" srcOrd="0" destOrd="0" presId="urn:microsoft.com/office/officeart/2005/8/layout/process4"/>
    <dgm:cxn modelId="{9A9669BF-A70F-48D1-8091-E6C258132562}" srcId="{4E2FDA40-BD82-40C7-B9AE-C88E15AA39A8}" destId="{85166DF8-C125-43EC-8584-CA5DED542751}" srcOrd="0" destOrd="0" parTransId="{EDAE0341-DF3B-4315-B117-12C7B6C91380}" sibTransId="{BA09F4E5-3E61-424B-B994-901212CDC1C3}"/>
    <dgm:cxn modelId="{B4EF46C0-582A-488B-ACFE-9EF3F9158E01}" type="presOf" srcId="{C91C32E5-161D-4764-B533-22C06828D97C}" destId="{DC763D50-105C-44B3-9A2C-3B6A04E161A7}" srcOrd="1" destOrd="0" presId="urn:microsoft.com/office/officeart/2005/8/layout/process4"/>
    <dgm:cxn modelId="{3573C4C0-2EAF-41EA-A1D2-C01B7EEDA820}" srcId="{4E2FDA40-BD82-40C7-B9AE-C88E15AA39A8}" destId="{B3E5435E-8FFC-4285-BE81-B6E40CC26CCD}" srcOrd="1" destOrd="0" parTransId="{E23E3BA1-AE8E-4F4F-994E-50FF2C151FFD}" sibTransId="{38A219AD-316F-42F8-88B0-073DB410F96E}"/>
    <dgm:cxn modelId="{8EE62AC6-2F82-43A4-B2B4-38177D0711CB}" type="presOf" srcId="{4E2FDA40-BD82-40C7-B9AE-C88E15AA39A8}" destId="{8981F973-5C69-4E0F-BAD8-2A439628473E}" srcOrd="0" destOrd="0" presId="urn:microsoft.com/office/officeart/2005/8/layout/process4"/>
    <dgm:cxn modelId="{E38758C6-EBBF-482D-A648-A94CEDB7B0CF}" srcId="{C91C32E5-161D-4764-B533-22C06828D97C}" destId="{2B85CEF4-8837-4F23-9D51-30CB12F01D29}" srcOrd="0" destOrd="0" parTransId="{944B0131-29DD-4506-A897-3B7FD2416116}" sibTransId="{947A4784-5FFC-410A-AE9B-7732ECF7E5D0}"/>
    <dgm:cxn modelId="{4285ADC6-C692-40E9-A768-441DA07CE750}" srcId="{5AE9EBC8-7FDB-4F23-96FD-3C6CDFD0EE4D}" destId="{4085A3EC-165D-4930-A563-4E6A9FEC07FC}" srcOrd="0" destOrd="0" parTransId="{48646ABD-58D3-42DB-97C0-6C5DBA85CB63}" sibTransId="{BFA82A15-0CAC-4F86-8E3B-5DF9CBF5237F}"/>
    <dgm:cxn modelId="{4ADCC6DA-87A6-47B5-B7C9-3A33BC5CFBD4}" type="presOf" srcId="{4E2FDA40-BD82-40C7-B9AE-C88E15AA39A8}" destId="{B0CA6606-DB64-4CE2-828C-F12FA4F7B269}" srcOrd="1" destOrd="0" presId="urn:microsoft.com/office/officeart/2005/8/layout/process4"/>
    <dgm:cxn modelId="{98BEC8E4-2915-43E4-B1F1-FC8F5B302884}" type="presOf" srcId="{C91C32E5-161D-4764-B533-22C06828D97C}" destId="{0A29079E-4E2E-4E1C-8293-E01FF8350B3C}" srcOrd="0" destOrd="0" presId="urn:microsoft.com/office/officeart/2005/8/layout/process4"/>
    <dgm:cxn modelId="{B3549DF6-BD2D-4D01-8A4B-03DBC533569C}" type="presOf" srcId="{85166DF8-C125-43EC-8584-CA5DED542751}" destId="{AAC7FE5D-1C46-463B-ACE0-3464E351F27C}" srcOrd="0" destOrd="0" presId="urn:microsoft.com/office/officeart/2005/8/layout/process4"/>
    <dgm:cxn modelId="{267FF017-66DD-4B70-9ECB-A5EBD4A2B1DF}" type="presParOf" srcId="{DCE00817-2F91-426D-906F-07F670E986B0}" destId="{7C0C4EAD-0D3A-4CA8-8C4B-0E5230D7C4E7}" srcOrd="0" destOrd="0" presId="urn:microsoft.com/office/officeart/2005/8/layout/process4"/>
    <dgm:cxn modelId="{1C734ECC-9B9F-4EA5-8449-492D55ADE1C8}" type="presParOf" srcId="{7C0C4EAD-0D3A-4CA8-8C4B-0E5230D7C4E7}" destId="{8981F973-5C69-4E0F-BAD8-2A439628473E}" srcOrd="0" destOrd="0" presId="urn:microsoft.com/office/officeart/2005/8/layout/process4"/>
    <dgm:cxn modelId="{A2837A4C-7024-43FF-BC9F-09B2F403C6C7}" type="presParOf" srcId="{7C0C4EAD-0D3A-4CA8-8C4B-0E5230D7C4E7}" destId="{B0CA6606-DB64-4CE2-828C-F12FA4F7B269}" srcOrd="1" destOrd="0" presId="urn:microsoft.com/office/officeart/2005/8/layout/process4"/>
    <dgm:cxn modelId="{8CF4E65A-8010-4E1C-AD7A-3DC6C4CE93E7}" type="presParOf" srcId="{7C0C4EAD-0D3A-4CA8-8C4B-0E5230D7C4E7}" destId="{71C0FC9E-48B2-4EC5-99B7-EA2C7DE7C8FB}" srcOrd="2" destOrd="0" presId="urn:microsoft.com/office/officeart/2005/8/layout/process4"/>
    <dgm:cxn modelId="{20381E1D-FECE-4A85-A745-2F6EF6199C3A}" type="presParOf" srcId="{71C0FC9E-48B2-4EC5-99B7-EA2C7DE7C8FB}" destId="{AAC7FE5D-1C46-463B-ACE0-3464E351F27C}" srcOrd="0" destOrd="0" presId="urn:microsoft.com/office/officeart/2005/8/layout/process4"/>
    <dgm:cxn modelId="{E70FC5B1-FF8E-40E2-ACDB-A4BC7D2ABE6F}" type="presParOf" srcId="{71C0FC9E-48B2-4EC5-99B7-EA2C7DE7C8FB}" destId="{6515044D-C106-4CD0-96CF-34C2EC0AFD70}" srcOrd="1" destOrd="0" presId="urn:microsoft.com/office/officeart/2005/8/layout/process4"/>
    <dgm:cxn modelId="{050C1F2E-54CD-4B16-852E-01777735A457}" type="presParOf" srcId="{DCE00817-2F91-426D-906F-07F670E986B0}" destId="{461D37E7-2E7B-4AE9-9A32-CFF01739AA83}" srcOrd="1" destOrd="0" presId="urn:microsoft.com/office/officeart/2005/8/layout/process4"/>
    <dgm:cxn modelId="{67461214-01C7-4594-AFCD-48B31C567099}" type="presParOf" srcId="{DCE00817-2F91-426D-906F-07F670E986B0}" destId="{9C2FF149-CB89-4C00-B56A-0C27CD7EAB5B}" srcOrd="2" destOrd="0" presId="urn:microsoft.com/office/officeart/2005/8/layout/process4"/>
    <dgm:cxn modelId="{03FE746C-D1DC-4BE7-96BD-B0B4DFF4AF33}" type="presParOf" srcId="{9C2FF149-CB89-4C00-B56A-0C27CD7EAB5B}" destId="{1AC934B6-D876-452C-BF8D-DC00ACB10DBB}" srcOrd="0" destOrd="0" presId="urn:microsoft.com/office/officeart/2005/8/layout/process4"/>
    <dgm:cxn modelId="{FF730D25-4EBD-4370-97A8-8936AD4980E9}" type="presParOf" srcId="{9C2FF149-CB89-4C00-B56A-0C27CD7EAB5B}" destId="{872F49BA-39B3-4A16-BE0A-5DA7A2B11D84}" srcOrd="1" destOrd="0" presId="urn:microsoft.com/office/officeart/2005/8/layout/process4"/>
    <dgm:cxn modelId="{7F1AAFB0-DD7B-4D3C-91C8-08FD0BC184BB}" type="presParOf" srcId="{9C2FF149-CB89-4C00-B56A-0C27CD7EAB5B}" destId="{0D463836-67DD-4588-B520-E144B88020D4}" srcOrd="2" destOrd="0" presId="urn:microsoft.com/office/officeart/2005/8/layout/process4"/>
    <dgm:cxn modelId="{71E2D388-A5E1-48C3-BB0E-962DDB25BC64}" type="presParOf" srcId="{0D463836-67DD-4588-B520-E144B88020D4}" destId="{C36B19F8-2F05-4AC7-8C63-F04BBB1AB651}" srcOrd="0" destOrd="0" presId="urn:microsoft.com/office/officeart/2005/8/layout/process4"/>
    <dgm:cxn modelId="{90498C8C-9AB7-40EA-AB26-F48793E965B0}" type="presParOf" srcId="{DCE00817-2F91-426D-906F-07F670E986B0}" destId="{0CA25970-D245-41F5-98B7-39ABBE24589D}" srcOrd="3" destOrd="0" presId="urn:microsoft.com/office/officeart/2005/8/layout/process4"/>
    <dgm:cxn modelId="{411BADA5-B777-4D64-9E30-CE390F8B9F28}" type="presParOf" srcId="{DCE00817-2F91-426D-906F-07F670E986B0}" destId="{3A54ADEA-C892-4694-8C32-03994664A9DF}" srcOrd="4" destOrd="0" presId="urn:microsoft.com/office/officeart/2005/8/layout/process4"/>
    <dgm:cxn modelId="{343E694D-582D-4989-BAD7-11BB5187F6D1}" type="presParOf" srcId="{3A54ADEA-C892-4694-8C32-03994664A9DF}" destId="{0A29079E-4E2E-4E1C-8293-E01FF8350B3C}" srcOrd="0" destOrd="0" presId="urn:microsoft.com/office/officeart/2005/8/layout/process4"/>
    <dgm:cxn modelId="{7F7DCD93-C177-44F0-A757-F20689BC9EC9}" type="presParOf" srcId="{3A54ADEA-C892-4694-8C32-03994664A9DF}" destId="{DC763D50-105C-44B3-9A2C-3B6A04E161A7}" srcOrd="1" destOrd="0" presId="urn:microsoft.com/office/officeart/2005/8/layout/process4"/>
    <dgm:cxn modelId="{8AF1D971-1034-4BD8-BEE4-12893775EDDC}" type="presParOf" srcId="{3A54ADEA-C892-4694-8C32-03994664A9DF}" destId="{8E0CE542-1486-4FA3-8D69-03B6DA4E0E50}" srcOrd="2" destOrd="0" presId="urn:microsoft.com/office/officeart/2005/8/layout/process4"/>
    <dgm:cxn modelId="{E35306B5-B646-4BA2-877C-6BDB6387D557}" type="presParOf" srcId="{8E0CE542-1486-4FA3-8D69-03B6DA4E0E50}" destId="{5F22BC94-21CB-4C0C-A9DA-A379401B46AD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841233-8195-419A-9665-E237E6721F8E}">
      <dsp:nvSpPr>
        <dsp:cNvPr id="0" name=""/>
        <dsp:cNvSpPr/>
      </dsp:nvSpPr>
      <dsp:spPr>
        <a:xfrm>
          <a:off x="20487" y="14587"/>
          <a:ext cx="8752662" cy="17965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 перших спробах куріння активуються парасимпатичні ганглії. Це супроводжується парасимпатичними ефектами: активація перистальтики, нудота, зниження тиску. </a:t>
          </a:r>
          <a:endParaRPr lang="ru-RU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105" y="67205"/>
        <a:ext cx="6802887" cy="1691290"/>
      </dsp:txXfrm>
    </dsp:sp>
    <dsp:sp modelId="{1DF2EB56-0B40-4417-86E8-63670C13C739}">
      <dsp:nvSpPr>
        <dsp:cNvPr id="0" name=""/>
        <dsp:cNvSpPr/>
      </dsp:nvSpPr>
      <dsp:spPr>
        <a:xfrm>
          <a:off x="790534" y="2069269"/>
          <a:ext cx="8699595" cy="17965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Наступна стадія – симпатична активація: тахікардія, підвищення тиску, гальмування роботи ШКТ, що призводить до зниження апетиту, </a:t>
          </a:r>
          <a:r>
            <a:rPr lang="uk-UA" sz="2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загальнотонізуючий</a:t>
          </a:r>
          <a:r>
            <a:rPr lang="uk-UA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та інші психологічні ефекти. На цій стадії ще відсутня нікотинова залежність, </a:t>
          </a:r>
          <a:r>
            <a:rPr lang="uk-UA" sz="2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одже</a:t>
          </a:r>
          <a:r>
            <a:rPr lang="uk-UA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відносно легко кинути палити.</a:t>
          </a:r>
          <a:endParaRPr lang="ru-RU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43152" y="2121887"/>
        <a:ext cx="6659005" cy="1691290"/>
      </dsp:txXfrm>
    </dsp:sp>
    <dsp:sp modelId="{A1D6E19F-3C62-42E0-A011-4808270F9486}">
      <dsp:nvSpPr>
        <dsp:cNvPr id="0" name=""/>
        <dsp:cNvSpPr/>
      </dsp:nvSpPr>
      <dsp:spPr>
        <a:xfrm>
          <a:off x="1548489" y="4191896"/>
          <a:ext cx="8699595" cy="17965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Нікотин, долаючи </a:t>
          </a:r>
          <a:r>
            <a:rPr lang="uk-UA" sz="2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гематоенцефалічний</a:t>
          </a:r>
          <a:r>
            <a:rPr lang="uk-UA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барєр</a:t>
          </a:r>
          <a:r>
            <a:rPr lang="uk-UA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діє на центральні ацетилхолінові рецептори. Дія «</a:t>
          </a:r>
          <a:r>
            <a:rPr lang="uk-UA" sz="2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нормалізуюча</a:t>
          </a:r>
          <a:r>
            <a:rPr lang="uk-UA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»: заспокою</a:t>
          </a: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є при </a:t>
          </a:r>
          <a:r>
            <a:rPr lang="ru-RU" sz="2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збудженні</a:t>
          </a: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та </a:t>
          </a:r>
          <a:r>
            <a:rPr lang="ru-RU" sz="2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збадьорює</a:t>
          </a: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при </a:t>
          </a:r>
          <a:r>
            <a:rPr lang="ru-RU" sz="2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загальмованності</a:t>
          </a: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2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Саме</a:t>
          </a: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ця</a:t>
          </a: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стадія</a:t>
          </a: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є </a:t>
          </a:r>
          <a:r>
            <a:rPr lang="ru-RU" sz="2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звиканням</a:t>
          </a: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та </a:t>
          </a:r>
          <a:r>
            <a:rPr lang="ru-RU" sz="2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формуванням</a:t>
          </a: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залежності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uk-UA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01107" y="4244514"/>
        <a:ext cx="6659005" cy="1691290"/>
      </dsp:txXfrm>
    </dsp:sp>
    <dsp:sp modelId="{8512B059-A4DA-4660-BA13-DEAF0AF1D2C5}">
      <dsp:nvSpPr>
        <dsp:cNvPr id="0" name=""/>
        <dsp:cNvSpPr/>
      </dsp:nvSpPr>
      <dsp:spPr>
        <a:xfrm>
          <a:off x="7545119" y="1362366"/>
          <a:ext cx="1167742" cy="116774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/>
        </a:p>
      </dsp:txBody>
      <dsp:txXfrm>
        <a:off x="7807861" y="1362366"/>
        <a:ext cx="642258" cy="878726"/>
      </dsp:txXfrm>
    </dsp:sp>
    <dsp:sp modelId="{3E5EC08C-6822-401B-9F14-519FBC4729F1}">
      <dsp:nvSpPr>
        <dsp:cNvPr id="0" name=""/>
        <dsp:cNvSpPr/>
      </dsp:nvSpPr>
      <dsp:spPr>
        <a:xfrm>
          <a:off x="8312731" y="3446337"/>
          <a:ext cx="1167742" cy="116774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/>
        </a:p>
      </dsp:txBody>
      <dsp:txXfrm>
        <a:off x="8575473" y="3446337"/>
        <a:ext cx="642258" cy="8787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CA6606-DB64-4CE2-828C-F12FA4F7B269}">
      <dsp:nvSpPr>
        <dsp:cNvPr id="0" name=""/>
        <dsp:cNvSpPr/>
      </dsp:nvSpPr>
      <dsp:spPr>
        <a:xfrm>
          <a:off x="0" y="2575940"/>
          <a:ext cx="4879788" cy="8454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chemeClr val="tx1"/>
              </a:solidFill>
              <a:latin typeface="Roboto"/>
            </a:rPr>
            <a:t>Вуглекислий газ і вода</a:t>
          </a:r>
          <a:endParaRPr lang="ru-RU" sz="2400" b="1" kern="1200" dirty="0">
            <a:solidFill>
              <a:schemeClr val="tx1"/>
            </a:solidFill>
            <a:latin typeface="Roboto"/>
          </a:endParaRPr>
        </a:p>
      </dsp:txBody>
      <dsp:txXfrm>
        <a:off x="0" y="2575940"/>
        <a:ext cx="4879788" cy="456559"/>
      </dsp:txXfrm>
    </dsp:sp>
    <dsp:sp modelId="{AAC7FE5D-1C46-463B-ACE0-3464E351F27C}">
      <dsp:nvSpPr>
        <dsp:cNvPr id="0" name=""/>
        <dsp:cNvSpPr/>
      </dsp:nvSpPr>
      <dsp:spPr>
        <a:xfrm>
          <a:off x="0" y="3015591"/>
          <a:ext cx="2439894" cy="38892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latin typeface="Roboto"/>
            </a:rPr>
            <a:t>CO</a:t>
          </a:r>
          <a:r>
            <a:rPr lang="en-US" sz="2300" b="0" i="0" kern="1200" baseline="-25000" dirty="0">
              <a:latin typeface="Roboto"/>
            </a:rPr>
            <a:t>2</a:t>
          </a:r>
          <a:endParaRPr lang="en-US" sz="2300" kern="1200" dirty="0">
            <a:latin typeface="Roboto"/>
          </a:endParaRPr>
        </a:p>
      </dsp:txBody>
      <dsp:txXfrm>
        <a:off x="0" y="3015591"/>
        <a:ext cx="2439894" cy="388921"/>
      </dsp:txXfrm>
    </dsp:sp>
    <dsp:sp modelId="{6515044D-C106-4CD0-96CF-34C2EC0AFD70}">
      <dsp:nvSpPr>
        <dsp:cNvPr id="0" name=""/>
        <dsp:cNvSpPr/>
      </dsp:nvSpPr>
      <dsp:spPr>
        <a:xfrm>
          <a:off x="2421448" y="3024139"/>
          <a:ext cx="2439894" cy="38892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Roboto"/>
            </a:rPr>
            <a:t>H</a:t>
          </a:r>
          <a:r>
            <a:rPr lang="en-US" sz="2300" b="0" i="0" kern="1200" baseline="-25000" dirty="0">
              <a:latin typeface="Roboto"/>
            </a:rPr>
            <a:t>2</a:t>
          </a:r>
          <a:r>
            <a:rPr lang="en-US" sz="2300" kern="1200" dirty="0">
              <a:latin typeface="Roboto"/>
            </a:rPr>
            <a:t>O</a:t>
          </a:r>
          <a:endParaRPr lang="ru-RU" sz="2300" kern="1200" dirty="0">
            <a:latin typeface="Roboto"/>
          </a:endParaRPr>
        </a:p>
      </dsp:txBody>
      <dsp:txXfrm>
        <a:off x="2421448" y="3024139"/>
        <a:ext cx="2439894" cy="388921"/>
      </dsp:txXfrm>
    </dsp:sp>
    <dsp:sp modelId="{872F49BA-39B3-4A16-BE0A-5DA7A2B11D84}">
      <dsp:nvSpPr>
        <dsp:cNvPr id="0" name=""/>
        <dsp:cNvSpPr/>
      </dsp:nvSpPr>
      <dsp:spPr>
        <a:xfrm rot="10800000">
          <a:off x="0" y="1293097"/>
          <a:ext cx="4879788" cy="1300350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chemeClr val="tx1"/>
              </a:solidFill>
              <a:latin typeface="Roboto"/>
            </a:rPr>
            <a:t>Ацетат</a:t>
          </a:r>
          <a:endParaRPr lang="ru-RU" sz="2400" b="1" kern="1200" dirty="0">
            <a:solidFill>
              <a:schemeClr val="tx1"/>
            </a:solidFill>
            <a:latin typeface="Roboto"/>
          </a:endParaRPr>
        </a:p>
      </dsp:txBody>
      <dsp:txXfrm rot="-10800000">
        <a:off x="0" y="1293097"/>
        <a:ext cx="4879788" cy="456422"/>
      </dsp:txXfrm>
    </dsp:sp>
    <dsp:sp modelId="{C36B19F8-2F05-4AC7-8C63-F04BBB1AB651}">
      <dsp:nvSpPr>
        <dsp:cNvPr id="0" name=""/>
        <dsp:cNvSpPr/>
      </dsp:nvSpPr>
      <dsp:spPr>
        <a:xfrm>
          <a:off x="0" y="1744695"/>
          <a:ext cx="4879788" cy="3888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latin typeface="Roboto"/>
            </a:rPr>
            <a:t>CH₃COOH</a:t>
          </a:r>
          <a:endParaRPr lang="en-US" sz="2300" kern="1200" dirty="0">
            <a:latin typeface="Roboto"/>
          </a:endParaRPr>
        </a:p>
      </dsp:txBody>
      <dsp:txXfrm>
        <a:off x="0" y="1744695"/>
        <a:ext cx="4879788" cy="388804"/>
      </dsp:txXfrm>
    </dsp:sp>
    <dsp:sp modelId="{DC763D50-105C-44B3-9A2C-3B6A04E161A7}">
      <dsp:nvSpPr>
        <dsp:cNvPr id="0" name=""/>
        <dsp:cNvSpPr/>
      </dsp:nvSpPr>
      <dsp:spPr>
        <a:xfrm rot="10800000">
          <a:off x="0" y="0"/>
          <a:ext cx="4879788" cy="1300350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chemeClr val="tx1"/>
              </a:solidFill>
              <a:latin typeface="Roboto"/>
            </a:rPr>
            <a:t>Ацетальдегід</a:t>
          </a:r>
          <a:endParaRPr lang="ru-RU" sz="2400" b="1" kern="1200" dirty="0">
            <a:solidFill>
              <a:schemeClr val="tx1"/>
            </a:solidFill>
            <a:latin typeface="Roboto"/>
          </a:endParaRPr>
        </a:p>
      </dsp:txBody>
      <dsp:txXfrm rot="-10800000">
        <a:off x="0" y="0"/>
        <a:ext cx="4879788" cy="456422"/>
      </dsp:txXfrm>
    </dsp:sp>
    <dsp:sp modelId="{5F22BC94-21CB-4C0C-A9DA-A379401B46AD}">
      <dsp:nvSpPr>
        <dsp:cNvPr id="0" name=""/>
        <dsp:cNvSpPr/>
      </dsp:nvSpPr>
      <dsp:spPr>
        <a:xfrm>
          <a:off x="0" y="457027"/>
          <a:ext cx="4879788" cy="3888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0" i="0" kern="1200" dirty="0">
              <a:solidFill>
                <a:srgbClr val="222222"/>
              </a:solidFill>
              <a:effectLst/>
              <a:latin typeface="Roboto"/>
            </a:rPr>
            <a:t>С</a:t>
          </a:r>
          <a:r>
            <a:rPr lang="en-US" sz="2300" b="0" i="0" kern="1200" dirty="0">
              <a:solidFill>
                <a:srgbClr val="222222"/>
              </a:solidFill>
              <a:effectLst/>
              <a:latin typeface="Roboto"/>
            </a:rPr>
            <a:t>H</a:t>
          </a:r>
          <a:r>
            <a:rPr lang="en-US" sz="2300" b="0" i="0" kern="1200" baseline="-25000" dirty="0">
              <a:solidFill>
                <a:srgbClr val="222222"/>
              </a:solidFill>
              <a:effectLst/>
              <a:latin typeface="Roboto"/>
            </a:rPr>
            <a:t>3</a:t>
          </a:r>
          <a:r>
            <a:rPr lang="ru-RU" sz="2300" b="0" i="0" kern="1200" dirty="0">
              <a:solidFill>
                <a:srgbClr val="222222"/>
              </a:solidFill>
              <a:effectLst/>
              <a:latin typeface="Roboto"/>
            </a:rPr>
            <a:t>С</a:t>
          </a:r>
          <a:r>
            <a:rPr lang="en-US" sz="2300" b="0" i="0" kern="1200" dirty="0">
              <a:solidFill>
                <a:srgbClr val="222222"/>
              </a:solidFill>
              <a:effectLst/>
              <a:latin typeface="Roboto"/>
            </a:rPr>
            <a:t>HO</a:t>
          </a:r>
          <a:endParaRPr lang="en-US" sz="2300" kern="1200" dirty="0"/>
        </a:p>
      </dsp:txBody>
      <dsp:txXfrm>
        <a:off x="0" y="457027"/>
        <a:ext cx="4879788" cy="3888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CA6606-DB64-4CE2-828C-F12FA4F7B269}">
      <dsp:nvSpPr>
        <dsp:cNvPr id="0" name=""/>
        <dsp:cNvSpPr/>
      </dsp:nvSpPr>
      <dsp:spPr>
        <a:xfrm>
          <a:off x="0" y="2575940"/>
          <a:ext cx="4879788" cy="8454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chemeClr val="tx1"/>
              </a:solidFill>
              <a:latin typeface="Roboto"/>
            </a:rPr>
            <a:t>Вуглекислий газ і вода</a:t>
          </a:r>
          <a:endParaRPr lang="ru-RU" sz="2400" b="1" kern="1200" dirty="0">
            <a:solidFill>
              <a:schemeClr val="tx1"/>
            </a:solidFill>
            <a:latin typeface="Roboto"/>
          </a:endParaRPr>
        </a:p>
      </dsp:txBody>
      <dsp:txXfrm>
        <a:off x="0" y="2575940"/>
        <a:ext cx="4879788" cy="456559"/>
      </dsp:txXfrm>
    </dsp:sp>
    <dsp:sp modelId="{AAC7FE5D-1C46-463B-ACE0-3464E351F27C}">
      <dsp:nvSpPr>
        <dsp:cNvPr id="0" name=""/>
        <dsp:cNvSpPr/>
      </dsp:nvSpPr>
      <dsp:spPr>
        <a:xfrm>
          <a:off x="0" y="3015591"/>
          <a:ext cx="2439894" cy="38892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latin typeface="Roboto"/>
            </a:rPr>
            <a:t>CO</a:t>
          </a:r>
          <a:r>
            <a:rPr lang="en-US" sz="2300" b="0" i="0" kern="1200" baseline="-25000" dirty="0">
              <a:latin typeface="Roboto"/>
            </a:rPr>
            <a:t>2</a:t>
          </a:r>
          <a:endParaRPr lang="en-US" sz="2300" kern="1200" dirty="0">
            <a:latin typeface="Roboto"/>
          </a:endParaRPr>
        </a:p>
      </dsp:txBody>
      <dsp:txXfrm>
        <a:off x="0" y="3015591"/>
        <a:ext cx="2439894" cy="388921"/>
      </dsp:txXfrm>
    </dsp:sp>
    <dsp:sp modelId="{6515044D-C106-4CD0-96CF-34C2EC0AFD70}">
      <dsp:nvSpPr>
        <dsp:cNvPr id="0" name=""/>
        <dsp:cNvSpPr/>
      </dsp:nvSpPr>
      <dsp:spPr>
        <a:xfrm>
          <a:off x="2421448" y="3024139"/>
          <a:ext cx="2439894" cy="38892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Roboto"/>
            </a:rPr>
            <a:t>H</a:t>
          </a:r>
          <a:r>
            <a:rPr lang="en-US" sz="2300" b="0" i="0" kern="1200" baseline="-25000" dirty="0">
              <a:latin typeface="Roboto"/>
            </a:rPr>
            <a:t>2</a:t>
          </a:r>
          <a:r>
            <a:rPr lang="en-US" sz="2300" kern="1200" dirty="0">
              <a:latin typeface="Roboto"/>
            </a:rPr>
            <a:t>O</a:t>
          </a:r>
          <a:endParaRPr lang="ru-RU" sz="2300" kern="1200" dirty="0">
            <a:latin typeface="Roboto"/>
          </a:endParaRPr>
        </a:p>
      </dsp:txBody>
      <dsp:txXfrm>
        <a:off x="2421448" y="3024139"/>
        <a:ext cx="2439894" cy="388921"/>
      </dsp:txXfrm>
    </dsp:sp>
    <dsp:sp modelId="{872F49BA-39B3-4A16-BE0A-5DA7A2B11D84}">
      <dsp:nvSpPr>
        <dsp:cNvPr id="0" name=""/>
        <dsp:cNvSpPr/>
      </dsp:nvSpPr>
      <dsp:spPr>
        <a:xfrm rot="10800000">
          <a:off x="0" y="1293097"/>
          <a:ext cx="4879788" cy="1300350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chemeClr val="tx1"/>
              </a:solidFill>
              <a:latin typeface="Roboto"/>
            </a:rPr>
            <a:t>Ацетат</a:t>
          </a:r>
          <a:endParaRPr lang="ru-RU" sz="2400" b="1" kern="1200" dirty="0">
            <a:solidFill>
              <a:schemeClr val="tx1"/>
            </a:solidFill>
            <a:latin typeface="Roboto"/>
          </a:endParaRPr>
        </a:p>
      </dsp:txBody>
      <dsp:txXfrm rot="-10800000">
        <a:off x="0" y="1293097"/>
        <a:ext cx="4879788" cy="456422"/>
      </dsp:txXfrm>
    </dsp:sp>
    <dsp:sp modelId="{C36B19F8-2F05-4AC7-8C63-F04BBB1AB651}">
      <dsp:nvSpPr>
        <dsp:cNvPr id="0" name=""/>
        <dsp:cNvSpPr/>
      </dsp:nvSpPr>
      <dsp:spPr>
        <a:xfrm>
          <a:off x="0" y="1744695"/>
          <a:ext cx="4879788" cy="3888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latin typeface="Roboto"/>
            </a:rPr>
            <a:t>CH₃COOH</a:t>
          </a:r>
          <a:endParaRPr lang="en-US" sz="2300" kern="1200" dirty="0">
            <a:latin typeface="Roboto"/>
          </a:endParaRPr>
        </a:p>
      </dsp:txBody>
      <dsp:txXfrm>
        <a:off x="0" y="1744695"/>
        <a:ext cx="4879788" cy="388804"/>
      </dsp:txXfrm>
    </dsp:sp>
    <dsp:sp modelId="{DC763D50-105C-44B3-9A2C-3B6A04E161A7}">
      <dsp:nvSpPr>
        <dsp:cNvPr id="0" name=""/>
        <dsp:cNvSpPr/>
      </dsp:nvSpPr>
      <dsp:spPr>
        <a:xfrm rot="10800000">
          <a:off x="0" y="0"/>
          <a:ext cx="4879788" cy="1300350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chemeClr val="tx1"/>
              </a:solidFill>
              <a:latin typeface="Roboto"/>
            </a:rPr>
            <a:t>Ацетальдегід</a:t>
          </a:r>
          <a:endParaRPr lang="ru-RU" sz="2400" b="1" kern="1200" dirty="0">
            <a:solidFill>
              <a:schemeClr val="tx1"/>
            </a:solidFill>
            <a:latin typeface="Roboto"/>
          </a:endParaRPr>
        </a:p>
      </dsp:txBody>
      <dsp:txXfrm rot="-10800000">
        <a:off x="0" y="0"/>
        <a:ext cx="4879788" cy="456422"/>
      </dsp:txXfrm>
    </dsp:sp>
    <dsp:sp modelId="{5F22BC94-21CB-4C0C-A9DA-A379401B46AD}">
      <dsp:nvSpPr>
        <dsp:cNvPr id="0" name=""/>
        <dsp:cNvSpPr/>
      </dsp:nvSpPr>
      <dsp:spPr>
        <a:xfrm>
          <a:off x="0" y="477152"/>
          <a:ext cx="4879788" cy="3888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0" i="0" kern="1200" dirty="0">
              <a:solidFill>
                <a:srgbClr val="222222"/>
              </a:solidFill>
              <a:effectLst/>
              <a:latin typeface="Roboto"/>
            </a:rPr>
            <a:t>С</a:t>
          </a:r>
          <a:r>
            <a:rPr lang="en-US" sz="2300" b="0" i="0" kern="1200" dirty="0">
              <a:solidFill>
                <a:srgbClr val="222222"/>
              </a:solidFill>
              <a:effectLst/>
              <a:latin typeface="Roboto"/>
            </a:rPr>
            <a:t>H</a:t>
          </a:r>
          <a:r>
            <a:rPr lang="en-US" sz="2300" b="0" i="0" kern="1200" baseline="-25000" dirty="0">
              <a:solidFill>
                <a:srgbClr val="222222"/>
              </a:solidFill>
              <a:effectLst/>
              <a:latin typeface="Roboto"/>
            </a:rPr>
            <a:t>3</a:t>
          </a:r>
          <a:r>
            <a:rPr lang="ru-RU" sz="2300" b="0" i="0" kern="1200" dirty="0">
              <a:solidFill>
                <a:srgbClr val="222222"/>
              </a:solidFill>
              <a:effectLst/>
              <a:latin typeface="Roboto"/>
            </a:rPr>
            <a:t>С</a:t>
          </a:r>
          <a:r>
            <a:rPr lang="en-US" sz="2300" b="0" i="0" kern="1200" dirty="0">
              <a:solidFill>
                <a:srgbClr val="222222"/>
              </a:solidFill>
              <a:effectLst/>
              <a:latin typeface="Roboto"/>
            </a:rPr>
            <a:t>HO</a:t>
          </a:r>
          <a:endParaRPr lang="en-US" sz="2300" kern="1200" dirty="0"/>
        </a:p>
      </dsp:txBody>
      <dsp:txXfrm>
        <a:off x="0" y="477152"/>
        <a:ext cx="4879788" cy="3888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1363-13A7-407A-8DAB-ABE18AF2D8D9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0F3F5-19C3-4FC4-8C03-E454A97FF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396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1363-13A7-407A-8DAB-ABE18AF2D8D9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0F3F5-19C3-4FC4-8C03-E454A97FF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619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1363-13A7-407A-8DAB-ABE18AF2D8D9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0F3F5-19C3-4FC4-8C03-E454A97FF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550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1363-13A7-407A-8DAB-ABE18AF2D8D9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0F3F5-19C3-4FC4-8C03-E454A97FF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831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1363-13A7-407A-8DAB-ABE18AF2D8D9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0F3F5-19C3-4FC4-8C03-E454A97FF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663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1363-13A7-407A-8DAB-ABE18AF2D8D9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0F3F5-19C3-4FC4-8C03-E454A97FF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555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1363-13A7-407A-8DAB-ABE18AF2D8D9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0F3F5-19C3-4FC4-8C03-E454A97FF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720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1363-13A7-407A-8DAB-ABE18AF2D8D9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0F3F5-19C3-4FC4-8C03-E454A97FF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86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1363-13A7-407A-8DAB-ABE18AF2D8D9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0F3F5-19C3-4FC4-8C03-E454A97FF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715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1363-13A7-407A-8DAB-ABE18AF2D8D9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0F3F5-19C3-4FC4-8C03-E454A97FF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931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1363-13A7-407A-8DAB-ABE18AF2D8D9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0F3F5-19C3-4FC4-8C03-E454A97FF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762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61363-13A7-407A-8DAB-ABE18AF2D8D9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0F3F5-19C3-4FC4-8C03-E454A97FF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110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94130" y="2252045"/>
            <a:ext cx="12192000" cy="1466010"/>
          </a:xfrm>
        </p:spPr>
        <p:txBody>
          <a:bodyPr>
            <a:normAutofit/>
          </a:bodyPr>
          <a:lstStyle/>
          <a:p>
            <a:r>
              <a:rPr lang="uk-UA" sz="4800" b="1" i="1" dirty="0"/>
              <a:t>Генетичні особливості метаболізму окремих речовин: нікотину, алкоголю, кофеїну</a:t>
            </a:r>
            <a:endParaRPr lang="ru-RU" sz="48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816" y="4135504"/>
            <a:ext cx="4610183" cy="25545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52" y="63025"/>
            <a:ext cx="3717108" cy="22376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4184" y="63025"/>
            <a:ext cx="3437964" cy="22863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397" y="4104861"/>
            <a:ext cx="5146732" cy="2585183"/>
          </a:xfrm>
          <a:prstGeom prst="rect">
            <a:avLst/>
          </a:prstGeom>
        </p:spPr>
      </p:pic>
      <p:pic>
        <p:nvPicPr>
          <p:cNvPr id="1028" name="Picture 4" descr="Бокал вина каждый день: за и против | WMJ.ru">
            <a:extLst>
              <a:ext uri="{FF2B5EF4-FFF2-40B4-BE49-F238E27FC236}">
                <a16:creationId xmlns:a16="http://schemas.microsoft.com/office/drawing/2014/main" id="{2DC6912F-9AAB-4426-A60F-DB3EB4AEC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297" y="63025"/>
            <a:ext cx="3884100" cy="225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DD1535-2702-499D-A24B-4F5457AB7DB1}"/>
              </a:ext>
            </a:extLst>
          </p:cNvPr>
          <p:cNvSpPr txBox="1"/>
          <p:nvPr/>
        </p:nvSpPr>
        <p:spPr>
          <a:xfrm>
            <a:off x="10506269" y="307910"/>
            <a:ext cx="159160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uk-UA" i="1" dirty="0"/>
              <a:t>Лекція 10</a:t>
            </a:r>
            <a:endParaRPr lang="ru-UA" i="1" dirty="0"/>
          </a:p>
        </p:txBody>
      </p:sp>
    </p:spTree>
    <p:extLst>
      <p:ext uri="{BB962C8B-B14F-4D97-AF65-F5344CB8AC3E}">
        <p14:creationId xmlns:p14="http://schemas.microsoft.com/office/powerpoint/2010/main" val="119872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8001" y="550717"/>
            <a:ext cx="60807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Цитохром та метаболізм нікотину</a:t>
            </a: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Головним у метаболізмі нікотину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ізофермент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цитохрома Р-450 (CYP2A6). </a:t>
            </a:r>
          </a:p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Жінки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швидкість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метаболізму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нікотину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нікотинозалежність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чоловіки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Окрім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гендерної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існує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залежність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європейців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латиноамериканців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метаболізм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нікотину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швидший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азиатів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афроамериканців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5364" y="3817950"/>
            <a:ext cx="6183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Певні алелі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CYP2A6*2, CYP2A6*9, CYP2A6*12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а також відсутність гена цитохрому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CYP2A6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асоційовані з повільним метаболізмом нікотину та більш низьким рівнем нікотинової залежності.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335" y="1156996"/>
            <a:ext cx="4767185" cy="452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12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4880" y="381551"/>
            <a:ext cx="2251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Алкоголь</a:t>
            </a:r>
            <a:endParaRPr lang="ru-RU" sz="3200" b="1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8642" y="1455284"/>
            <a:ext cx="5883169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Етанол – молекула, що легко розчиняється і у воді, і у ліпідах. Тобто розчинюючись у мембранах, діє абсолютно на усі клітини, у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клітини мозку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Нейрони особливо чутливі до етанолу.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Етанол змінює активність багатьох рецепторів та медіаторів.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3172" y="381551"/>
            <a:ext cx="3153249" cy="30586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911" y="3440203"/>
            <a:ext cx="3967560" cy="31321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366" y="3440203"/>
            <a:ext cx="4246033" cy="280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03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2756" y="498957"/>
            <a:ext cx="8143336" cy="40011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сп'яніння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концентрацією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алкоголю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крові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2756" y="997442"/>
            <a:ext cx="10724111" cy="16004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Легка ступінь (до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1,5 ‰):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відчуття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комфорту,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зняття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втоми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розгальмованість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ступінь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1,5 - до 2,4 ‰):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депресивність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зігріваючо-заспокійлива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антистресорна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ступінь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(2,5 - 3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‰):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рухові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вегетативні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токсична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метаболітів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етанолу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597" y="2776225"/>
            <a:ext cx="6347403" cy="37173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137" y="2993372"/>
            <a:ext cx="3429529" cy="328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724" y="631567"/>
            <a:ext cx="6958642" cy="16004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легкому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сп'яніння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(до 20 г)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етанолу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направлена на </a:t>
            </a:r>
            <a:r>
              <a:rPr lang="ru-RU" sz="20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активацію</a:t>
            </a:r>
            <a:r>
              <a:rPr lang="ru-RU" sz="2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дофамінової</a:t>
            </a:r>
            <a:r>
              <a:rPr lang="ru-RU" sz="2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2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Дофамін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почуття задоволення, підкріплення мотивації, радість від рухів.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3838" y="2232005"/>
            <a:ext cx="6939528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тривалому вживанні відбувається виснаження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дофамінової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системи, що проявляється в'ялістю, пригніченістю, апатією (</a:t>
            </a:r>
            <a:r>
              <a:rPr lang="uk-UA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залежність за </a:t>
            </a:r>
            <a:r>
              <a:rPr lang="uk-UA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дофаміновим</a:t>
            </a:r>
            <a:r>
              <a:rPr lang="uk-UA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типом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0346" y="631567"/>
            <a:ext cx="3784600" cy="53429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788" y="3488266"/>
            <a:ext cx="4406942" cy="32257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942" y="3832443"/>
            <a:ext cx="2614278" cy="227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746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1796" y="478357"/>
            <a:ext cx="11530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середньому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сп'яніння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(до 80 г)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активація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ГАМК-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етанолу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гальмівна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депресантна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суттєво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знижується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здатність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концентраціі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моторний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контроль.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2268" y="1826746"/>
            <a:ext cx="722876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ГАМК – головний гальмівний медіатор ЦНС, контролює інформаційні потоки, що надходять у мозок.</a:t>
            </a: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тривалому вживанні, ГАМК-нейрони виснажуються, що призводить до надмірного рівня збудження ЦНС. При перезбудженні можливі епілептичні напади.</a:t>
            </a:r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82268" y="4574809"/>
            <a:ext cx="68701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залежност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за ГАМК-типом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абстинентний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синдром проявляється нападами агресії, підвищеною збудливістю, галюцинаціями («біла гарячка», алкогольний делірій).</a:t>
            </a: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 спостерігаються змішані (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дофамін+ГАМК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типи залежності.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2447" y="1550055"/>
            <a:ext cx="4814327" cy="518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1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415806847"/>
              </p:ext>
            </p:extLst>
          </p:nvPr>
        </p:nvGraphicFramePr>
        <p:xfrm>
          <a:off x="6650726" y="2248249"/>
          <a:ext cx="4879788" cy="3422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6650726" y="947897"/>
            <a:ext cx="4879788" cy="1300350"/>
            <a:chOff x="0" y="604"/>
            <a:chExt cx="4879788" cy="1300350"/>
          </a:xfrm>
        </p:grpSpPr>
        <p:sp>
          <p:nvSpPr>
            <p:cNvPr id="6" name="Выноска со стрелкой вверх 5"/>
            <p:cNvSpPr/>
            <p:nvPr/>
          </p:nvSpPr>
          <p:spPr>
            <a:xfrm rot="10800000">
              <a:off x="0" y="604"/>
              <a:ext cx="4879788" cy="1300350"/>
            </a:xfrm>
            <a:prstGeom prst="upArrowCallou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Выноска со стрелкой вверх 4"/>
            <p:cNvSpPr/>
            <p:nvPr/>
          </p:nvSpPr>
          <p:spPr>
            <a:xfrm>
              <a:off x="0" y="604"/>
              <a:ext cx="4879788" cy="4564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400" b="1" dirty="0">
                  <a:solidFill>
                    <a:schemeClr val="tx1"/>
                  </a:solidFill>
                  <a:latin typeface="Roboto"/>
                </a:rPr>
                <a:t>Етанол</a:t>
              </a:r>
              <a:endParaRPr lang="ru-RU" sz="2400" b="1" dirty="0">
                <a:solidFill>
                  <a:schemeClr val="tx1"/>
                </a:solidFill>
                <a:latin typeface="Roboto"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0728" y="1404319"/>
            <a:ext cx="4883319" cy="390178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7887352" y="1417376"/>
            <a:ext cx="2406536" cy="388804"/>
            <a:chOff x="2473007" y="457027"/>
            <a:chExt cx="2406536" cy="38880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2473007" y="457027"/>
              <a:ext cx="2406536" cy="388804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2473007" y="457027"/>
              <a:ext cx="2406536" cy="3888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3576" tIns="29210" rIns="163576" bIns="29210" numCol="1" spcCol="1270" anchor="ctr" anchorCtr="0">
              <a:noAutofit/>
            </a:bodyPr>
            <a:lstStyle/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300" dirty="0">
                  <a:latin typeface="Roboto"/>
                  <a:cs typeface="Times New Roman" panose="02020603050405020304" pitchFamily="18" charset="0"/>
                </a:rPr>
                <a:t>С</a:t>
              </a:r>
              <a:r>
                <a:rPr lang="ru-RU" sz="2300" baseline="-25000" dirty="0">
                  <a:latin typeface="Roboto"/>
                  <a:cs typeface="Times New Roman" panose="02020603050405020304" pitchFamily="18" charset="0"/>
                </a:rPr>
                <a:t>2</a:t>
              </a:r>
              <a:r>
                <a:rPr lang="en-US" sz="2300" dirty="0">
                  <a:latin typeface="Roboto"/>
                  <a:cs typeface="Times New Roman" panose="02020603050405020304" pitchFamily="18" charset="0"/>
                </a:rPr>
                <a:t>H</a:t>
              </a:r>
              <a:r>
                <a:rPr lang="en-US" sz="2300" baseline="-25000" dirty="0">
                  <a:latin typeface="Roboto"/>
                  <a:cs typeface="Times New Roman" panose="02020603050405020304" pitchFamily="18" charset="0"/>
                </a:rPr>
                <a:t>5</a:t>
              </a:r>
              <a:r>
                <a:rPr lang="en-US" sz="2300" dirty="0">
                  <a:latin typeface="Roboto"/>
                  <a:cs typeface="Times New Roman" panose="02020603050405020304" pitchFamily="18" charset="0"/>
                </a:rPr>
                <a:t>OH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2154" y="1012385"/>
            <a:ext cx="4485626" cy="47089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вживанні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великих доз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етанолу (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&gt;80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г)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проявляється токсична дія метаболітів алкоголю, порушується робота всіх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медіаторних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систем.</a:t>
            </a: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 токсичним є </a:t>
            </a:r>
            <a:r>
              <a:rPr lang="uk-UA" sz="2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ацетальдегід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Він спричинює пряме ушкодження та загибель клітин печінки, мозку та нирок. Саме з ацетальдегідом пов'язані ефекти похмілля.</a:t>
            </a:r>
          </a:p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Метаболізм алкоголю залежить від генетично зумовленої активності ферментів – </a:t>
            </a:r>
            <a:r>
              <a:rPr lang="uk-UA" sz="2000" dirty="0" err="1">
                <a:solidFill>
                  <a:schemeClr val="accent5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алкоголь</a:t>
            </a:r>
            <a:r>
              <a:rPr lang="uk-UA" sz="20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дегідрогенази</a:t>
            </a:r>
            <a:r>
              <a:rPr lang="uk-UA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uk-UA" sz="2000" dirty="0" err="1">
                <a:solidFill>
                  <a:schemeClr val="accent5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ацетальдегід</a:t>
            </a:r>
            <a:r>
              <a:rPr lang="uk-UA" sz="20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дегідрогенази</a:t>
            </a:r>
            <a:r>
              <a:rPr lang="uk-UA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42565" y="1740584"/>
            <a:ext cx="2852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Алкогольдегідрогеназа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(АДГ)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4183" y="3059099"/>
            <a:ext cx="2971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Ацетальдегіддегідрогеназа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АцДГ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509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528697959"/>
              </p:ext>
            </p:extLst>
          </p:nvPr>
        </p:nvGraphicFramePr>
        <p:xfrm>
          <a:off x="6650726" y="2247561"/>
          <a:ext cx="4879788" cy="3422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6650726" y="938452"/>
            <a:ext cx="4879788" cy="1300350"/>
            <a:chOff x="0" y="604"/>
            <a:chExt cx="4879788" cy="1300350"/>
          </a:xfrm>
        </p:grpSpPr>
        <p:sp>
          <p:nvSpPr>
            <p:cNvPr id="6" name="Выноска со стрелкой вверх 5"/>
            <p:cNvSpPr/>
            <p:nvPr/>
          </p:nvSpPr>
          <p:spPr>
            <a:xfrm rot="10800000">
              <a:off x="0" y="604"/>
              <a:ext cx="4879788" cy="1300350"/>
            </a:xfrm>
            <a:prstGeom prst="upArrowCallou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Выноска со стрелкой вверх 4"/>
            <p:cNvSpPr/>
            <p:nvPr/>
          </p:nvSpPr>
          <p:spPr>
            <a:xfrm>
              <a:off x="0" y="604"/>
              <a:ext cx="4879788" cy="4564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400" b="1" dirty="0">
                  <a:solidFill>
                    <a:schemeClr val="tx1"/>
                  </a:solidFill>
                  <a:latin typeface="Roboto"/>
                </a:rPr>
                <a:t>Етанол</a:t>
              </a:r>
              <a:endParaRPr lang="ru-RU" sz="2400" b="1" dirty="0">
                <a:solidFill>
                  <a:schemeClr val="tx1"/>
                </a:solidFill>
                <a:latin typeface="Roboto"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7197" y="1393538"/>
            <a:ext cx="4883319" cy="390178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7885586" y="1394912"/>
            <a:ext cx="2406536" cy="388804"/>
            <a:chOff x="2473007" y="457027"/>
            <a:chExt cx="2406536" cy="38880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2473007" y="457027"/>
              <a:ext cx="2406536" cy="388804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2473007" y="457027"/>
              <a:ext cx="2406536" cy="3888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3576" tIns="29210" rIns="163576" bIns="29210" numCol="1" spcCol="1270" anchor="ctr" anchorCtr="0">
              <a:noAutofit/>
            </a:bodyPr>
            <a:lstStyle/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300" dirty="0">
                  <a:latin typeface="Roboto"/>
                  <a:cs typeface="Times New Roman" panose="02020603050405020304" pitchFamily="18" charset="0"/>
                </a:rPr>
                <a:t>С</a:t>
              </a:r>
              <a:r>
                <a:rPr lang="ru-RU" sz="2300" baseline="-25000" dirty="0">
                  <a:latin typeface="Roboto"/>
                  <a:cs typeface="Times New Roman" panose="02020603050405020304" pitchFamily="18" charset="0"/>
                </a:rPr>
                <a:t>2</a:t>
              </a:r>
              <a:r>
                <a:rPr lang="en-US" sz="2300" dirty="0">
                  <a:latin typeface="Roboto"/>
                  <a:cs typeface="Times New Roman" panose="02020603050405020304" pitchFamily="18" charset="0"/>
                </a:rPr>
                <a:t>H</a:t>
              </a:r>
              <a:r>
                <a:rPr lang="en-US" sz="2300" baseline="-25000" dirty="0">
                  <a:latin typeface="Roboto"/>
                  <a:cs typeface="Times New Roman" panose="02020603050405020304" pitchFamily="18" charset="0"/>
                </a:rPr>
                <a:t>5</a:t>
              </a:r>
              <a:r>
                <a:rPr lang="en-US" sz="2300" dirty="0">
                  <a:latin typeface="Roboto"/>
                  <a:cs typeface="Times New Roman" panose="02020603050405020304" pitchFamily="18" charset="0"/>
                </a:rPr>
                <a:t>OH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875231" y="1736548"/>
            <a:ext cx="2785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Алкогольдегідрогеназа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(АДГ)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21747" y="3056737"/>
            <a:ext cx="3092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Ацетальдегіддегідрогеназа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АцДГ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8918" y="947896"/>
            <a:ext cx="5065058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 при мутації гена, що кодує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АцДГ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uk-UA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вроджена непереносимість алкоголю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обумовлений накопиченням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неметаболізованого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ацетальдегіду. Характеризується почервонінням обличчя та шиї і дуже швидким розвитком похмілля.</a:t>
            </a:r>
          </a:p>
          <a:p>
            <a:pPr marL="342900" indent="-342900" algn="just">
              <a:buAutoNum type="arabicPeriod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зниженій активності АДГ, етанол активно взаємодіє з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дофаміновою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системою, похмілля відсутнє. Найнебезпечніший варіант для формування залежності!</a:t>
            </a:r>
          </a:p>
          <a:p>
            <a:pPr marL="342900" indent="-342900" algn="just">
              <a:buAutoNum type="arabicPeriod"/>
            </a:pP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людини з дуже високою активністю обох ферментів, практично не спостерігається ефектів сп'яніння та відсутнє похмілля.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104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273" y="223752"/>
            <a:ext cx="11178074" cy="13234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Існують варіанти гена, що кодує синтез рецепторів до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дофаміну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(поліморфізм А1), за яких кількість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дофаміновых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рецепторів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D2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знижено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приблизно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30%.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передумову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виникнення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алкогольної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залежностей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оскільки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таких умов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стимуляція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недостатньо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дофамінової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931" y="2285084"/>
            <a:ext cx="6755401" cy="381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79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473" y="1017117"/>
            <a:ext cx="81110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АТФ – молекула, яка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 універсальним джерелом енергії для всіх процесів, що відбуваються в організмі. 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Вона складається з аденозину та трьох залишків фосфорної кислоти.</a:t>
            </a:r>
          </a:p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Після відщеплення фосфорних залишків, аденозин зв'язується з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аденозиновими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рецепторами і клітина отримує інформацію про виснаження енергетичних запасів. </a:t>
            </a:r>
          </a:p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Накопичення аденозину – ознака втоми, тому клітини переходять на «енергозберігаючий режим» .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чином, аденозин захищає клітини від перенавантаження.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-723" b="24086"/>
          <a:stretch/>
        </p:blipFill>
        <p:spPr>
          <a:xfrm>
            <a:off x="8312539" y="168073"/>
            <a:ext cx="3702293" cy="22802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53" y="3691477"/>
            <a:ext cx="4930246" cy="30426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04857" y="4283497"/>
            <a:ext cx="5182809" cy="16312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Кофеїн – антагоніст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аденозинових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(А1) рецепторів. Тобто він блокує дію аденозину та клітина продовжує використовувати резерви АТФ.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Виникає тимчасова ілюзія бадьорості.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49E83D-AE10-4493-BA59-5EEC21C5A941}"/>
              </a:ext>
            </a:extLst>
          </p:cNvPr>
          <p:cNvSpPr txBox="1"/>
          <p:nvPr/>
        </p:nvSpPr>
        <p:spPr>
          <a:xfrm>
            <a:off x="3946849" y="123857"/>
            <a:ext cx="2976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highlight>
                  <a:srgbClr val="FFFF00"/>
                </a:highlight>
              </a:rPr>
              <a:t>Кофеїн</a:t>
            </a:r>
            <a:endParaRPr lang="ru-UA" sz="28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71038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3061" y="597959"/>
            <a:ext cx="9766683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Аденозинові рецептори також адаптуються до дії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агоністів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антагоністів: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тривалій стимуляції А1 рецепторів кофеїном (антагоніст), їх кількість збільшується (формування звикання та залежності)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199396A-4465-40D7-9787-E89D50AE07E6}"/>
              </a:ext>
            </a:extLst>
          </p:cNvPr>
          <p:cNvSpPr/>
          <p:nvPr/>
        </p:nvSpPr>
        <p:spPr>
          <a:xfrm>
            <a:off x="1147665" y="2524175"/>
            <a:ext cx="966651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Кофеїн</a:t>
            </a: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метаболізується</a:t>
            </a: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ферментами, а </a:t>
            </a:r>
            <a:r>
              <a:rPr lang="ru-RU" sz="200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основну</a:t>
            </a: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роль </a:t>
            </a:r>
            <a:r>
              <a:rPr lang="ru-RU" sz="200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них </a:t>
            </a:r>
            <a:r>
              <a:rPr lang="ru-RU" sz="200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грає</a:t>
            </a: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212529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CYP1A2</a:t>
            </a: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00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розкладає</a:t>
            </a: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майже</a:t>
            </a: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90% </a:t>
            </a:r>
            <a:r>
              <a:rPr lang="ru-RU" sz="200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усієї</a:t>
            </a: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000" dirty="0">
              <a:solidFill>
                <a:srgbClr val="212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 люди,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низькоактивний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CYP1A2,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кофеїн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них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метаболізується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повільніше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низькоактивним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геном,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вживаючи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горнятка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ризик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інфаркту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міокарда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носіїв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пришвидшеного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варіанту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гену 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щоденні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два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горнятка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покращують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серцево-судинної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162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014" y="3741184"/>
            <a:ext cx="3646255" cy="26496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2498" y="1278681"/>
            <a:ext cx="3982967" cy="49600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0530" y="448920"/>
            <a:ext cx="7407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Синапси – контакти між нейронами, через які передається сигнал.</a:t>
            </a:r>
          </a:p>
          <a:p>
            <a:endParaRPr lang="uk-UA" sz="20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Кожен нейрон має в середньому 3-5 тисяч синапсів!</a:t>
            </a: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dirty="0" err="1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Нейромедіатори</a:t>
            </a:r>
            <a:r>
              <a:rPr lang="uk-UA" sz="2000" b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речовини, що виділяються з аксонів у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синаптичну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щілину та </a:t>
            </a:r>
            <a:r>
              <a:rPr lang="uk-UA" sz="20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діють на рецептори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наступної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клінтини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Саме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нейромедіатори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регулюють роботу усього організму: від рухів очей до больових та інших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відчуттів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200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6688" t="23460" r="49792" b="20741"/>
          <a:stretch/>
        </p:blipFill>
        <p:spPr>
          <a:xfrm>
            <a:off x="9188312" y="256226"/>
            <a:ext cx="2377450" cy="31727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6805" t="23827" r="49791" b="20741"/>
          <a:stretch/>
        </p:blipFill>
        <p:spPr>
          <a:xfrm>
            <a:off x="6148258" y="256226"/>
            <a:ext cx="2459346" cy="32766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26805" t="23704" r="49861" b="20864"/>
          <a:stretch/>
        </p:blipFill>
        <p:spPr>
          <a:xfrm>
            <a:off x="489372" y="279918"/>
            <a:ext cx="2266395" cy="30286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26736" t="23704" r="49792" b="20494"/>
          <a:stretch/>
        </p:blipFill>
        <p:spPr>
          <a:xfrm>
            <a:off x="3194988" y="256226"/>
            <a:ext cx="2372562" cy="31727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A904D8-8AF5-4B96-B2E8-1B869E60F7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481" y="3563928"/>
            <a:ext cx="2379580" cy="31727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D668ECC-8AE5-481D-ADB0-6DCE0A6FFFC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361" t="23827" r="50555" b="20741"/>
          <a:stretch/>
        </p:blipFill>
        <p:spPr>
          <a:xfrm>
            <a:off x="6251509" y="3623882"/>
            <a:ext cx="2248483" cy="317474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8A3746-5931-4116-9634-58F47D584A8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291" t="24199" r="50677" b="20493"/>
          <a:stretch/>
        </p:blipFill>
        <p:spPr>
          <a:xfrm>
            <a:off x="9252354" y="3623882"/>
            <a:ext cx="2248185" cy="317474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038948B-53C7-4668-B8AC-A9C166AD81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6435" y="3563927"/>
            <a:ext cx="2381115" cy="317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512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563"/>
            <a:ext cx="7987004" cy="587853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</a:t>
            </a:r>
            <a:r>
              <a:rPr lang="uk-UA" sz="2000" b="1" dirty="0" err="1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нейромедіатори</a:t>
            </a:r>
            <a:r>
              <a:rPr lang="uk-UA" sz="2000" b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Глутамат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головний збуджуючий медіатор ЦНС</a:t>
            </a: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ГАМК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головний гальмівний медіатор ЦНС</a:t>
            </a: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Дофамін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опосередковує задоволення від корисної поведінки, підкріплення мотивації (винагорода за позитивний досвід), радість рухів</a:t>
            </a: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Серотонін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пригнічує центри негативних емоцій, знижує фонову больову чутливість, підвищує концентрацію</a:t>
            </a: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Норадреналін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позитивні емоції у стресових умовах: азарт, радість перемоги, задоволення від ризику; </a:t>
            </a:r>
            <a:r>
              <a:rPr lang="uk-UA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головний медіатор симпатичної нервової системи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Ацетилхолін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медіатор нервово-м'язових синапсів; </a:t>
            </a:r>
            <a:r>
              <a:rPr lang="uk-UA" sz="2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головний медіатор парасимпатичної НС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82404" y="5612707"/>
            <a:ext cx="11731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Ефект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багатьох психоактивних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сполук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(у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наркотиків)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полягає у </a:t>
            </a:r>
            <a:r>
              <a:rPr lang="uk-UA" sz="2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імітації справжніх </a:t>
            </a:r>
            <a:r>
              <a:rPr lang="uk-UA" sz="24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нейромедіаторів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Тобто вони діють як </a:t>
            </a:r>
            <a:r>
              <a:rPr lang="uk-UA" sz="2400" b="1" dirty="0" err="1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агоністи</a:t>
            </a:r>
            <a:r>
              <a:rPr lang="uk-UA" sz="2400" b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(активатори) або </a:t>
            </a:r>
            <a:r>
              <a:rPr lang="uk-UA" sz="2400" b="1" dirty="0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антагоністи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(блокатори) відповідних рецепторів.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9938" y="456524"/>
            <a:ext cx="3584156" cy="20160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7295" y="2762645"/>
            <a:ext cx="4244705" cy="155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14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289" b="5989"/>
          <a:stretch/>
        </p:blipFill>
        <p:spPr>
          <a:xfrm>
            <a:off x="2509684" y="2621754"/>
            <a:ext cx="7109371" cy="32363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15131" y="267218"/>
            <a:ext cx="4749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Периферійна нервова система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5917722" y="662545"/>
            <a:ext cx="586597" cy="3925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3295291" y="602316"/>
            <a:ext cx="1207698" cy="1826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97593" y="952378"/>
            <a:ext cx="41665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Вегетативна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контролюється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свідомістю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Регулює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роботу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внутрішніх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88189" y="858820"/>
            <a:ext cx="3804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Соматична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Залежить від свідомого контролю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Регулює роботу м'язів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flipH="1">
            <a:off x="3899140" y="2097978"/>
            <a:ext cx="1647645" cy="542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6776430" y="2097977"/>
            <a:ext cx="1544128" cy="542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33739" y="5999180"/>
            <a:ext cx="11924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Внутрішні органи отримують подвійну іннервацію та функціонують завдяки балансу симпатичної та парасимпатичної регуляції!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44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1527" y="597206"/>
            <a:ext cx="510683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Ацетилхолін: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Основний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нейромедіатор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вегетативної нервової системи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Медіатор нервово-м'язових синапсів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Інтермедіатор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нейронів головного мозку (5%)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119" y="2070526"/>
            <a:ext cx="4238625" cy="2333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74920" y="806536"/>
            <a:ext cx="475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Медіатор між </a:t>
            </a:r>
            <a:r>
              <a:rPr lang="uk-UA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ЦНС та симпатичним або парасимпатичним ганглієм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ацетилхолін</a:t>
            </a:r>
            <a:endParaRPr lang="ru-RU" sz="20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42212" y="4941375"/>
            <a:ext cx="6051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синапсі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між </a:t>
            </a:r>
            <a:r>
              <a:rPr lang="uk-UA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парасимпатичним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ганглієм та рецепторами </a:t>
            </a:r>
            <a:r>
              <a:rPr lang="uk-UA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– </a:t>
            </a:r>
            <a:r>
              <a:rPr lang="uk-UA" sz="2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ацетилхолін</a:t>
            </a:r>
          </a:p>
          <a:p>
            <a:endParaRPr lang="uk-UA" sz="20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Між </a:t>
            </a:r>
            <a:r>
              <a:rPr lang="uk-UA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симпатичним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ганглієм та </a:t>
            </a:r>
            <a:r>
              <a:rPr lang="uk-UA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органом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0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норадреналін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55" y="2764744"/>
            <a:ext cx="4588566" cy="3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80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1138" y="466564"/>
            <a:ext cx="7933982" cy="30469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3200" b="1" u="sng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Нікотин</a:t>
            </a:r>
            <a:r>
              <a:rPr lang="uk-UA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uk-UA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агоніст</a:t>
            </a:r>
            <a:r>
              <a:rPr lang="uk-UA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рецепторів ацетилхоліну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(головного парасимпатичного медіатору).</a:t>
            </a:r>
          </a:p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 рослинний токсин, що еволюційно виник для захисту листя рослин від комах. </a:t>
            </a:r>
          </a:p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Тютюновий пил є інсектицидом, викликає судоми у комах. </a:t>
            </a:r>
          </a:p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ось на нервово-м'язові синапси людини нікотин не вливає.</a:t>
            </a:r>
          </a:p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Отже, ефекти нікотину (імітація ацетилхоліну) реалізуються у симпатичних та парасимпатичних нервових гангліях та головному мозку.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623" y="3097763"/>
            <a:ext cx="3457377" cy="34573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8643" y="466565"/>
            <a:ext cx="2442196" cy="18194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138" y="3611219"/>
            <a:ext cx="4598493" cy="30605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6850" y="3611218"/>
            <a:ext cx="3060553" cy="306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13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5304" y="271664"/>
            <a:ext cx="4282296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Етапи дії нікотину на організм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9675" y="2415396"/>
            <a:ext cx="8384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758667918"/>
              </p:ext>
            </p:extLst>
          </p:nvPr>
        </p:nvGraphicFramePr>
        <p:xfrm>
          <a:off x="908311" y="770965"/>
          <a:ext cx="10234818" cy="5988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17584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1988" y="277128"/>
            <a:ext cx="10988024" cy="1323439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рецепторів</a:t>
            </a:r>
            <a:r>
              <a:rPr lang="ru-RU" sz="2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активність</a:t>
            </a:r>
            <a:r>
              <a:rPr lang="ru-RU" sz="2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медіаторних</a:t>
            </a:r>
            <a:r>
              <a:rPr lang="ru-RU" sz="2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 є </a:t>
            </a:r>
            <a:r>
              <a:rPr lang="ru-RU" sz="20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генетично</a:t>
            </a:r>
            <a:r>
              <a:rPr lang="ru-RU" sz="2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зумовленою</a:t>
            </a:r>
            <a:r>
              <a:rPr lang="ru-RU" sz="2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sz="2000" b="1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Окрім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існує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реакц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ія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рецепторів на введення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агоністів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антогоністів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(«</a:t>
            </a:r>
            <a:r>
              <a:rPr lang="uk-UA" sz="20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синаптична</a:t>
            </a:r>
            <a:r>
              <a:rPr lang="uk-UA" sz="20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саморегуляція»):</a:t>
            </a:r>
            <a:endParaRPr lang="ru-RU" sz="2000" dirty="0">
              <a:highlight>
                <a:srgbClr val="00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7383" y="1793053"/>
            <a:ext cx="11489634" cy="1015663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Будь-які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агоністи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тривалому застосуванні викликають зниження активності синапсу (зменшення кількості рецепторів та медіаторів). </a:t>
            </a:r>
          </a:p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Антагоністи, навпаки, збільшують активність, підвищуючи кількість рецепторів та медіаторів.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01" y="3202082"/>
            <a:ext cx="6194246" cy="32037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CFC9EC-F343-489A-BE4B-8169700CB63B}"/>
              </a:ext>
            </a:extLst>
          </p:cNvPr>
          <p:cNvSpPr txBox="1"/>
          <p:nvPr/>
        </p:nvSpPr>
        <p:spPr>
          <a:xfrm>
            <a:off x="7265504" y="3630871"/>
            <a:ext cx="4130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звикання</a:t>
            </a:r>
            <a:r>
              <a:rPr lang="ru-RU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залежності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оскільки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дози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припинення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вживання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призводить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синдрому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відміни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1013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14731" y="360258"/>
            <a:ext cx="10684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Тому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тривалому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палінні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сигарет,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викурює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 часом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спробі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кинути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виникає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абстинентний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синдром: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лабільність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нестриманість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агресивність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депресивність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Причина – у </a:t>
            </a:r>
            <a:r>
              <a:rPr lang="ru-RU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зниженій</a:t>
            </a:r>
            <a:r>
              <a:rPr lang="ru-RU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кількості</a:t>
            </a:r>
            <a:r>
              <a:rPr lang="ru-RU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рецепторів</a:t>
            </a:r>
            <a:r>
              <a:rPr lang="ru-RU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ацетилхоліну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9220" y="2001565"/>
            <a:ext cx="8971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025" y="2186231"/>
            <a:ext cx="5597329" cy="3813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" y="2811875"/>
            <a:ext cx="542925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003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2942</TotalTime>
  <Words>1302</Words>
  <Application>Microsoft Office PowerPoint</Application>
  <PresentationFormat>Широкоэкранный</PresentationFormat>
  <Paragraphs>127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Roboto</vt:lpstr>
      <vt:lpstr>Times New Roman</vt:lpstr>
      <vt:lpstr>Тема Office</vt:lpstr>
      <vt:lpstr>Генетичні особливості метаболізму окремих речовин: нікотину, алкоголю, кофеїну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helenVoit@gmail.com</cp:lastModifiedBy>
  <cp:revision>104</cp:revision>
  <dcterms:created xsi:type="dcterms:W3CDTF">2020-10-17T11:09:39Z</dcterms:created>
  <dcterms:modified xsi:type="dcterms:W3CDTF">2020-10-31T07:14:17Z</dcterms:modified>
</cp:coreProperties>
</file>