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8374C-0FB3-4C17-A220-9B1C5A89BF4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D0C678-693A-4BFA-AA60-E099DCD9A1C0}">
      <dgm:prSet phldrT="[Текст]" custT="1"/>
      <dgm:spPr/>
      <dgm:t>
        <a:bodyPr/>
        <a:lstStyle/>
        <a:p>
          <a:r>
            <a:rPr lang="uk-UA" sz="2000" b="1" dirty="0" err="1" smtClean="0">
              <a:latin typeface="Times New Roman" pitchFamily="18" charset="0"/>
              <a:cs typeface="Times New Roman" pitchFamily="18" charset="0"/>
            </a:rPr>
            <a:t>Мовленнєворухові</a:t>
          </a:r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 порушення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235BFE6-F9BD-40BA-8403-541ACB45221A}" type="parTrans" cxnId="{301F3B2C-060E-4374-9079-5DEFDAAE2CFF}">
      <dgm:prSet/>
      <dgm:spPr/>
      <dgm:t>
        <a:bodyPr/>
        <a:lstStyle/>
        <a:p>
          <a:endParaRPr lang="ru-RU"/>
        </a:p>
      </dgm:t>
    </dgm:pt>
    <dgm:pt modelId="{ED984D04-BA6E-4440-94BF-743B9D8F739D}" type="sibTrans" cxnId="{301F3B2C-060E-4374-9079-5DEFDAAE2CFF}">
      <dgm:prSet/>
      <dgm:spPr/>
      <dgm:t>
        <a:bodyPr/>
        <a:lstStyle/>
        <a:p>
          <a:endParaRPr lang="ru-RU"/>
        </a:p>
      </dgm:t>
    </dgm:pt>
    <dgm:pt modelId="{CBD5BB1F-FA32-478A-9E4B-FFAF3893FB92}">
      <dgm:prSet phldrT="[Текст]" custT="1"/>
      <dgm:spPr/>
      <dgm:t>
        <a:bodyPr/>
        <a:lstStyle/>
        <a:p>
          <a:r>
            <a:rPr lang="uk-UA" sz="1800" b="1" dirty="0" smtClean="0">
              <a:latin typeface="Times New Roman" pitchFamily="18" charset="0"/>
              <a:cs typeface="Times New Roman" pitchFamily="18" charset="0"/>
            </a:rPr>
            <a:t>Органічні ураження або недорозвинення ЦНС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C1973D2-FC28-42E1-B56B-9720120635A3}" type="parTrans" cxnId="{2844EDDB-118F-4014-A4DC-37501F3A049C}">
      <dgm:prSet/>
      <dgm:spPr/>
      <dgm:t>
        <a:bodyPr/>
        <a:lstStyle/>
        <a:p>
          <a:endParaRPr lang="ru-RU"/>
        </a:p>
      </dgm:t>
    </dgm:pt>
    <dgm:pt modelId="{8CE73D83-EDFC-4F41-B8FB-2BD08E512D9A}" type="sibTrans" cxnId="{2844EDDB-118F-4014-A4DC-37501F3A049C}">
      <dgm:prSet/>
      <dgm:spPr/>
      <dgm:t>
        <a:bodyPr/>
        <a:lstStyle/>
        <a:p>
          <a:endParaRPr lang="ru-RU"/>
        </a:p>
      </dgm:t>
    </dgm:pt>
    <dgm:pt modelId="{E07DF300-2A4F-4387-BBF4-BA94E1B50C3A}">
      <dgm:prSet phldrT="[Текст]" custT="1"/>
      <dgm:spPr/>
      <dgm:t>
        <a:bodyPr/>
        <a:lstStyle/>
        <a:p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Недоліки вимови різних ступенів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6BAFCB3-C2B5-4BB8-AD9E-7219B9B87B34}" type="parTrans" cxnId="{1C5ABD2F-14E5-4386-AF36-B57BFDA5BDF6}">
      <dgm:prSet/>
      <dgm:spPr/>
      <dgm:t>
        <a:bodyPr/>
        <a:lstStyle/>
        <a:p>
          <a:endParaRPr lang="ru-RU"/>
        </a:p>
      </dgm:t>
    </dgm:pt>
    <dgm:pt modelId="{D878538B-CFC4-4D39-85AE-1B2FB82D9F70}" type="sibTrans" cxnId="{1C5ABD2F-14E5-4386-AF36-B57BFDA5BDF6}">
      <dgm:prSet/>
      <dgm:spPr/>
      <dgm:t>
        <a:bodyPr/>
        <a:lstStyle/>
        <a:p>
          <a:endParaRPr lang="ru-RU"/>
        </a:p>
      </dgm:t>
    </dgm:pt>
    <dgm:pt modelId="{950E69C0-89C4-4C6A-86C6-D4EF3AA8DFE3}">
      <dgm:prSet phldrT="[Текст]" custT="1"/>
      <dgm:spPr/>
      <dgm:t>
        <a:bodyPr/>
        <a:lstStyle/>
        <a:p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Труднощі сприймання звуків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527EDBE-AFD8-443C-952E-BCA343AB4C7F}" type="parTrans" cxnId="{7B022995-83DB-4E71-81B7-0288393E12FE}">
      <dgm:prSet/>
      <dgm:spPr/>
      <dgm:t>
        <a:bodyPr/>
        <a:lstStyle/>
        <a:p>
          <a:endParaRPr lang="ru-RU"/>
        </a:p>
      </dgm:t>
    </dgm:pt>
    <dgm:pt modelId="{7D9141EC-83DB-4CD9-B0E6-FD12D96E53A8}" type="sibTrans" cxnId="{7B022995-83DB-4E71-81B7-0288393E12FE}">
      <dgm:prSet/>
      <dgm:spPr/>
      <dgm:t>
        <a:bodyPr/>
        <a:lstStyle/>
        <a:p>
          <a:endParaRPr lang="ru-RU"/>
        </a:p>
      </dgm:t>
    </dgm:pt>
    <dgm:pt modelId="{B98C9F04-CC1D-45EC-8F55-D8AD70A8AF91}">
      <dgm:prSet phldrT="[Текст]" custT="1"/>
      <dgm:spPr/>
      <dgm:t>
        <a:bodyPr/>
        <a:lstStyle/>
        <a:p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Слабкість акустико-гностичних процесів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09E0061-CAA3-43E6-81AF-A1FB2A3AEA2B}" type="parTrans" cxnId="{D044C8CD-0E76-4868-BC3A-34E62746121F}">
      <dgm:prSet/>
      <dgm:spPr/>
      <dgm:t>
        <a:bodyPr/>
        <a:lstStyle/>
        <a:p>
          <a:endParaRPr lang="ru-RU"/>
        </a:p>
      </dgm:t>
    </dgm:pt>
    <dgm:pt modelId="{93F9F6FC-E324-4D02-A57C-3C2627B01306}" type="sibTrans" cxnId="{D044C8CD-0E76-4868-BC3A-34E62746121F}">
      <dgm:prSet/>
      <dgm:spPr/>
      <dgm:t>
        <a:bodyPr/>
        <a:lstStyle/>
        <a:p>
          <a:endParaRPr lang="ru-RU"/>
        </a:p>
      </dgm:t>
    </dgm:pt>
    <dgm:pt modelId="{8976C0D6-5E93-4135-A99D-8F2856F87189}" type="pres">
      <dgm:prSet presAssocID="{32C8374C-0FB3-4C17-A220-9B1C5A89BF4C}" presName="linearFlow" presStyleCnt="0">
        <dgm:presLayoutVars>
          <dgm:resizeHandles val="exact"/>
        </dgm:presLayoutVars>
      </dgm:prSet>
      <dgm:spPr/>
    </dgm:pt>
    <dgm:pt modelId="{B18C615F-01D2-4DB8-BD67-F51C5D08B732}" type="pres">
      <dgm:prSet presAssocID="{DBD0C678-693A-4BFA-AA60-E099DCD9A1C0}" presName="node" presStyleLbl="node1" presStyleIdx="0" presStyleCnt="5" custScaleX="225877" custScaleY="244820" custLinFactY="18137" custLinFactNeighborX="787" custLinFactNeighborY="100000">
        <dgm:presLayoutVars>
          <dgm:bulletEnabled val="1"/>
        </dgm:presLayoutVars>
      </dgm:prSet>
      <dgm:spPr/>
    </dgm:pt>
    <dgm:pt modelId="{6186FD44-A97A-45F9-906F-A6B2A1101DEC}" type="pres">
      <dgm:prSet presAssocID="{ED984D04-BA6E-4440-94BF-743B9D8F739D}" presName="sibTrans" presStyleLbl="sibTrans2D1" presStyleIdx="0" presStyleCnt="4" custAng="246536" custScaleX="143568" custScaleY="110311" custLinFactNeighborX="21863" custLinFactNeighborY="21086"/>
      <dgm:spPr/>
    </dgm:pt>
    <dgm:pt modelId="{2D0CF582-A6EA-488B-831E-02DCB190FBFE}" type="pres">
      <dgm:prSet presAssocID="{ED984D04-BA6E-4440-94BF-743B9D8F739D}" presName="connectorText" presStyleLbl="sibTrans2D1" presStyleIdx="0" presStyleCnt="4"/>
      <dgm:spPr/>
    </dgm:pt>
    <dgm:pt modelId="{45B39680-F1D8-44FF-A9B8-9AF138B1E14F}" type="pres">
      <dgm:prSet presAssocID="{CBD5BB1F-FA32-478A-9E4B-FFAF3893FB92}" presName="node" presStyleLbl="node1" presStyleIdx="1" presStyleCnt="5" custScaleX="184225" custScaleY="255805" custLinFactY="49571" custLinFactNeighborX="1835" custLinFactNeighborY="100000">
        <dgm:presLayoutVars>
          <dgm:bulletEnabled val="1"/>
        </dgm:presLayoutVars>
      </dgm:prSet>
      <dgm:spPr/>
    </dgm:pt>
    <dgm:pt modelId="{3E9BEC61-B7B9-451F-81C9-997A6A1E8604}" type="pres">
      <dgm:prSet presAssocID="{8CE73D83-EDFC-4F41-B8FB-2BD08E512D9A}" presName="sibTrans" presStyleLbl="sibTrans2D1" presStyleIdx="1" presStyleCnt="4" custAng="21047680" custScaleX="94192" custScaleY="106748" custLinFactNeighborX="-50598" custLinFactNeighborY="-45675"/>
      <dgm:spPr/>
    </dgm:pt>
    <dgm:pt modelId="{E05A3B64-4B76-4225-8859-9BA8EBD9463F}" type="pres">
      <dgm:prSet presAssocID="{8CE73D83-EDFC-4F41-B8FB-2BD08E512D9A}" presName="connectorText" presStyleLbl="sibTrans2D1" presStyleIdx="1" presStyleCnt="4"/>
      <dgm:spPr/>
    </dgm:pt>
    <dgm:pt modelId="{F11017C1-C85B-4A04-93B5-AF34B4B1BB38}" type="pres">
      <dgm:prSet presAssocID="{E07DF300-2A4F-4387-BBF4-BA94E1B50C3A}" presName="node" presStyleLbl="node1" presStyleIdx="2" presStyleCnt="5" custScaleX="136240" custScaleY="254219" custLinFactY="134723" custLinFactNeighborX="-9799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1811B-5929-47AA-BB17-29A40F6D31F7}" type="pres">
      <dgm:prSet presAssocID="{D878538B-CFC4-4D39-85AE-1B2FB82D9F70}" presName="sibTrans" presStyleLbl="sibTrans2D1" presStyleIdx="2" presStyleCnt="4" custAng="3191845" custScaleX="62935" custScaleY="102862" custLinFactX="21297" custLinFactY="-221381" custLinFactNeighborX="100000" custLinFactNeighborY="-300000"/>
      <dgm:spPr/>
    </dgm:pt>
    <dgm:pt modelId="{028501AF-74A0-4EC4-8EC6-4F1150CA23DC}" type="pres">
      <dgm:prSet presAssocID="{D878538B-CFC4-4D39-85AE-1B2FB82D9F70}" presName="connectorText" presStyleLbl="sibTrans2D1" presStyleIdx="2" presStyleCnt="4"/>
      <dgm:spPr/>
    </dgm:pt>
    <dgm:pt modelId="{F6557725-8CBA-403A-A039-A4E820419E06}" type="pres">
      <dgm:prSet presAssocID="{950E69C0-89C4-4C6A-86C6-D4EF3AA8DFE3}" presName="node" presStyleLbl="node1" presStyleIdx="3" presStyleCnt="5" custScaleX="140298" custScaleY="240497" custLinFactX="14650" custLinFactY="-64638" custLinFactNeighborX="100000" custLinFactNeighborY="-100000">
        <dgm:presLayoutVars>
          <dgm:bulletEnabled val="1"/>
        </dgm:presLayoutVars>
      </dgm:prSet>
      <dgm:spPr/>
    </dgm:pt>
    <dgm:pt modelId="{1DB4657A-38F8-49C2-8FD9-4267E34C6BE5}" type="pres">
      <dgm:prSet presAssocID="{7D9141EC-83DB-4CD9-B0E6-FD12D96E53A8}" presName="sibTrans" presStyleLbl="sibTrans2D1" presStyleIdx="3" presStyleCnt="4" custScaleY="262535" custLinFactNeighborX="69336" custLinFactNeighborY="31630"/>
      <dgm:spPr/>
    </dgm:pt>
    <dgm:pt modelId="{0353E662-307A-4274-BFAE-58F6A9F29CBB}" type="pres">
      <dgm:prSet presAssocID="{7D9141EC-83DB-4CD9-B0E6-FD12D96E53A8}" presName="connectorText" presStyleLbl="sibTrans2D1" presStyleIdx="3" presStyleCnt="4"/>
      <dgm:spPr/>
    </dgm:pt>
    <dgm:pt modelId="{B07E121D-C889-4F08-A45D-ACCD69DABEAA}" type="pres">
      <dgm:prSet presAssocID="{B98C9F04-CC1D-45EC-8F55-D8AD70A8AF91}" presName="node" presStyleLbl="node1" presStyleIdx="4" presStyleCnt="5" custScaleX="362070" custScaleY="162669" custLinFactNeighborX="4161" custLinFactNeighborY="-12007">
        <dgm:presLayoutVars>
          <dgm:bulletEnabled val="1"/>
        </dgm:presLayoutVars>
      </dgm:prSet>
      <dgm:spPr/>
    </dgm:pt>
  </dgm:ptLst>
  <dgm:cxnLst>
    <dgm:cxn modelId="{20DA7467-5E9B-4763-BF50-CA87C6AD07CD}" type="presOf" srcId="{ED984D04-BA6E-4440-94BF-743B9D8F739D}" destId="{2D0CF582-A6EA-488B-831E-02DCB190FBFE}" srcOrd="1" destOrd="0" presId="urn:microsoft.com/office/officeart/2005/8/layout/process2"/>
    <dgm:cxn modelId="{C1563086-819C-455B-95A4-AAB745ABF852}" type="presOf" srcId="{E07DF300-2A4F-4387-BBF4-BA94E1B50C3A}" destId="{F11017C1-C85B-4A04-93B5-AF34B4B1BB38}" srcOrd="0" destOrd="0" presId="urn:microsoft.com/office/officeart/2005/8/layout/process2"/>
    <dgm:cxn modelId="{97ADC907-A1E3-4129-9CC2-C49D0C6043EC}" type="presOf" srcId="{8CE73D83-EDFC-4F41-B8FB-2BD08E512D9A}" destId="{E05A3B64-4B76-4225-8859-9BA8EBD9463F}" srcOrd="1" destOrd="0" presId="urn:microsoft.com/office/officeart/2005/8/layout/process2"/>
    <dgm:cxn modelId="{D9B0B1FA-8742-4D9D-99E1-B15AF4D6CEC4}" type="presOf" srcId="{CBD5BB1F-FA32-478A-9E4B-FFAF3893FB92}" destId="{45B39680-F1D8-44FF-A9B8-9AF138B1E14F}" srcOrd="0" destOrd="0" presId="urn:microsoft.com/office/officeart/2005/8/layout/process2"/>
    <dgm:cxn modelId="{BE1248E7-8E38-4C8D-AC5A-153547297050}" type="presOf" srcId="{B98C9F04-CC1D-45EC-8F55-D8AD70A8AF91}" destId="{B07E121D-C889-4F08-A45D-ACCD69DABEAA}" srcOrd="0" destOrd="0" presId="urn:microsoft.com/office/officeart/2005/8/layout/process2"/>
    <dgm:cxn modelId="{9272565C-63EB-4D52-9393-FBCDB436A287}" type="presOf" srcId="{8CE73D83-EDFC-4F41-B8FB-2BD08E512D9A}" destId="{3E9BEC61-B7B9-451F-81C9-997A6A1E8604}" srcOrd="0" destOrd="0" presId="urn:microsoft.com/office/officeart/2005/8/layout/process2"/>
    <dgm:cxn modelId="{57EFD6AE-8CB0-429B-BBC1-8F72C9697135}" type="presOf" srcId="{7D9141EC-83DB-4CD9-B0E6-FD12D96E53A8}" destId="{0353E662-307A-4274-BFAE-58F6A9F29CBB}" srcOrd="1" destOrd="0" presId="urn:microsoft.com/office/officeart/2005/8/layout/process2"/>
    <dgm:cxn modelId="{5A130CCD-CF2C-41F8-A853-51E5377C1623}" type="presOf" srcId="{32C8374C-0FB3-4C17-A220-9B1C5A89BF4C}" destId="{8976C0D6-5E93-4135-A99D-8F2856F87189}" srcOrd="0" destOrd="0" presId="urn:microsoft.com/office/officeart/2005/8/layout/process2"/>
    <dgm:cxn modelId="{85688566-47B2-4699-AF51-8C44BDB0DE68}" type="presOf" srcId="{950E69C0-89C4-4C6A-86C6-D4EF3AA8DFE3}" destId="{F6557725-8CBA-403A-A039-A4E820419E06}" srcOrd="0" destOrd="0" presId="urn:microsoft.com/office/officeart/2005/8/layout/process2"/>
    <dgm:cxn modelId="{7B022995-83DB-4E71-81B7-0288393E12FE}" srcId="{32C8374C-0FB3-4C17-A220-9B1C5A89BF4C}" destId="{950E69C0-89C4-4C6A-86C6-D4EF3AA8DFE3}" srcOrd="3" destOrd="0" parTransId="{D527EDBE-AFD8-443C-952E-BCA343AB4C7F}" sibTransId="{7D9141EC-83DB-4CD9-B0E6-FD12D96E53A8}"/>
    <dgm:cxn modelId="{910BAA97-43BE-422F-829C-E81D6EAE932D}" type="presOf" srcId="{D878538B-CFC4-4D39-85AE-1B2FB82D9F70}" destId="{D381811B-5929-47AA-BB17-29A40F6D31F7}" srcOrd="0" destOrd="0" presId="urn:microsoft.com/office/officeart/2005/8/layout/process2"/>
    <dgm:cxn modelId="{2844EDDB-118F-4014-A4DC-37501F3A049C}" srcId="{32C8374C-0FB3-4C17-A220-9B1C5A89BF4C}" destId="{CBD5BB1F-FA32-478A-9E4B-FFAF3893FB92}" srcOrd="1" destOrd="0" parTransId="{BC1973D2-FC28-42E1-B56B-9720120635A3}" sibTransId="{8CE73D83-EDFC-4F41-B8FB-2BD08E512D9A}"/>
    <dgm:cxn modelId="{51D80500-EE2D-46E1-A011-543680504876}" type="presOf" srcId="{7D9141EC-83DB-4CD9-B0E6-FD12D96E53A8}" destId="{1DB4657A-38F8-49C2-8FD9-4267E34C6BE5}" srcOrd="0" destOrd="0" presId="urn:microsoft.com/office/officeart/2005/8/layout/process2"/>
    <dgm:cxn modelId="{1C5ABD2F-14E5-4386-AF36-B57BFDA5BDF6}" srcId="{32C8374C-0FB3-4C17-A220-9B1C5A89BF4C}" destId="{E07DF300-2A4F-4387-BBF4-BA94E1B50C3A}" srcOrd="2" destOrd="0" parTransId="{76BAFCB3-C2B5-4BB8-AD9E-7219B9B87B34}" sibTransId="{D878538B-CFC4-4D39-85AE-1B2FB82D9F70}"/>
    <dgm:cxn modelId="{C2AADCEC-D2AE-43CC-B784-510E312AD02E}" type="presOf" srcId="{ED984D04-BA6E-4440-94BF-743B9D8F739D}" destId="{6186FD44-A97A-45F9-906F-A6B2A1101DEC}" srcOrd="0" destOrd="0" presId="urn:microsoft.com/office/officeart/2005/8/layout/process2"/>
    <dgm:cxn modelId="{301F3B2C-060E-4374-9079-5DEFDAAE2CFF}" srcId="{32C8374C-0FB3-4C17-A220-9B1C5A89BF4C}" destId="{DBD0C678-693A-4BFA-AA60-E099DCD9A1C0}" srcOrd="0" destOrd="0" parTransId="{3235BFE6-F9BD-40BA-8403-541ACB45221A}" sibTransId="{ED984D04-BA6E-4440-94BF-743B9D8F739D}"/>
    <dgm:cxn modelId="{D044C8CD-0E76-4868-BC3A-34E62746121F}" srcId="{32C8374C-0FB3-4C17-A220-9B1C5A89BF4C}" destId="{B98C9F04-CC1D-45EC-8F55-D8AD70A8AF91}" srcOrd="4" destOrd="0" parTransId="{C09E0061-CAA3-43E6-81AF-A1FB2A3AEA2B}" sibTransId="{93F9F6FC-E324-4D02-A57C-3C2627B01306}"/>
    <dgm:cxn modelId="{4A5042ED-D9BA-4198-8EB7-C576023333E6}" type="presOf" srcId="{D878538B-CFC4-4D39-85AE-1B2FB82D9F70}" destId="{028501AF-74A0-4EC4-8EC6-4F1150CA23DC}" srcOrd="1" destOrd="0" presId="urn:microsoft.com/office/officeart/2005/8/layout/process2"/>
    <dgm:cxn modelId="{775BDC4B-AE4E-4284-8686-919F3D125471}" type="presOf" srcId="{DBD0C678-693A-4BFA-AA60-E099DCD9A1C0}" destId="{B18C615F-01D2-4DB8-BD67-F51C5D08B732}" srcOrd="0" destOrd="0" presId="urn:microsoft.com/office/officeart/2005/8/layout/process2"/>
    <dgm:cxn modelId="{6037C9FD-F0D8-427C-9322-D5FE89B17394}" type="presParOf" srcId="{8976C0D6-5E93-4135-A99D-8F2856F87189}" destId="{B18C615F-01D2-4DB8-BD67-F51C5D08B732}" srcOrd="0" destOrd="0" presId="urn:microsoft.com/office/officeart/2005/8/layout/process2"/>
    <dgm:cxn modelId="{EF142FAD-5EAD-4C29-937A-8D940B0FA600}" type="presParOf" srcId="{8976C0D6-5E93-4135-A99D-8F2856F87189}" destId="{6186FD44-A97A-45F9-906F-A6B2A1101DEC}" srcOrd="1" destOrd="0" presId="urn:microsoft.com/office/officeart/2005/8/layout/process2"/>
    <dgm:cxn modelId="{E20C5B88-B57D-450D-B0B3-EBAC104D47D0}" type="presParOf" srcId="{6186FD44-A97A-45F9-906F-A6B2A1101DEC}" destId="{2D0CF582-A6EA-488B-831E-02DCB190FBFE}" srcOrd="0" destOrd="0" presId="urn:microsoft.com/office/officeart/2005/8/layout/process2"/>
    <dgm:cxn modelId="{BEF64670-291E-4A35-A1B3-D8A2A5FFD1FF}" type="presParOf" srcId="{8976C0D6-5E93-4135-A99D-8F2856F87189}" destId="{45B39680-F1D8-44FF-A9B8-9AF138B1E14F}" srcOrd="2" destOrd="0" presId="urn:microsoft.com/office/officeart/2005/8/layout/process2"/>
    <dgm:cxn modelId="{7EFCC4E7-E3D3-48BB-9962-744C5416DE30}" type="presParOf" srcId="{8976C0D6-5E93-4135-A99D-8F2856F87189}" destId="{3E9BEC61-B7B9-451F-81C9-997A6A1E8604}" srcOrd="3" destOrd="0" presId="urn:microsoft.com/office/officeart/2005/8/layout/process2"/>
    <dgm:cxn modelId="{6CBB2A0C-FB0E-4CA3-A561-F89A69F5EEF5}" type="presParOf" srcId="{3E9BEC61-B7B9-451F-81C9-997A6A1E8604}" destId="{E05A3B64-4B76-4225-8859-9BA8EBD9463F}" srcOrd="0" destOrd="0" presId="urn:microsoft.com/office/officeart/2005/8/layout/process2"/>
    <dgm:cxn modelId="{D636B7E5-1D6C-46C2-8B1F-B66438580919}" type="presParOf" srcId="{8976C0D6-5E93-4135-A99D-8F2856F87189}" destId="{F11017C1-C85B-4A04-93B5-AF34B4B1BB38}" srcOrd="4" destOrd="0" presId="urn:microsoft.com/office/officeart/2005/8/layout/process2"/>
    <dgm:cxn modelId="{4AED7E0A-BC0A-46CA-A70E-22FF8FB31C97}" type="presParOf" srcId="{8976C0D6-5E93-4135-A99D-8F2856F87189}" destId="{D381811B-5929-47AA-BB17-29A40F6D31F7}" srcOrd="5" destOrd="0" presId="urn:microsoft.com/office/officeart/2005/8/layout/process2"/>
    <dgm:cxn modelId="{A7B119C7-1A91-463A-95DE-D46E8AFE4972}" type="presParOf" srcId="{D381811B-5929-47AA-BB17-29A40F6D31F7}" destId="{028501AF-74A0-4EC4-8EC6-4F1150CA23DC}" srcOrd="0" destOrd="0" presId="urn:microsoft.com/office/officeart/2005/8/layout/process2"/>
    <dgm:cxn modelId="{13A1651F-F1C2-4530-B92F-CFB031B94CD5}" type="presParOf" srcId="{8976C0D6-5E93-4135-A99D-8F2856F87189}" destId="{F6557725-8CBA-403A-A039-A4E820419E06}" srcOrd="6" destOrd="0" presId="urn:microsoft.com/office/officeart/2005/8/layout/process2"/>
    <dgm:cxn modelId="{051717C2-A3FE-4417-8E41-B789F35311A0}" type="presParOf" srcId="{8976C0D6-5E93-4135-A99D-8F2856F87189}" destId="{1DB4657A-38F8-49C2-8FD9-4267E34C6BE5}" srcOrd="7" destOrd="0" presId="urn:microsoft.com/office/officeart/2005/8/layout/process2"/>
    <dgm:cxn modelId="{58CB3066-E7F1-4D0A-9EC8-51F642C6164C}" type="presParOf" srcId="{1DB4657A-38F8-49C2-8FD9-4267E34C6BE5}" destId="{0353E662-307A-4274-BFAE-58F6A9F29CBB}" srcOrd="0" destOrd="0" presId="urn:microsoft.com/office/officeart/2005/8/layout/process2"/>
    <dgm:cxn modelId="{702F4CBC-83E3-44FD-B9DD-E46CFA6B45EB}" type="presParOf" srcId="{8976C0D6-5E93-4135-A99D-8F2856F87189}" destId="{B07E121D-C889-4F08-A45D-ACCD69DABEAA}" srcOrd="8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42963-239B-445B-9DE0-58E428169571}" type="datetimeFigureOut">
              <a:rPr lang="ru-RU" smtClean="0"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55C7E-3A6E-4C25-A5CB-08E722B2FC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Загальне недорозвинення мовлення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Підготувала 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викладач кафедри 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 педагогіки 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спеціальної освіти ЗНУ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Соха Н.В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еребрастичний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синдром підвищеної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нервово-психічноївиснаженості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емоційної нестійкості (порушення уваги,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яті). Може поєднуватись із :</a:t>
            </a:r>
          </a:p>
          <a:p>
            <a:pPr>
              <a:buFontTx/>
              <a:buChar char="-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гіпезбудливістю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роздратованістю, загальною емоційно-руховою нестійкістю;</a:t>
            </a:r>
          </a:p>
          <a:p>
            <a:pPr>
              <a:buFontTx/>
              <a:buChar char="-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лявостю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пасивністю.</a:t>
            </a:r>
          </a:p>
          <a:p>
            <a:pPr>
              <a:buFont typeface="Wingdings" pitchFamily="2" charset="2"/>
              <a:buChar char="Ø"/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индром рухових розладів :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зміни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тонусу;</a:t>
            </a:r>
          </a:p>
          <a:p>
            <a:pPr>
              <a:buFontTx/>
              <a:buChar char="-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емі-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монопарези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порушення координації;</a:t>
            </a:r>
          </a:p>
          <a:p>
            <a:pPr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едиференційована моторика пальців ;</a:t>
            </a:r>
          </a:p>
          <a:p>
            <a:pPr>
              <a:buFontTx/>
              <a:buChar char="-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есформованість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орального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праксиса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орушення артикуляційної моторики (легкі парези, тремор, насильницькі рухи окремих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язів язика)</a:t>
            </a:r>
          </a:p>
          <a:p>
            <a:pPr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Нескладний варіант ЗНМ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Збережені первинні (ядерні) зони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мовленнєворухового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аналізатору:</a:t>
            </a:r>
          </a:p>
          <a:p>
            <a:pPr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патогенетичною основою у цих дітей є затримане дозрівання третинних полів аналізаторів;</a:t>
            </a:r>
          </a:p>
          <a:p>
            <a:pPr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анамнезі відсутні чіткі вказівки на виражені відхилення під час вагітності та пологів;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алі неврологічні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дисфункції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обмежуються порушеннями регуляції 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тонусу, недостатністю тонкої моторики пальців рук, несформованістю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кінестетичного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 динамічного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праксиса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Прояви ЗНМ у мовних здібностях дітей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Знижена мовленнєва активність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(Б.М.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Гріншпун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Н.С.Жукова, Р.Є.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Левіна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Знижена увага до мовленнєвого оточення, недостатність активної спостережливості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(Т.Г.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Візель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Р.Є.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Левіна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А.К. Маркова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Уповільнене вироблення та патологічна інертність мовленнєвих стереотипів, погане переключення або швидке згасання тих відбитків, які виникли у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яті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(Г.В.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Гуровець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В.І.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Лубковський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Н.Н.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Траугот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Труднощі актуалізації добре знайомих слів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(Н.С. Жукова, О.М.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Мастюкова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Т.Б.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лічева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Не здійснюється перенесення засвоєної граматичної форми на інші слова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(О.Є. Грибова,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Б.М.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Гріншпун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Н.Н.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Траугот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Порушення програмування висловлювання,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несформованість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динамічного стереотипу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(В. К. Воробйова, Є. Ф.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Соботович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Недостатність здібності моделювання,заміщення, символізації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(Л.М.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Єфіменкова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Юртайкін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Періодизація ЗНМ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 Перший рівень ЗНМ;</a:t>
            </a:r>
          </a:p>
          <a:p>
            <a:pPr algn="just">
              <a:buFont typeface="Wingdings" pitchFamily="2" charset="2"/>
              <a:buChar char="v"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Другий рівень ЗНМ;</a:t>
            </a:r>
          </a:p>
          <a:p>
            <a:pPr algn="just">
              <a:buFont typeface="Wingdings" pitchFamily="2" charset="2"/>
              <a:buChar char="v"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Третій рівень ЗНМ;</a:t>
            </a:r>
          </a:p>
          <a:p>
            <a:pPr algn="just">
              <a:buFont typeface="Wingdings" pitchFamily="2" charset="2"/>
              <a:buChar char="v"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Четвертий рівень ЗНМ.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Перший рівень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ЗНМ - характеристика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Відсутність словесних засобів спілкування;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Бідний словниковий запас (складається із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звуконаслідувань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звукових комплексів, утворених самими дітьми);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Використання вказівних жестів та міміки;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Можуть користуватися окремими загальновживаними словами, але ці слова мають спотворену складову структуру і звукове оформлення;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 володіють фразовим мовленням;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Повністю відсутнє розуміння значень граматичних змін слів;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Звуковимовна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сторона мовлення не сформована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Другий рівень ЗНМ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Володіють побутовим словником;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являються дієслова, якісні прикметники, прислівники;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Можливе використання займенників та сполучників, деяких прийменників;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являються окремі форми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словозмін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використання іменників у непрямих відмінках;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Покращується розуміння мовлення;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Фонетична сторона мовлення дуже відстає від норми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(16-20 звуків вимовляються неправильно);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Порушення кількості складів (скорочення, пропуск, збільшення, повторення складів, уподібнення одного складу іншому, поєднання частин двох слів тощо);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Порушення послідовності складів;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Третій рівень ЗНМ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Наявність розгорнутого фразового мовлення з частковим лексико-граматичним та фонетико-фонематичним недорозвиненням;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Неправильно називають предмети за зовнішніми ознаками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Майка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сорочка,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жук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паук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…);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Змінюють назви предметів, що подібні за призначенням (</a:t>
            </a:r>
            <a:r>
              <a:rPr lang="uk-UA" sz="2400" dirty="0" smtClean="0">
                <a:latin typeface="Times New Roman"/>
                <a:cs typeface="Times New Roman"/>
              </a:rPr>
              <a:t>«миска» - тарілка, «диван» - крісло…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Частину предмета замінюють його назвою (</a:t>
            </a:r>
            <a:r>
              <a:rPr lang="uk-UA" sz="2400" dirty="0" smtClean="0">
                <a:latin typeface="Times New Roman"/>
                <a:cs typeface="Times New Roman"/>
              </a:rPr>
              <a:t>«дерево» - стовбур…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Замінюють слова, що позначають родові поняття (дерево – береза, посуд – тарілки…);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словнику мало узагальнюючих понять;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сформоване образне мислення;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більшості дітей зберігаються  недоліки звуковимови</a:t>
            </a:r>
          </a:p>
          <a:p>
            <a:pPr>
              <a:buNone/>
            </a:pPr>
            <a:endParaRPr lang="uk-UA" sz="2400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Четвертий рівень ЗНМ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Характеризується більш високим рівнем мовленнєвих навичок;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 цілому не мають грубих порушень звуковимови, але мають недостатньо чітку диференціацію звуків;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Відмічається: перестановка звуків та складів, скорочення приголосних при збігові, заміни складів, пропуски;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Недостатня виразність мовлення, нечітка дикція (загальна змазаність мовлення) 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Порушена логічна послідовність висловлювання, часто використовують прості речення;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Таким чином, на фоні розгорнутого мовлення у цих дітей відмічаються окремі відхилення кожного з компонентів мовленнєвої системи.</a:t>
            </a:r>
          </a:p>
          <a:p>
            <a:pPr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/>
          </a:p>
          <a:p>
            <a:pPr algn="ctr">
              <a:buNone/>
            </a:pP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Причини та механізми ЗНМ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 algn="just">
              <a:buNone/>
            </a:pPr>
            <a:r>
              <a:rPr lang="uk-UA" dirty="0"/>
              <a:t>	</a:t>
            </a:r>
            <a:r>
              <a:rPr lang="uk-UA" dirty="0" smtClean="0"/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Проблема ЗНМ із точки зору причинності і механізмів вивчалась багатьма дослідниками (Г. І 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Жаренкова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Н.С. Жукова, Р.Є.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Левіна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О.Р.Лурія, О.М.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Мастюкова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О.М.Корнєв, Є.Ф.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Соботович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В.в.Тищенко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Т.Б.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Філічева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тощо.) Але і на сьогодні механізми відхилень недорозвинення мовлення залишаються недостатньо вивченою проблемою.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Причини ЗНМ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нфекції або інтоксикації матері під час вагітності;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оксикози;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пологова травма;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сфіксія;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есумісність резус-фактору (дитини та матері);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ахворювання ЦНС 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нейроінфекції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равми мозку у перші роки життя дитини;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енетичні фактори.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 порушень психофізичного розвитку може призвести: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живання алкоголю, наркотиків, куріння під час вагітності;</a:t>
            </a:r>
          </a:p>
          <a:p>
            <a:pPr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</a:rPr>
              <a:t>У таких дітей ЗНМ поєднується із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индромом  рухової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розгальмованості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фективної збудливості;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изькою розумовою працездатністю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Наслідки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право 6"/>
          <p:cNvSpPr/>
          <p:nvPr/>
        </p:nvSpPr>
        <p:spPr>
          <a:xfrm rot="2212057">
            <a:off x="3098250" y="5111203"/>
            <a:ext cx="4714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Отже,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етіологія недорозвинення мовлення у більшості дітей має складну природу: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оєднання генетично обумовленої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дефіцитарності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певних церебральних систем і наслідків уражень головного мозку.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 даними О.М. Корнєва, у якості причин може виступати низка обставин: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окальні церебральні ураження або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дисфункції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егативні впливи екзогенних факторів, які блокують дозрівання нейронів і провідникових шляхів певних мозкових систем;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Генетично детерміновані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асинхронії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розвитку і функціональна слабкість певних функціональних систем мозку</a:t>
            </a:r>
          </a:p>
          <a:p>
            <a:pPr marL="0" indent="0" algn="just">
              <a:buFont typeface="Wingdings" pitchFamily="2" charset="2"/>
              <a:buChar char="§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§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§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Дослідження дітей із ЗНМ (О.М.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Мастюкова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показали клінічне розмаїття виявлень ЗНМ. Усі діти із ЗНМ можуть бути умовно розподілені на три групи: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моторною алалією;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зускладненим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варіантом ЗНМ церебрально-органічного ґенеза;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неускладненим ЗНМ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Моторна алалія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Локальні ураження кіркових мовленнєвих зон та глибинних підкоркових структур, які забезпечують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нейробіологічні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ланки мовлення.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ХАРАКТЕРИСТИКА первинного дефекту:</a:t>
            </a:r>
          </a:p>
          <a:p>
            <a:pPr marL="0" indent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руднощі формування складової структури слів;</a:t>
            </a:r>
          </a:p>
          <a:p>
            <a:pPr marL="0" indent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руднощі у формуванні фразового мовлення;</a:t>
            </a:r>
          </a:p>
          <a:p>
            <a:pPr marL="0" indent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орушується процес актуалізації потрібного слова за його звуковими, семантичними, ритмічними і морфологічними ознаками.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Вторинним дефектом є виявлення поведінкового негативізму, порушення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психомоторики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емоційно-вольовоїсфери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Сенсорна алалія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uk-UA" dirty="0" smtClean="0"/>
              <a:t>Дитина не розуміє мовлення оточуючих і не говорить сама. Це порушення у чистому вигляді зустрічається рідко і важко диференціюється від дефектів слуху.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Ускладнений варіант ЗНМ церебрально-органічного ґенеза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0006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Має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дизонтогенетично-енцефалопатичний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симтомокомплекс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Серед неврологічних синдромів: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гіпертензіонно-гідроцефальний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– синдром підвищеного внутрішньочерепного тиску </a:t>
            </a:r>
          </a:p>
          <a:p>
            <a:pPr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порушення розумової працездатності;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овільна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д-сть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поведінка;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видка виснаженість та пересиченість будь-яким видом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д-ті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ідвищена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збудлевість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роздратованість;</a:t>
            </a:r>
          </a:p>
          <a:p>
            <a:pPr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ухова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розгальмованість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757</Words>
  <Application>Microsoft Office PowerPoint</Application>
  <PresentationFormat>Экран (4:3)</PresentationFormat>
  <Paragraphs>128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Загальне недорозвинення мовлення</vt:lpstr>
      <vt:lpstr>Причини та механізми ЗНМ</vt:lpstr>
      <vt:lpstr>Причини ЗНМ</vt:lpstr>
      <vt:lpstr>Наслідки</vt:lpstr>
      <vt:lpstr>Слайд 5</vt:lpstr>
      <vt:lpstr>Слайд 6</vt:lpstr>
      <vt:lpstr>Моторна алалія</vt:lpstr>
      <vt:lpstr>Сенсорна алалія</vt:lpstr>
      <vt:lpstr>Ускладнений варіант ЗНМ церебрально-органічного ґенеза</vt:lpstr>
      <vt:lpstr>Слайд 10</vt:lpstr>
      <vt:lpstr>Нескладний варіант ЗНМ</vt:lpstr>
      <vt:lpstr>Прояви ЗНМ у мовних здібностях дітей</vt:lpstr>
      <vt:lpstr>Періодизація ЗНМ</vt:lpstr>
      <vt:lpstr>Перший рівень ЗНМ - характеристика </vt:lpstr>
      <vt:lpstr>Другий рівень ЗНМ</vt:lpstr>
      <vt:lpstr>Третій рівень ЗНМ </vt:lpstr>
      <vt:lpstr>Четвертий рівень ЗНМ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Загальне недорозвинення мовлення</dc:title>
  <dc:creator>User</dc:creator>
  <cp:lastModifiedBy>User</cp:lastModifiedBy>
  <cp:revision>36</cp:revision>
  <dcterms:created xsi:type="dcterms:W3CDTF">2020-10-04T12:18:31Z</dcterms:created>
  <dcterms:modified xsi:type="dcterms:W3CDTF">2020-10-04T18:11:41Z</dcterms:modified>
</cp:coreProperties>
</file>