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4994-B1CD-46B8-BDCB-A9404452374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D33F-FEC0-459A-BF91-EC4B5219F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059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4994-B1CD-46B8-BDCB-A9404452374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D33F-FEC0-459A-BF91-EC4B5219F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743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4994-B1CD-46B8-BDCB-A9404452374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D33F-FEC0-459A-BF91-EC4B5219F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799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4994-B1CD-46B8-BDCB-A9404452374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D33F-FEC0-459A-BF91-EC4B5219F04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4688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4994-B1CD-46B8-BDCB-A9404452374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D33F-FEC0-459A-BF91-EC4B5219F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259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4994-B1CD-46B8-BDCB-A9404452374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D33F-FEC0-459A-BF91-EC4B5219F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47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4994-B1CD-46B8-BDCB-A9404452374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D33F-FEC0-459A-BF91-EC4B5219F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23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4994-B1CD-46B8-BDCB-A9404452374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D33F-FEC0-459A-BF91-EC4B5219F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8246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4994-B1CD-46B8-BDCB-A9404452374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D33F-FEC0-459A-BF91-EC4B5219F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682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4994-B1CD-46B8-BDCB-A9404452374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D33F-FEC0-459A-BF91-EC4B5219F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62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4994-B1CD-46B8-BDCB-A9404452374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D33F-FEC0-459A-BF91-EC4B5219F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198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4994-B1CD-46B8-BDCB-A9404452374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D33F-FEC0-459A-BF91-EC4B5219F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157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4994-B1CD-46B8-BDCB-A9404452374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D33F-FEC0-459A-BF91-EC4B5219F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662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4994-B1CD-46B8-BDCB-A9404452374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D33F-FEC0-459A-BF91-EC4B5219F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67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4994-B1CD-46B8-BDCB-A9404452374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D33F-FEC0-459A-BF91-EC4B5219F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453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4994-B1CD-46B8-BDCB-A9404452374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D33F-FEC0-459A-BF91-EC4B5219F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61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4994-B1CD-46B8-BDCB-A9404452374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D33F-FEC0-459A-BF91-EC4B5219F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087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6D44994-B1CD-46B8-BDCB-A9404452374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5D33F-FEC0-459A-BF91-EC4B5219F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5773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Завданнячко_7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Академічне письмо</a:t>
            </a:r>
          </a:p>
          <a:p>
            <a:r>
              <a:rPr lang="uk-UA" dirty="0" smtClean="0"/>
              <a:t>(2 листопада 2021 р.)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5977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Назва статті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6000" dirty="0" smtClean="0"/>
              <a:t>Трансформація </a:t>
            </a:r>
            <a:r>
              <a:rPr lang="uk-UA" sz="6000" dirty="0" err="1" smtClean="0"/>
              <a:t>мультмедійного</a:t>
            </a:r>
            <a:r>
              <a:rPr lang="uk-UA" sz="6000" dirty="0" smtClean="0"/>
              <a:t> репортажу в сучасній журналістиці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650200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статті</a:t>
            </a:r>
            <a:r>
              <a:rPr lang="ru-RU" dirty="0" smtClean="0"/>
              <a:t>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6600" dirty="0" smtClean="0"/>
              <a:t>Візуальний концепт Запоріжжя в медіапросторі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496994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статті</a:t>
            </a:r>
            <a:r>
              <a:rPr lang="ru-RU" dirty="0" smtClean="0"/>
              <a:t>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sz="6600" dirty="0" err="1" smtClean="0"/>
              <a:t>Медіареальність</a:t>
            </a:r>
            <a:r>
              <a:rPr lang="uk-UA" sz="6600" dirty="0" smtClean="0"/>
              <a:t> як чинник </a:t>
            </a:r>
            <a:br>
              <a:rPr lang="uk-UA" sz="6600" dirty="0" smtClean="0"/>
            </a:br>
            <a:r>
              <a:rPr lang="uk-UA" sz="6600" dirty="0" smtClean="0"/>
              <a:t>формування світоглядних конструктів</a:t>
            </a:r>
            <a:endParaRPr lang="uk-UA" sz="6600" dirty="0"/>
          </a:p>
        </p:txBody>
      </p:sp>
    </p:spTree>
    <p:extLst>
      <p:ext uri="{BB962C8B-B14F-4D97-AF65-F5344CB8AC3E}">
        <p14:creationId xmlns:p14="http://schemas.microsoft.com/office/powerpoint/2010/main" val="1108980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Назва статті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6600" dirty="0" err="1" smtClean="0"/>
              <a:t>Журналістські</a:t>
            </a:r>
            <a:r>
              <a:rPr lang="ru-RU" sz="6600" dirty="0" smtClean="0"/>
              <a:t>  </a:t>
            </a:r>
            <a:r>
              <a:rPr lang="ru-RU" sz="6600" dirty="0" err="1" smtClean="0"/>
              <a:t>розслідування</a:t>
            </a:r>
            <a:r>
              <a:rPr lang="ru-RU" sz="6600" dirty="0" smtClean="0"/>
              <a:t>  в </a:t>
            </a:r>
          </a:p>
          <a:p>
            <a:pPr marL="0" indent="0" algn="ctr">
              <a:buNone/>
            </a:pPr>
            <a:r>
              <a:rPr lang="ru-RU" sz="6600" dirty="0" err="1" smtClean="0"/>
              <a:t>медіадискурсі</a:t>
            </a:r>
            <a:r>
              <a:rPr lang="ru-RU" sz="6600" dirty="0" smtClean="0"/>
              <a:t>  </a:t>
            </a:r>
            <a:r>
              <a:rPr lang="ru-RU" sz="6600" dirty="0" err="1" smtClean="0"/>
              <a:t>друкованих</a:t>
            </a:r>
            <a:r>
              <a:rPr lang="ru-RU" sz="6600" dirty="0" smtClean="0"/>
              <a:t>  ЗМІ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4181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Назва статті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6600" dirty="0" smtClean="0"/>
              <a:t>Тематика  і  структура  новин  на </a:t>
            </a:r>
          </a:p>
          <a:p>
            <a:pPr marL="0" indent="0" algn="ctr">
              <a:buNone/>
            </a:pPr>
            <a:r>
              <a:rPr lang="ru-RU" sz="6600" dirty="0" err="1" smtClean="0"/>
              <a:t>запорізьких</a:t>
            </a:r>
            <a:r>
              <a:rPr lang="ru-RU" sz="6600" dirty="0" smtClean="0"/>
              <a:t> онлайн-</a:t>
            </a:r>
            <a:r>
              <a:rPr lang="ru-RU" sz="6600" dirty="0" err="1" smtClean="0"/>
              <a:t>медіа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756089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Назва статті 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6600" dirty="0" err="1" smtClean="0"/>
              <a:t>Лідери</a:t>
            </a:r>
            <a:r>
              <a:rPr lang="ru-RU" sz="6600" dirty="0" smtClean="0"/>
              <a:t>  думок  в  </a:t>
            </a:r>
            <a:r>
              <a:rPr lang="ru-RU" sz="6600" dirty="0" err="1" smtClean="0"/>
              <a:t>медійному</a:t>
            </a:r>
            <a:r>
              <a:rPr lang="ru-RU" sz="6600" dirty="0" smtClean="0"/>
              <a:t>  </a:t>
            </a:r>
            <a:r>
              <a:rPr lang="ru-RU" sz="6600" dirty="0" err="1" smtClean="0"/>
              <a:t>ландшафті</a:t>
            </a:r>
            <a:r>
              <a:rPr lang="ru-RU" sz="6600" dirty="0" smtClean="0"/>
              <a:t> </a:t>
            </a:r>
          </a:p>
          <a:p>
            <a:pPr marL="0" indent="0" algn="ctr">
              <a:buNone/>
            </a:pPr>
            <a:r>
              <a:rPr lang="ru-RU" sz="6600" dirty="0" err="1" smtClean="0"/>
              <a:t>України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5002647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</TotalTime>
  <Words>64</Words>
  <Application>Microsoft Office PowerPoint</Application>
  <PresentationFormat>Широкоэкранный</PresentationFormat>
  <Paragraphs>18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Ион</vt:lpstr>
      <vt:lpstr>Завданнячко_7</vt:lpstr>
      <vt:lpstr>Назва статті 1</vt:lpstr>
      <vt:lpstr>Назва статті 2</vt:lpstr>
      <vt:lpstr>Назва статті 3</vt:lpstr>
      <vt:lpstr>Назва статті 4</vt:lpstr>
      <vt:lpstr>Назва статті 5</vt:lpstr>
      <vt:lpstr>Назва статті 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Завданнячко_7</dc:title>
  <dc:creator>User</dc:creator>
  <cp:lastModifiedBy>User</cp:lastModifiedBy>
  <cp:revision>2</cp:revision>
  <dcterms:created xsi:type="dcterms:W3CDTF">2021-11-01T19:50:03Z</dcterms:created>
  <dcterms:modified xsi:type="dcterms:W3CDTF">2021-11-01T19:54:09Z</dcterms:modified>
</cp:coreProperties>
</file>