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71" r:id="rId12"/>
    <p:sldId id="270" r:id="rId13"/>
    <p:sldId id="269" r:id="rId14"/>
    <p:sldId id="272" r:id="rId15"/>
    <p:sldId id="275" r:id="rId16"/>
    <p:sldId id="273" r:id="rId17"/>
    <p:sldId id="268" r:id="rId18"/>
    <p:sldId id="274" r:id="rId19"/>
    <p:sldId id="276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67F20F-FCAD-4491-8FF0-D4053290039F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E501AB-28F2-423E-A624-FA2DE2C096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el:+38%20066%20444%2005%201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51962" y="2420888"/>
            <a:ext cx="3904076" cy="1728192"/>
          </a:xfrm>
        </p:spPr>
        <p:txBody>
          <a:bodyPr/>
          <a:lstStyle/>
          <a:p>
            <a:r>
              <a:rPr lang="ru-RU" dirty="0"/>
              <a:t> 	 </a:t>
            </a:r>
          </a:p>
          <a:p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1522" y="1461698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B050"/>
              </a:solidFill>
              <a:latin typeface="+mj-lt"/>
            </a:endParaRPr>
          </a:p>
          <a:p>
            <a:endParaRPr lang="ru-RU" sz="2800" b="1" i="1" dirty="0" smtClean="0">
              <a:solidFill>
                <a:srgbClr val="00B050"/>
              </a:solidFill>
              <a:latin typeface="+mj-lt"/>
            </a:endParaRPr>
          </a:p>
          <a:p>
            <a:pPr algn="ctr"/>
            <a:endParaRPr lang="uk-UA" sz="36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uk-UA" sz="2800" b="1" dirty="0" smtClean="0">
                <a:solidFill>
                  <a:schemeClr val="accent1"/>
                </a:solidFill>
                <a:latin typeface="+mj-lt"/>
              </a:rPr>
              <a:t>КРУГЛИЙ СТІЛ</a:t>
            </a:r>
          </a:p>
          <a:p>
            <a:pPr algn="ctr"/>
            <a:endParaRPr lang="uk-UA" sz="1400" b="1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ts val="4400"/>
              </a:lnSpc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СОЦІАЛЬНО-ПЕДАГОГІЧНІ АСПЕКТИ ПРОТИДІЇ ДОМАШНЬОМУ НАСИЛЬСТВУ</a:t>
            </a:r>
          </a:p>
          <a:p>
            <a:pPr algn="ctr"/>
            <a:endParaRPr lang="uk-UA" b="1" i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uk-UA" b="1" i="1" dirty="0" smtClean="0">
                <a:latin typeface="+mj-lt"/>
                <a:cs typeface="Arial" panose="020B0604020202020204" pitchFamily="34" charset="0"/>
              </a:rPr>
              <a:t>2</a:t>
            </a:r>
            <a:r>
              <a:rPr lang="en-US" b="1" i="1" dirty="0">
                <a:latin typeface="+mj-lt"/>
                <a:cs typeface="Arial" panose="020B0604020202020204" pitchFamily="34" charset="0"/>
              </a:rPr>
              <a:t>5 </a:t>
            </a:r>
            <a:r>
              <a:rPr lang="uk-UA" b="1" i="1" dirty="0">
                <a:latin typeface="+mj-lt"/>
                <a:cs typeface="Arial" panose="020B0604020202020204" pitchFamily="34" charset="0"/>
              </a:rPr>
              <a:t>листопада 2019 </a:t>
            </a:r>
            <a:r>
              <a:rPr lang="uk-UA" b="1" i="1" dirty="0" smtClean="0">
                <a:latin typeface="+mj-lt"/>
                <a:cs typeface="Arial" panose="020B0604020202020204" pitchFamily="34" charset="0"/>
              </a:rPr>
              <a:t>року</a:t>
            </a:r>
          </a:p>
          <a:p>
            <a:pPr algn="ctr"/>
            <a:r>
              <a:rPr lang="uk-UA" b="1" i="1" dirty="0" smtClean="0">
                <a:latin typeface="+mj-lt"/>
                <a:cs typeface="Arial" panose="020B0604020202020204" pitchFamily="34" charset="0"/>
              </a:rPr>
              <a:t>м. Запоріжжя</a:t>
            </a:r>
            <a:endParaRPr lang="ru-RU" sz="3600" b="1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60" y="419349"/>
            <a:ext cx="496855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1972" y1="13065" x2="61972" y2="13065"/>
                        <a14:foregroundMark x1="72770" y1="52261" x2="72770" y2="52261"/>
                        <a14:foregroundMark x1="12676" y1="24121" x2="12676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85902"/>
            <a:ext cx="12985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963133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</a:t>
            </a:r>
            <a:r>
              <a:rPr lang="uk-UA" sz="1200" b="1" i="1" strike="sngStrike" dirty="0" smtClean="0">
                <a:latin typeface="+mj-lt"/>
                <a:cs typeface="Arial" panose="020B0604020202020204" pitchFamily="34" charset="0"/>
              </a:rPr>
              <a:t>САМА ВИННА</a:t>
            </a:r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54130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884403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«НЕ МОВЧИ»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РУДЕНКО АНАСТАСІЇ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658"/>
            <a:ext cx="4464496" cy="63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49411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«У КРАСИ НЕМАЄ СТАНДАРТІВ»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РУБАН АННИ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448234" cy="62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500030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«ТИ КРАСИВА»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0648"/>
            <a:ext cx="469373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5034115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«НІ ТОРГІВЛІ ЛЮДЬМИ»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6782"/>
            <a:ext cx="464870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50690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«ДИТЯЧІ СЛЬОЗИ»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966"/>
            <a:ext cx="4758590" cy="65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86916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«ЖЕРТВИ БУЛІНГУ»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ДИМОВОЇ АНАСТАСІЇ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6632"/>
            <a:ext cx="4824536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86916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«ЗУПИНИ КІБЕР БУЛІНГ»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студента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РИБАЛКО МИКИТИ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354"/>
            <a:ext cx="4464496" cy="63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766"/>
            <a:ext cx="4687944" cy="648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r="13107" b="5703"/>
          <a:stretch/>
        </p:blipFill>
        <p:spPr>
          <a:xfrm>
            <a:off x="5286625" y="2996952"/>
            <a:ext cx="3481201" cy="3626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b="3605"/>
          <a:stretch/>
        </p:blipFill>
        <p:spPr>
          <a:xfrm>
            <a:off x="5290763" y="142766"/>
            <a:ext cx="3482518" cy="28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2089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/>
              <a:t>Формування</a:t>
            </a:r>
            <a:r>
              <a:rPr lang="ru-RU" b="1" i="1" u="sng" dirty="0" smtClean="0"/>
              <a:t> у </a:t>
            </a:r>
            <a:r>
              <a:rPr lang="ru-RU" b="1" i="1" u="sng" dirty="0" err="1" smtClean="0"/>
              <a:t>студентів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професійних</a:t>
            </a:r>
            <a:r>
              <a:rPr lang="ru-RU" b="1" i="1" u="sng" dirty="0" smtClean="0"/>
              <a:t> компетентностей з </a:t>
            </a:r>
          </a:p>
          <a:p>
            <a:r>
              <a:rPr lang="ru-RU" b="1" i="1" u="sng" dirty="0" err="1" smtClean="0"/>
              <a:t>протидії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домашнього</a:t>
            </a:r>
            <a:r>
              <a:rPr lang="ru-RU" b="1" i="1" u="sng" dirty="0" smtClean="0"/>
              <a:t>  </a:t>
            </a:r>
            <a:r>
              <a:rPr lang="ru-RU" b="1" i="1" u="sng" dirty="0" err="1" smtClean="0"/>
              <a:t>насильства</a:t>
            </a:r>
            <a:endParaRPr lang="ru-RU" b="1" i="1" u="sng" dirty="0" smtClean="0"/>
          </a:p>
          <a:p>
            <a:endParaRPr lang="ru-RU" dirty="0" smtClean="0"/>
          </a:p>
          <a:p>
            <a:r>
              <a:rPr lang="ru-RU" dirty="0" err="1" smtClean="0">
                <a:latin typeface="Arial Black" pitchFamily="34" charset="0"/>
              </a:rPr>
              <a:t>Запрошені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виступаючі</a:t>
            </a:r>
            <a:r>
              <a:rPr lang="ru-RU" dirty="0" smtClean="0">
                <a:latin typeface="Arial Black" pitchFamily="34" charset="0"/>
              </a:rPr>
              <a:t>:</a:t>
            </a:r>
          </a:p>
          <a:p>
            <a:endParaRPr lang="ru-RU" dirty="0" smtClean="0"/>
          </a:p>
          <a:p>
            <a:r>
              <a:rPr lang="uk-UA" sz="1600" dirty="0" smtClean="0"/>
              <a:t>Анна </a:t>
            </a:r>
            <a:r>
              <a:rPr lang="uk-UA" sz="1600" dirty="0"/>
              <a:t>Виноградова, старший викладач кафедри акторської майстерності та дизайну</a:t>
            </a:r>
            <a:endParaRPr lang="ru-RU" sz="1600" dirty="0"/>
          </a:p>
          <a:p>
            <a:r>
              <a:rPr lang="ru-RU" sz="1600" dirty="0" err="1" smtClean="0"/>
              <a:t>Наталія</a:t>
            </a:r>
            <a:r>
              <a:rPr lang="ru-RU" sz="1600" dirty="0" smtClean="0"/>
              <a:t> </a:t>
            </a:r>
            <a:r>
              <a:rPr lang="ru-RU" sz="1600" dirty="0"/>
              <a:t>Губа</a:t>
            </a:r>
            <a:r>
              <a:rPr lang="uk-UA" sz="1600" dirty="0"/>
              <a:t>, з</a:t>
            </a:r>
            <a:r>
              <a:rPr lang="ru-RU" sz="1600" dirty="0" err="1"/>
              <a:t>авідувач</a:t>
            </a:r>
            <a:r>
              <a:rPr lang="ru-RU" sz="1600" dirty="0"/>
              <a:t> </a:t>
            </a:r>
            <a:r>
              <a:rPr lang="ru-RU" sz="1600" dirty="0" err="1"/>
              <a:t>кафедри</a:t>
            </a:r>
            <a:r>
              <a:rPr lang="ru-RU" sz="1600" dirty="0"/>
              <a:t> </a:t>
            </a:r>
            <a:r>
              <a:rPr lang="ru-RU" sz="1600" dirty="0" err="1"/>
              <a:t>психології</a:t>
            </a:r>
            <a:r>
              <a:rPr lang="ru-RU" sz="1600" dirty="0"/>
              <a:t>, кандидат </a:t>
            </a:r>
            <a:r>
              <a:rPr lang="ru-RU" sz="1600" dirty="0" err="1"/>
              <a:t>психологічних</a:t>
            </a:r>
            <a:r>
              <a:rPr lang="ru-RU" sz="1600" dirty="0"/>
              <a:t> наук, доцент</a:t>
            </a:r>
          </a:p>
          <a:p>
            <a:r>
              <a:rPr lang="uk-UA" sz="1600" dirty="0" smtClean="0"/>
              <a:t>Тетяна </a:t>
            </a:r>
            <a:r>
              <a:rPr lang="uk-UA" sz="1600" dirty="0" err="1"/>
              <a:t>Голованова</a:t>
            </a:r>
            <a:r>
              <a:rPr lang="uk-UA" sz="1600" dirty="0"/>
              <a:t>,  </a:t>
            </a:r>
            <a:r>
              <a:rPr lang="ru-RU" sz="1600" dirty="0"/>
              <a:t>кандидат </a:t>
            </a:r>
            <a:r>
              <a:rPr lang="ru-RU" sz="1600" dirty="0" err="1"/>
              <a:t>педагогічний</a:t>
            </a:r>
            <a:r>
              <a:rPr lang="ru-RU" sz="1600" dirty="0"/>
              <a:t> наук, доцент</a:t>
            </a:r>
          </a:p>
          <a:p>
            <a:r>
              <a:rPr lang="uk-UA" sz="1600" dirty="0"/>
              <a:t>Олена Лещенко, заступник декана СПП  з профорієнтаційної  роботи</a:t>
            </a:r>
            <a:r>
              <a:rPr lang="uk-UA" sz="1600" i="1" dirty="0"/>
              <a:t>, </a:t>
            </a:r>
            <a:r>
              <a:rPr lang="ru-RU" sz="1600" dirty="0"/>
              <a:t>кандидат </a:t>
            </a:r>
            <a:r>
              <a:rPr lang="ru-RU" sz="1600" dirty="0" err="1"/>
              <a:t>педагогічний</a:t>
            </a:r>
            <a:r>
              <a:rPr lang="ru-RU" sz="1600" dirty="0"/>
              <a:t> наук, доцент</a:t>
            </a:r>
          </a:p>
          <a:p>
            <a:r>
              <a:rPr lang="uk-UA" sz="1600" dirty="0"/>
              <a:t>Галина </a:t>
            </a:r>
            <a:r>
              <a:rPr lang="uk-UA" sz="1600" dirty="0" err="1"/>
              <a:t>Локарєва</a:t>
            </a:r>
            <a:r>
              <a:rPr lang="ru-RU" sz="1600" dirty="0"/>
              <a:t>, </a:t>
            </a:r>
            <a:r>
              <a:rPr lang="ru-RU" sz="1600" dirty="0" err="1"/>
              <a:t>завідувач</a:t>
            </a:r>
            <a:r>
              <a:rPr lang="ru-RU" sz="1600" dirty="0"/>
              <a:t> </a:t>
            </a:r>
            <a:r>
              <a:rPr lang="ru-RU" sz="1600" dirty="0" err="1"/>
              <a:t>кафедри</a:t>
            </a:r>
            <a:r>
              <a:rPr lang="ru-RU" sz="1600" dirty="0"/>
              <a:t> </a:t>
            </a:r>
            <a:r>
              <a:rPr lang="uk-UA" sz="1600" dirty="0"/>
              <a:t>акторської майстерності та дизайну, </a:t>
            </a:r>
            <a:r>
              <a:rPr lang="ru-RU" sz="1600" dirty="0"/>
              <a:t>доктор </a:t>
            </a:r>
            <a:r>
              <a:rPr lang="ru-RU" sz="1600" dirty="0" err="1"/>
              <a:t>педагогічних</a:t>
            </a:r>
            <a:r>
              <a:rPr lang="ru-RU" sz="1600" dirty="0"/>
              <a:t> наук </a:t>
            </a:r>
            <a:r>
              <a:rPr lang="ru-RU" sz="1600" dirty="0" err="1"/>
              <a:t>професор</a:t>
            </a:r>
            <a:endParaRPr lang="ru-RU" sz="1600" dirty="0"/>
          </a:p>
          <a:p>
            <a:r>
              <a:rPr lang="uk-UA" sz="1600" dirty="0"/>
              <a:t>Ірина </a:t>
            </a:r>
            <a:r>
              <a:rPr lang="uk-UA" sz="1600" dirty="0" err="1"/>
              <a:t>Козич</a:t>
            </a:r>
            <a:r>
              <a:rPr lang="uk-UA" sz="1600" dirty="0"/>
              <a:t>, заступник декана СПП з навчальної роботи, </a:t>
            </a:r>
            <a:r>
              <a:rPr lang="ru-RU" sz="1600" dirty="0"/>
              <a:t>кандидат </a:t>
            </a:r>
            <a:r>
              <a:rPr lang="ru-RU" sz="1600" dirty="0" err="1"/>
              <a:t>педагогічний</a:t>
            </a:r>
            <a:r>
              <a:rPr lang="ru-RU" sz="1600" dirty="0"/>
              <a:t> наук, доцент</a:t>
            </a:r>
          </a:p>
          <a:p>
            <a:r>
              <a:rPr lang="uk-UA" sz="1600" dirty="0"/>
              <a:t>Наталія Шевченко, завідувач кафедри педагогіки та психології освітньої діяльності, </a:t>
            </a:r>
            <a:r>
              <a:rPr lang="uk-UA" sz="1600" b="1" i="1" dirty="0"/>
              <a:t> </a:t>
            </a:r>
            <a:r>
              <a:rPr lang="uk-UA" sz="1600" dirty="0"/>
              <a:t>доктор психологічних наук, професор, академік Національної Академії наук вищої освіти України. Відмінник освіти України, Заслужений працівник освіти України</a:t>
            </a:r>
            <a:endParaRPr lang="ru-RU" sz="1600" dirty="0"/>
          </a:p>
          <a:p>
            <a:endParaRPr lang="ru-RU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276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55679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51904"/>
              </p:ext>
            </p:extLst>
          </p:nvPr>
        </p:nvGraphicFramePr>
        <p:xfrm>
          <a:off x="713066" y="1340768"/>
          <a:ext cx="7704856" cy="5158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Місце: 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Запоріжжя, буд. «</a:t>
                      </a:r>
                      <a:r>
                        <a:rPr lang="uk-UA" sz="1600" dirty="0" err="1">
                          <a:effectLst/>
                          <a:latin typeface="+mn-lt"/>
                        </a:rPr>
                        <a:t>Дробязко</a:t>
                      </a:r>
                      <a:r>
                        <a:rPr lang="uk-UA" sz="1600" dirty="0">
                          <a:effectLst/>
                          <a:latin typeface="+mn-lt"/>
                        </a:rPr>
                        <a:t>», </a:t>
                      </a:r>
                      <a:r>
                        <a:rPr lang="uk-UA" sz="1600" dirty="0" smtClean="0">
                          <a:effectLst/>
                          <a:latin typeface="+mn-lt"/>
                        </a:rPr>
                        <a:t>вул</a:t>
                      </a:r>
                      <a:r>
                        <a:rPr lang="uk-UA" sz="1600" dirty="0">
                          <a:effectLst/>
                          <a:latin typeface="+mn-lt"/>
                        </a:rPr>
                        <a:t>. Гоголя, 118, 2 поверх, </a:t>
                      </a:r>
                      <a:r>
                        <a:rPr lang="uk-UA" sz="1600" dirty="0" smtClean="0">
                          <a:effectLst/>
                          <a:latin typeface="+mn-lt"/>
                        </a:rPr>
                        <a:t>ауд.222</a:t>
                      </a: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Учасники: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000" dirty="0" err="1" smtClean="0">
                          <a:effectLst/>
                          <a:latin typeface="+mn-lt"/>
                        </a:rPr>
                        <a:t>Модераторка</a:t>
                      </a:r>
                      <a:endParaRPr lang="uk-UA" sz="1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+mn-lt"/>
                        </a:rPr>
                        <a:t>круглого столу: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</a:rPr>
                        <a:t>Запорізький національний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+mn-lt"/>
                        </a:rPr>
                        <a:t>університет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Департамент соціального захисту населення ЗОДА 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ЗОГО «ОПП «Взаємодія»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Факультет соціальної педагогіки та психології 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Кафедра педагогіки та психології освітньої діяльності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</a:rPr>
                        <a:t>Центр Гендерної освіти на базі факультету соціальної педагогіки та психології ЗНУ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Тетяна </a:t>
                      </a:r>
                      <a:r>
                        <a:rPr lang="uk-UA" sz="1600" dirty="0" err="1">
                          <a:effectLst/>
                          <a:latin typeface="+mn-lt"/>
                        </a:rPr>
                        <a:t>Голованова</a:t>
                      </a:r>
                      <a:r>
                        <a:rPr lang="uk-UA" sz="1600" dirty="0">
                          <a:effectLst/>
                          <a:latin typeface="+mn-lt"/>
                        </a:rPr>
                        <a:t>, керівниця Центру гендерної освіти ЗНУ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Ганна </a:t>
                      </a:r>
                      <a:r>
                        <a:rPr lang="uk-UA" sz="1600" dirty="0" err="1">
                          <a:effectLst/>
                          <a:latin typeface="+mn-lt"/>
                        </a:rPr>
                        <a:t>Сайтарли</a:t>
                      </a:r>
                      <a:r>
                        <a:rPr lang="uk-UA" sz="1600" dirty="0">
                          <a:effectLst/>
                          <a:latin typeface="+mn-lt"/>
                        </a:rPr>
                        <a:t> , ЗОГО «ОПП «Взаємодія</a:t>
                      </a:r>
                      <a:r>
                        <a:rPr lang="uk-UA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Тел. </a:t>
                      </a:r>
                      <a:r>
                        <a:rPr lang="uk-UA" sz="1000" u="none" strike="noStrike" dirty="0">
                          <a:effectLst/>
                          <a:latin typeface="+mn-lt"/>
                          <a:hlinkClick r:id="rId2"/>
                        </a:rPr>
                        <a:t>+38 097430 74 47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+mn-lt"/>
                        </a:rPr>
                        <a:t>Робоча мова: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</a:rPr>
                        <a:t>Українська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073" marR="5507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2788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/>
              <a:t>Взаємодія суб’єктів у сфері запобігання домашньому насильству </a:t>
            </a:r>
          </a:p>
          <a:p>
            <a:endParaRPr lang="uk-UA" dirty="0" smtClean="0"/>
          </a:p>
          <a:p>
            <a:r>
              <a:rPr lang="uk-UA" dirty="0" smtClean="0"/>
              <a:t>Запрошені виступаючі:</a:t>
            </a:r>
          </a:p>
          <a:p>
            <a:r>
              <a:rPr lang="uk-UA" b="1" dirty="0" smtClean="0"/>
              <a:t>Олеся </a:t>
            </a:r>
            <a:r>
              <a:rPr lang="uk-UA" b="1" dirty="0" err="1" smtClean="0"/>
              <a:t>Шахарова</a:t>
            </a:r>
            <a:r>
              <a:rPr lang="uk-UA" b="1" dirty="0" smtClean="0"/>
              <a:t> </a:t>
            </a:r>
            <a:r>
              <a:rPr lang="uk-UA" dirty="0" err="1" smtClean="0"/>
              <a:t>в.о</a:t>
            </a:r>
            <a:r>
              <a:rPr lang="uk-UA" dirty="0" smtClean="0"/>
              <a:t>. директора КУ "ЗОЦСПД" ЗОР,  Наталя </a:t>
            </a:r>
            <a:r>
              <a:rPr lang="uk-UA" dirty="0" err="1" smtClean="0"/>
              <a:t>Ем</a:t>
            </a:r>
            <a:r>
              <a:rPr lang="uk-UA" dirty="0" smtClean="0"/>
              <a:t> соціальний педагог  </a:t>
            </a:r>
          </a:p>
          <a:p>
            <a:r>
              <a:rPr lang="uk-UA" b="1" dirty="0" err="1" smtClean="0"/>
              <a:t>Володимір</a:t>
            </a:r>
            <a:r>
              <a:rPr lang="uk-UA" b="1" dirty="0" smtClean="0"/>
              <a:t> </a:t>
            </a:r>
            <a:r>
              <a:rPr lang="uk-UA" b="1" dirty="0" err="1" smtClean="0"/>
              <a:t>Кукін</a:t>
            </a:r>
            <a:r>
              <a:rPr lang="uk-UA" dirty="0" smtClean="0"/>
              <a:t> заступник директора Запорізького міського центру соціальних служб для сім'ї, дітей та молоді </a:t>
            </a:r>
          </a:p>
          <a:p>
            <a:r>
              <a:rPr lang="uk-UA" b="1" dirty="0"/>
              <a:t>Аліна </a:t>
            </a:r>
            <a:r>
              <a:rPr lang="uk-UA" b="1" dirty="0" err="1" smtClean="0"/>
              <a:t>Голенко</a:t>
            </a:r>
            <a:r>
              <a:rPr lang="uk-UA" b="1" dirty="0"/>
              <a:t> </a:t>
            </a:r>
            <a:r>
              <a:rPr lang="uk-UA" dirty="0" smtClean="0"/>
              <a:t>фахівець </a:t>
            </a:r>
            <a:r>
              <a:rPr lang="uk-UA" dirty="0"/>
              <a:t>із соціальної роботи відділу методичного забезпечення соціальної </a:t>
            </a:r>
            <a:r>
              <a:rPr lang="uk-UA" dirty="0" smtClean="0"/>
              <a:t>роботи</a:t>
            </a:r>
          </a:p>
          <a:p>
            <a:r>
              <a:rPr lang="uk-UA" b="1" dirty="0"/>
              <a:t>Марина </a:t>
            </a:r>
            <a:r>
              <a:rPr lang="uk-UA" b="1" dirty="0" err="1" smtClean="0"/>
              <a:t>Безрук</a:t>
            </a:r>
            <a:r>
              <a:rPr lang="uk-UA" b="1" dirty="0" smtClean="0"/>
              <a:t> </a:t>
            </a:r>
            <a:r>
              <a:rPr lang="uk-UA" dirty="0" smtClean="0"/>
              <a:t>м</a:t>
            </a:r>
            <a:r>
              <a:rPr lang="ru-RU" dirty="0" err="1" smtClean="0"/>
              <a:t>етодист</a:t>
            </a:r>
            <a:r>
              <a:rPr lang="ru-RU" dirty="0" smtClean="0"/>
              <a:t> </a:t>
            </a:r>
            <a:r>
              <a:rPr lang="ru-RU" dirty="0" err="1"/>
              <a:t>відділу</a:t>
            </a:r>
            <a:r>
              <a:rPr lang="ru-RU" dirty="0"/>
              <a:t> методичного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аспірантка</a:t>
            </a:r>
            <a:r>
              <a:rPr lang="ru-RU" dirty="0"/>
              <a:t> ЗНУ</a:t>
            </a:r>
            <a:endParaRPr lang="uk-UA" dirty="0"/>
          </a:p>
          <a:p>
            <a:r>
              <a:rPr lang="uk-UA" b="1" dirty="0" smtClean="0"/>
              <a:t>Інна Доля </a:t>
            </a:r>
            <a:r>
              <a:rPr lang="uk-UA" dirty="0" smtClean="0"/>
              <a:t>методист відділу перепідготовки та підвищення кваліфікації </a:t>
            </a:r>
            <a:r>
              <a:rPr lang="uk-UA" dirty="0" err="1" smtClean="0"/>
              <a:t>Хортицької</a:t>
            </a:r>
            <a:r>
              <a:rPr lang="uk-UA" dirty="0" smtClean="0"/>
              <a:t> національної академії</a:t>
            </a:r>
          </a:p>
          <a:p>
            <a:r>
              <a:rPr lang="uk-UA" b="1" dirty="0" smtClean="0"/>
              <a:t>Юлія </a:t>
            </a:r>
            <a:r>
              <a:rPr lang="uk-UA" b="1" dirty="0" err="1" smtClean="0"/>
              <a:t>Півненко</a:t>
            </a:r>
            <a:r>
              <a:rPr lang="uk-UA" b="1" dirty="0" smtClean="0"/>
              <a:t> </a:t>
            </a:r>
            <a:r>
              <a:rPr lang="uk-UA" dirty="0" smtClean="0"/>
              <a:t>доцент кафедри реабілітаційної педагогіки та здорового способу життя Запорізького обласного інституту післядипломної педагогічної освіти</a:t>
            </a:r>
          </a:p>
          <a:p>
            <a:r>
              <a:rPr lang="uk-UA" b="1" dirty="0" smtClean="0"/>
              <a:t>Наталія </a:t>
            </a:r>
            <a:r>
              <a:rPr lang="uk-UA" b="1" dirty="0" err="1" smtClean="0"/>
              <a:t>Доценко</a:t>
            </a:r>
            <a:r>
              <a:rPr lang="uk-UA" b="1" dirty="0" smtClean="0"/>
              <a:t> </a:t>
            </a:r>
            <a:r>
              <a:rPr lang="uk-UA" dirty="0" smtClean="0"/>
              <a:t>президент БО "БФ "Сподівання" </a:t>
            </a:r>
          </a:p>
          <a:p>
            <a:r>
              <a:rPr lang="uk-UA" b="1" dirty="0" smtClean="0"/>
              <a:t>Анастасія </a:t>
            </a:r>
            <a:r>
              <a:rPr lang="uk-UA" b="1" dirty="0" err="1" smtClean="0"/>
              <a:t>Калашнік</a:t>
            </a:r>
            <a:r>
              <a:rPr lang="uk-UA" b="1" dirty="0" smtClean="0"/>
              <a:t> </a:t>
            </a:r>
            <a:r>
              <a:rPr lang="uk-UA" dirty="0" smtClean="0"/>
              <a:t>Представництво «ООН Жінки»</a:t>
            </a:r>
          </a:p>
        </p:txBody>
      </p:sp>
    </p:spTree>
    <p:extLst>
      <p:ext uri="{BB962C8B-B14F-4D97-AF65-F5344CB8AC3E}">
        <p14:creationId xmlns:p14="http://schemas.microsoft.com/office/powerpoint/2010/main" val="23300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56792"/>
            <a:ext cx="216024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ПРОГРАМА</a:t>
            </a:r>
          </a:p>
          <a:p>
            <a:endParaRPr lang="ru-RU" sz="1600" dirty="0" smtClean="0"/>
          </a:p>
          <a:p>
            <a:r>
              <a:rPr lang="ru-RU" sz="1600" dirty="0" smtClean="0"/>
              <a:t>14.15 – 14.30 	</a:t>
            </a:r>
            <a:r>
              <a:rPr lang="ru-RU" sz="1600" dirty="0" err="1" smtClean="0"/>
              <a:t>Реєстрація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учасниць</a:t>
            </a:r>
            <a:r>
              <a:rPr lang="ru-RU" sz="1600" dirty="0" smtClean="0"/>
              <a:t>/</a:t>
            </a:r>
            <a:r>
              <a:rPr lang="ru-RU" sz="1600" dirty="0" err="1" smtClean="0"/>
              <a:t>учасників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14.30 - 14.40	</a:t>
            </a:r>
            <a:r>
              <a:rPr lang="ru-RU" sz="1600" dirty="0" err="1" smtClean="0"/>
              <a:t>Відкриття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Привітальне</a:t>
            </a:r>
            <a:r>
              <a:rPr lang="ru-RU" sz="1600" dirty="0" smtClean="0"/>
              <a:t> слово.</a:t>
            </a:r>
          </a:p>
          <a:p>
            <a:endParaRPr lang="ru-RU" sz="1600" dirty="0" smtClean="0"/>
          </a:p>
          <a:p>
            <a:endParaRPr lang="ru-RU" sz="1600" b="1" dirty="0" smtClean="0"/>
          </a:p>
          <a:p>
            <a:r>
              <a:rPr lang="ru-RU" sz="1600" b="1" dirty="0" err="1" smtClean="0"/>
              <a:t>Геннадій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Васильчук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dirty="0" smtClean="0"/>
              <a:t>доктор </a:t>
            </a:r>
            <a:r>
              <a:rPr lang="ru-RU" sz="1600" dirty="0" err="1"/>
              <a:t>історичних</a:t>
            </a:r>
            <a:r>
              <a:rPr lang="ru-RU" sz="1600" dirty="0"/>
              <a:t> наук, </a:t>
            </a:r>
            <a:r>
              <a:rPr lang="ru-RU" sz="1600" dirty="0" err="1"/>
              <a:t>професор</a:t>
            </a:r>
            <a:r>
              <a:rPr lang="ru-RU" sz="1600" dirty="0"/>
              <a:t>, проректор з </a:t>
            </a:r>
            <a:r>
              <a:rPr lang="ru-RU" sz="1600" dirty="0" err="1"/>
              <a:t>наукової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/>
              <a:t>Ольга Пономаренко</a:t>
            </a:r>
            <a:r>
              <a:rPr lang="ru-RU" sz="1600" dirty="0" smtClean="0"/>
              <a:t> кандидат </a:t>
            </a:r>
            <a:r>
              <a:rPr lang="ru-RU" sz="1600" dirty="0" err="1" smtClean="0"/>
              <a:t>педагогічних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наук,доцент</a:t>
            </a:r>
            <a:r>
              <a:rPr lang="ru-RU" sz="1600" dirty="0" smtClean="0"/>
              <a:t>, декан факультету, </a:t>
            </a:r>
            <a:r>
              <a:rPr lang="ru-RU" sz="1600" dirty="0" err="1" smtClean="0"/>
              <a:t>Заслужений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працівник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освіти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Ольга Дроздова  </a:t>
            </a:r>
            <a:r>
              <a:rPr lang="ru-RU" sz="1600" dirty="0" smtClean="0"/>
              <a:t>Начальник </a:t>
            </a:r>
            <a:r>
              <a:rPr lang="ru-RU" sz="1600" dirty="0" err="1" smtClean="0"/>
              <a:t>відділу</a:t>
            </a:r>
            <a:r>
              <a:rPr lang="ru-RU" sz="1600" dirty="0" smtClean="0"/>
              <a:t> </a:t>
            </a:r>
            <a:r>
              <a:rPr lang="ru-RU" sz="1600" dirty="0" err="1" smtClean="0"/>
              <a:t>оздоровлення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сімейної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гендерної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протидії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 людьми Департаменту </a:t>
            </a:r>
            <a:r>
              <a:rPr lang="ru-RU" sz="1600" dirty="0" err="1" smtClean="0"/>
              <a:t>соціального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захисту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облдержадміністрації</a:t>
            </a:r>
            <a:r>
              <a:rPr lang="ru-RU" sz="1600" dirty="0" smtClean="0"/>
              <a:t> 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1125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err="1" smtClean="0"/>
              <a:t>Огляд</a:t>
            </a:r>
            <a:r>
              <a:rPr lang="ru-RU" sz="1600" b="1" i="1" u="sng" dirty="0" smtClean="0"/>
              <a:t> проблем з </a:t>
            </a:r>
            <a:r>
              <a:rPr lang="ru-RU" sz="1600" b="1" i="1" u="sng" dirty="0" err="1" smtClean="0"/>
              <a:t>виконання</a:t>
            </a:r>
            <a:r>
              <a:rPr lang="ru-RU" sz="1600" b="1" i="1" u="sng" dirty="0" smtClean="0"/>
              <a:t> Закону </a:t>
            </a:r>
            <a:r>
              <a:rPr lang="ru-RU" sz="1600" b="1" i="1" u="sng" dirty="0" err="1" smtClean="0"/>
              <a:t>України</a:t>
            </a:r>
            <a:r>
              <a:rPr lang="ru-RU" sz="1600" b="1" i="1" u="sng" dirty="0" smtClean="0"/>
              <a:t> «Про </a:t>
            </a:r>
            <a:r>
              <a:rPr lang="ru-RU" sz="1600" b="1" i="1" u="sng" dirty="0" err="1" smtClean="0"/>
              <a:t>запобігання</a:t>
            </a:r>
            <a:r>
              <a:rPr lang="ru-RU" sz="1600" b="1" i="1" u="sng" dirty="0" smtClean="0"/>
              <a:t> та </a:t>
            </a:r>
            <a:r>
              <a:rPr lang="ru-RU" sz="1600" b="1" i="1" u="sng" dirty="0" err="1" smtClean="0"/>
              <a:t>протидії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домашньому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насильству</a:t>
            </a:r>
            <a:r>
              <a:rPr lang="ru-RU" sz="1600" b="1" i="1" u="sng" dirty="0" smtClean="0"/>
              <a:t>» та Постанови </a:t>
            </a:r>
            <a:r>
              <a:rPr lang="ru-RU" sz="1600" b="1" i="1" u="sng" dirty="0" err="1" smtClean="0"/>
              <a:t>Кабінету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Міністрів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України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від</a:t>
            </a:r>
            <a:r>
              <a:rPr lang="ru-RU" sz="1600" b="1" i="1" u="sng" dirty="0" smtClean="0"/>
              <a:t> 22 </a:t>
            </a:r>
            <a:r>
              <a:rPr lang="ru-RU" sz="1600" b="1" i="1" u="sng" dirty="0" err="1" smtClean="0"/>
              <a:t>серпня</a:t>
            </a:r>
            <a:r>
              <a:rPr lang="ru-RU" sz="1600" b="1" i="1" u="sng" dirty="0" smtClean="0"/>
              <a:t> 2018 № 658 «Про </a:t>
            </a:r>
            <a:r>
              <a:rPr lang="ru-RU" sz="1600" b="1" i="1" u="sng" dirty="0" err="1" smtClean="0"/>
              <a:t>затвердження</a:t>
            </a:r>
            <a:r>
              <a:rPr lang="ru-RU" sz="1600" b="1" i="1" u="sng" dirty="0" smtClean="0"/>
              <a:t> Порядку </a:t>
            </a:r>
            <a:r>
              <a:rPr lang="ru-RU" sz="1600" b="1" i="1" u="sng" dirty="0" err="1" smtClean="0"/>
              <a:t>взаємодії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суб’єктів</a:t>
            </a:r>
            <a:r>
              <a:rPr lang="ru-RU" sz="1600" b="1" i="1" u="sng" dirty="0" smtClean="0"/>
              <a:t>, </a:t>
            </a:r>
            <a:r>
              <a:rPr lang="ru-RU" sz="1600" b="1" i="1" u="sng" dirty="0" err="1" smtClean="0"/>
              <a:t>що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здійснюють</a:t>
            </a:r>
            <a:r>
              <a:rPr lang="ru-RU" sz="1600" b="1" i="1" u="sng" dirty="0" smtClean="0"/>
              <a:t> заходи у </a:t>
            </a:r>
            <a:r>
              <a:rPr lang="ru-RU" sz="1600" b="1" i="1" u="sng" dirty="0" err="1" smtClean="0"/>
              <a:t>сфері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запобігання</a:t>
            </a:r>
            <a:r>
              <a:rPr lang="ru-RU" sz="1600" b="1" i="1" u="sng" dirty="0" smtClean="0"/>
              <a:t> та </a:t>
            </a:r>
            <a:r>
              <a:rPr lang="ru-RU" sz="1600" b="1" i="1" u="sng" dirty="0" err="1" smtClean="0"/>
              <a:t>протидії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домашнього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насильства</a:t>
            </a:r>
            <a:r>
              <a:rPr lang="ru-RU" sz="1600" b="1" i="1" u="sng" dirty="0" smtClean="0"/>
              <a:t> та/</a:t>
            </a:r>
            <a:r>
              <a:rPr lang="ru-RU" sz="1600" b="1" i="1" u="sng" dirty="0" err="1" smtClean="0"/>
              <a:t>або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насильства</a:t>
            </a:r>
            <a:r>
              <a:rPr lang="ru-RU" sz="1600" b="1" i="1" u="sng" dirty="0" smtClean="0"/>
              <a:t> за </a:t>
            </a:r>
            <a:r>
              <a:rPr lang="ru-RU" sz="1600" b="1" i="1" u="sng" dirty="0" err="1" smtClean="0"/>
              <a:t>ознакою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статі</a:t>
            </a:r>
            <a:r>
              <a:rPr lang="ru-RU" sz="1600" b="1" i="1" u="sng" dirty="0" smtClean="0"/>
              <a:t>»</a:t>
            </a:r>
          </a:p>
          <a:p>
            <a:r>
              <a:rPr lang="ru-RU" sz="1600" dirty="0" err="1" smtClean="0"/>
              <a:t>Запрошені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виступаючі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b="1" dirty="0" err="1" smtClean="0"/>
              <a:t>Євгеній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Токарєв</a:t>
            </a:r>
            <a:r>
              <a:rPr lang="ru-RU" sz="1600" b="1" dirty="0" smtClean="0"/>
              <a:t> </a:t>
            </a:r>
            <a:r>
              <a:rPr lang="ru-RU" sz="1600" dirty="0" smtClean="0"/>
              <a:t>заступник начальника </a:t>
            </a:r>
            <a:r>
              <a:rPr lang="ru-RU" sz="1600" dirty="0" err="1" smtClean="0"/>
              <a:t>відділу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дільничних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офіцерів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превентивної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ГУНП в </a:t>
            </a:r>
            <a:r>
              <a:rPr lang="ru-RU" sz="1600" dirty="0" err="1" smtClean="0"/>
              <a:t>Запорізькій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капітан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поліції</a:t>
            </a:r>
            <a:endParaRPr lang="ru-RU" sz="1600" dirty="0" smtClean="0"/>
          </a:p>
          <a:p>
            <a:r>
              <a:rPr lang="ru-RU" sz="1600" b="1" dirty="0" err="1" smtClean="0"/>
              <a:t>Ірина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Куратченко</a:t>
            </a:r>
            <a:r>
              <a:rPr lang="ru-RU" sz="1600" b="1" dirty="0" smtClean="0"/>
              <a:t> </a:t>
            </a:r>
            <a:r>
              <a:rPr lang="ru-RU" sz="1600" dirty="0" smtClean="0"/>
              <a:t>Голова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ЗОГО «ОПП «</a:t>
            </a:r>
            <a:r>
              <a:rPr lang="ru-RU" sz="1600" dirty="0" err="1" smtClean="0"/>
              <a:t>Взаємодія</a:t>
            </a:r>
            <a:r>
              <a:rPr lang="ru-RU" sz="1600" dirty="0" smtClean="0"/>
              <a:t>», голова </a:t>
            </a:r>
            <a:r>
              <a:rPr lang="ru-RU" sz="1600" dirty="0" err="1" smtClean="0"/>
              <a:t>Коаліції</a:t>
            </a:r>
            <a:r>
              <a:rPr lang="ru-RU" sz="1600" dirty="0" smtClean="0"/>
              <a:t> «</a:t>
            </a:r>
            <a:r>
              <a:rPr lang="ru-RU" sz="1600" dirty="0" err="1" smtClean="0"/>
              <a:t>Запоріжжя</a:t>
            </a:r>
            <a:r>
              <a:rPr lang="ru-RU" sz="1600" dirty="0" smtClean="0"/>
              <a:t> 1325»)</a:t>
            </a:r>
          </a:p>
          <a:p>
            <a:r>
              <a:rPr lang="ru-RU" sz="1600" b="1" dirty="0" err="1" smtClean="0"/>
              <a:t>Ірина</a:t>
            </a:r>
            <a:r>
              <a:rPr lang="ru-RU" sz="1600" b="1" dirty="0" smtClean="0"/>
              <a:t> </a:t>
            </a:r>
            <a:r>
              <a:rPr lang="en-US" sz="1600" b="1" dirty="0" smtClean="0"/>
              <a:t>C</a:t>
            </a:r>
            <a:r>
              <a:rPr lang="ru-RU" sz="1600" b="1" dirty="0" err="1" smtClean="0"/>
              <a:t>ергієнко</a:t>
            </a:r>
            <a:r>
              <a:rPr lang="ru-RU" sz="1600" b="1" dirty="0" smtClean="0"/>
              <a:t> </a:t>
            </a:r>
            <a:r>
              <a:rPr lang="ru-RU" sz="1600" dirty="0" err="1" smtClean="0"/>
              <a:t>т.в.о</a:t>
            </a:r>
            <a:r>
              <a:rPr lang="ru-RU" sz="1600" dirty="0" smtClean="0"/>
              <a:t>. начальника </a:t>
            </a:r>
            <a:r>
              <a:rPr lang="ru-RU" sz="1600" dirty="0" err="1" smtClean="0"/>
              <a:t>відділу</a:t>
            </a:r>
            <a:r>
              <a:rPr lang="ru-RU" sz="1600" dirty="0" smtClean="0"/>
              <a:t> </a:t>
            </a:r>
            <a:r>
              <a:rPr lang="ru-RU" sz="1600" dirty="0" err="1" smtClean="0"/>
              <a:t>зв`язків</a:t>
            </a:r>
            <a:r>
              <a:rPr lang="ru-RU" sz="1600" dirty="0" smtClean="0"/>
              <a:t> з </a:t>
            </a:r>
            <a:r>
              <a:rPr lang="ru-RU" sz="1600" dirty="0" err="1" smtClean="0"/>
              <a:t>громадськістю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патрульної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Запорізькій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Катерина </a:t>
            </a:r>
            <a:r>
              <a:rPr lang="ru-RU" sz="1600" b="1" dirty="0" err="1" smtClean="0"/>
              <a:t>Оксова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відповідальна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організацію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</a:t>
            </a:r>
            <a:r>
              <a:rPr lang="ru-RU" sz="1600" dirty="0" smtClean="0"/>
              <a:t>, з </a:t>
            </a:r>
            <a:r>
              <a:rPr lang="ru-RU" sz="1600" dirty="0" err="1" smtClean="0"/>
              <a:t>реагування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факти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вчинення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домашнього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насильства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патрульної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поліції</a:t>
            </a:r>
            <a:r>
              <a:rPr lang="ru-RU" sz="1600" dirty="0" smtClean="0"/>
              <a:t> ДПП НП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капрал </a:t>
            </a:r>
            <a:r>
              <a:rPr lang="ru-RU" sz="1600" dirty="0" err="1" smtClean="0"/>
              <a:t>поліції</a:t>
            </a:r>
            <a:endParaRPr lang="ru-RU" sz="1600" dirty="0" smtClean="0"/>
          </a:p>
          <a:p>
            <a:r>
              <a:rPr lang="ru-RU" sz="1600" b="1" dirty="0" err="1" smtClean="0"/>
              <a:t>Олександр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Дорокупля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Надія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Попазова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Представники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бригади</a:t>
            </a:r>
            <a:r>
              <a:rPr lang="ru-RU" sz="1600" dirty="0" smtClean="0"/>
              <a:t> УФГЗН (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фундації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здоров’я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35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/>
              <a:t>Формування</a:t>
            </a:r>
            <a:r>
              <a:rPr lang="ru-RU" b="1" i="1" u="sng" dirty="0" smtClean="0"/>
              <a:t> у </a:t>
            </a:r>
            <a:r>
              <a:rPr lang="ru-RU" b="1" i="1" u="sng" dirty="0" err="1" smtClean="0"/>
              <a:t>студентів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професійних</a:t>
            </a:r>
            <a:r>
              <a:rPr lang="ru-RU" b="1" i="1" u="sng" dirty="0" smtClean="0"/>
              <a:t> компетентностей з </a:t>
            </a:r>
          </a:p>
          <a:p>
            <a:r>
              <a:rPr lang="ru-RU" b="1" i="1" u="sng" dirty="0" err="1" smtClean="0"/>
              <a:t>протидії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домашнього</a:t>
            </a:r>
            <a:r>
              <a:rPr lang="ru-RU" b="1" i="1" u="sng" dirty="0" smtClean="0"/>
              <a:t>  </a:t>
            </a:r>
            <a:r>
              <a:rPr lang="ru-RU" b="1" i="1" u="sng" dirty="0" err="1" smtClean="0"/>
              <a:t>насильства</a:t>
            </a:r>
            <a:endParaRPr lang="ru-RU" b="1" i="1" u="sng" dirty="0" smtClean="0"/>
          </a:p>
          <a:p>
            <a:endParaRPr lang="ru-RU" dirty="0" smtClean="0"/>
          </a:p>
          <a:p>
            <a:r>
              <a:rPr lang="ru-RU" dirty="0" err="1" smtClean="0">
                <a:latin typeface="Arial Black" pitchFamily="34" charset="0"/>
              </a:rPr>
              <a:t>Запрошені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виступаючі</a:t>
            </a:r>
            <a:r>
              <a:rPr lang="ru-RU" dirty="0" smtClean="0">
                <a:latin typeface="Arial Black" pitchFamily="34" charset="0"/>
              </a:rPr>
              <a:t>:</a:t>
            </a:r>
          </a:p>
          <a:p>
            <a:endParaRPr lang="ru-RU" dirty="0" smtClean="0"/>
          </a:p>
          <a:p>
            <a:r>
              <a:rPr lang="ru-RU" dirty="0" err="1" smtClean="0"/>
              <a:t>Представництво</a:t>
            </a:r>
            <a:r>
              <a:rPr lang="ru-RU" dirty="0" smtClean="0"/>
              <a:t> факультету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педагогіки</a:t>
            </a:r>
            <a:r>
              <a:rPr lang="ru-RU" dirty="0" smtClean="0"/>
              <a:t> і </a:t>
            </a:r>
            <a:r>
              <a:rPr lang="ru-RU" dirty="0" err="1" smtClean="0"/>
              <a:t>психології</a:t>
            </a:r>
            <a:r>
              <a:rPr lang="ru-RU" dirty="0" smtClean="0"/>
              <a:t> ЗНУ: </a:t>
            </a:r>
          </a:p>
          <a:p>
            <a:r>
              <a:rPr lang="ru-RU" sz="2000" b="1" i="1" dirty="0" smtClean="0"/>
              <a:t>Анна Виноградова, </a:t>
            </a:r>
            <a:r>
              <a:rPr lang="ru-RU" sz="2000" i="1" dirty="0" err="1" smtClean="0"/>
              <a:t>викладач</a:t>
            </a:r>
            <a:endParaRPr lang="ru-RU" sz="2000" b="1" i="1" dirty="0" smtClean="0"/>
          </a:p>
          <a:p>
            <a:r>
              <a:rPr lang="ru-RU" sz="2000" b="1" i="1" dirty="0" err="1" smtClean="0"/>
              <a:t>Тетяна</a:t>
            </a:r>
            <a:r>
              <a:rPr lang="ru-RU" sz="2000" b="1" i="1" dirty="0" smtClean="0"/>
              <a:t> Голованова, </a:t>
            </a:r>
            <a:r>
              <a:rPr lang="ru-RU" sz="2000" i="1" dirty="0" smtClean="0"/>
              <a:t>к</a:t>
            </a:r>
            <a:r>
              <a:rPr lang="ru-RU" sz="2000" dirty="0" smtClean="0"/>
              <a:t>андидат </a:t>
            </a:r>
            <a:r>
              <a:rPr lang="ru-RU" sz="2000" dirty="0" err="1"/>
              <a:t>педагогічних</a:t>
            </a:r>
            <a:r>
              <a:rPr lang="ru-RU" sz="2000" dirty="0"/>
              <a:t> наук, доцент</a:t>
            </a:r>
            <a:endParaRPr lang="ru-RU" sz="2000" b="1" i="1" dirty="0" smtClean="0"/>
          </a:p>
          <a:p>
            <a:r>
              <a:rPr lang="ru-RU" sz="2000" b="1" i="1" dirty="0" err="1" smtClean="0"/>
              <a:t>Наталія</a:t>
            </a:r>
            <a:r>
              <a:rPr lang="ru-RU" sz="2000" b="1" i="1" dirty="0" smtClean="0"/>
              <a:t> Губа, </a:t>
            </a:r>
            <a:r>
              <a:rPr lang="ru-RU" sz="2000" i="1" dirty="0" smtClean="0"/>
              <a:t>кандидат </a:t>
            </a:r>
            <a:r>
              <a:rPr lang="ru-RU" sz="2000" i="1" dirty="0" err="1"/>
              <a:t>психологічних</a:t>
            </a:r>
            <a:r>
              <a:rPr lang="ru-RU" sz="2000" i="1" dirty="0"/>
              <a:t> наук, доцент</a:t>
            </a:r>
            <a:endParaRPr lang="ru-RU" sz="2000" i="1" dirty="0" smtClean="0"/>
          </a:p>
          <a:p>
            <a:r>
              <a:rPr lang="ru-RU" sz="2000" b="1" i="1" dirty="0" err="1" smtClean="0"/>
              <a:t>Олена</a:t>
            </a:r>
            <a:r>
              <a:rPr lang="ru-RU" sz="2000" b="1" i="1" dirty="0" smtClean="0"/>
              <a:t> Лещенко, </a:t>
            </a:r>
            <a:r>
              <a:rPr lang="ru-RU" sz="2000" i="1" dirty="0" smtClean="0"/>
              <a:t>к</a:t>
            </a:r>
            <a:r>
              <a:rPr lang="ru-RU" sz="2000" dirty="0" smtClean="0"/>
              <a:t>андидат </a:t>
            </a:r>
            <a:r>
              <a:rPr lang="ru-RU" sz="2000" dirty="0" err="1"/>
              <a:t>педагогічних</a:t>
            </a:r>
            <a:r>
              <a:rPr lang="ru-RU" sz="2000" dirty="0"/>
              <a:t> наук, </a:t>
            </a:r>
            <a:r>
              <a:rPr lang="ru-RU" sz="2000" dirty="0" smtClean="0"/>
              <a:t>доцент</a:t>
            </a:r>
          </a:p>
          <a:p>
            <a:r>
              <a:rPr lang="ru-RU" sz="2000" b="1" i="1" dirty="0" err="1" smtClean="0"/>
              <a:t>Ірина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Козич</a:t>
            </a:r>
            <a:r>
              <a:rPr lang="ru-RU" sz="2000" b="1" i="1" dirty="0" smtClean="0"/>
              <a:t>, </a:t>
            </a:r>
            <a:r>
              <a:rPr lang="ru-RU" sz="2000" i="1" dirty="0" smtClean="0"/>
              <a:t>к</a:t>
            </a:r>
            <a:r>
              <a:rPr lang="ru-RU" sz="2000" dirty="0" smtClean="0"/>
              <a:t>андидат </a:t>
            </a:r>
            <a:r>
              <a:rPr lang="ru-RU" sz="2000" dirty="0" err="1"/>
              <a:t>педагогічних</a:t>
            </a:r>
            <a:r>
              <a:rPr lang="ru-RU" sz="2000" dirty="0"/>
              <a:t> наук, </a:t>
            </a:r>
            <a:r>
              <a:rPr lang="ru-RU" sz="2000" dirty="0" smtClean="0"/>
              <a:t>доцент</a:t>
            </a:r>
          </a:p>
          <a:p>
            <a:r>
              <a:rPr lang="ru-RU" sz="2000" b="1" i="1" dirty="0"/>
              <a:t>Галина </a:t>
            </a:r>
            <a:r>
              <a:rPr lang="ru-RU" sz="2000" b="1" i="1" dirty="0" err="1"/>
              <a:t>Локарєва</a:t>
            </a:r>
            <a:r>
              <a:rPr lang="ru-RU" sz="2000" b="1" i="1" dirty="0"/>
              <a:t>,  </a:t>
            </a:r>
            <a:r>
              <a:rPr lang="ru-RU" sz="2000" i="1" dirty="0"/>
              <a:t>доктор </a:t>
            </a:r>
            <a:r>
              <a:rPr lang="ru-RU" sz="2000" i="1" dirty="0" err="1"/>
              <a:t>педагогічних</a:t>
            </a:r>
            <a:r>
              <a:rPr lang="ru-RU" sz="2000" i="1" dirty="0"/>
              <a:t> наук </a:t>
            </a:r>
            <a:r>
              <a:rPr lang="ru-RU" sz="2000" i="1" dirty="0" err="1"/>
              <a:t>професор</a:t>
            </a:r>
            <a:endParaRPr lang="ru-RU" sz="2000" i="1" dirty="0"/>
          </a:p>
          <a:p>
            <a:r>
              <a:rPr lang="ru-RU" sz="2000" b="1" i="1" dirty="0" err="1" smtClean="0"/>
              <a:t>Наталія</a:t>
            </a:r>
            <a:r>
              <a:rPr lang="ru-RU" sz="2000" b="1" i="1" dirty="0" smtClean="0"/>
              <a:t> Шевченко, </a:t>
            </a:r>
            <a:r>
              <a:rPr lang="ru-RU" sz="2000" i="1" dirty="0" smtClean="0"/>
              <a:t>д</a:t>
            </a:r>
            <a:r>
              <a:rPr lang="ru-RU" sz="2000" dirty="0" smtClean="0"/>
              <a:t>октор </a:t>
            </a:r>
            <a:r>
              <a:rPr lang="ru-RU" sz="2000" dirty="0" err="1"/>
              <a:t>психологічних</a:t>
            </a:r>
            <a:r>
              <a:rPr lang="ru-RU" sz="2000" dirty="0"/>
              <a:t> наук, </a:t>
            </a:r>
            <a:r>
              <a:rPr lang="ru-RU" sz="2000" dirty="0" err="1"/>
              <a:t>професор</a:t>
            </a:r>
            <a:r>
              <a:rPr lang="ru-RU" sz="2000" dirty="0"/>
              <a:t>, </a:t>
            </a:r>
            <a:r>
              <a:rPr lang="ru-RU" sz="2000" dirty="0" err="1"/>
              <a:t>академік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Академії</a:t>
            </a:r>
            <a:r>
              <a:rPr lang="ru-RU" sz="2000" dirty="0"/>
              <a:t> наук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Відмінник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Заслужений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endParaRPr lang="ru-RU" sz="2000" dirty="0" smtClean="0"/>
          </a:p>
          <a:p>
            <a:endParaRPr lang="ru-RU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983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752528" cy="6383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3650" y="4960719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«ЗУПИНИТЬ НАСИЛЬСТВО!»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2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ҐЕДЗЬ ІРИНИ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</p:spTree>
    <p:extLst>
      <p:ext uri="{BB962C8B-B14F-4D97-AF65-F5344CB8AC3E}">
        <p14:creationId xmlns:p14="http://schemas.microsoft.com/office/powerpoint/2010/main" val="23234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86916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«СТОП ДОМАШНЬОМУ НАСИЛЛЮ»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ШКУРКО ЮЛІЇ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53645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4980373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</a:t>
            </a:r>
            <a:r>
              <a:rPr lang="en-US" sz="1200" b="1" i="1" dirty="0" smtClean="0">
                <a:latin typeface="+mj-lt"/>
                <a:cs typeface="Arial" panose="020B0604020202020204" pitchFamily="34" charset="0"/>
              </a:rPr>
              <a:t>END VIOLENCE AGAINST WOMEN</a:t>
            </a:r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730158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505382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СОЦІАЛЬНИЙ ПЛАКАТ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«БЬЕТ ЗНАЧИТ ЛЮБИТ!?» 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робота студентки 3 курсу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спеціальності «Графічний дизайн»</a:t>
            </a: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Запорізького національного університету</a:t>
            </a:r>
          </a:p>
          <a:p>
            <a:endParaRPr lang="uk-UA" sz="1200" b="1" i="1" dirty="0" smtClean="0">
              <a:latin typeface="+mj-lt"/>
              <a:cs typeface="Arial" panose="020B0604020202020204" pitchFamily="34" charset="0"/>
            </a:endParaRPr>
          </a:p>
          <a:p>
            <a:r>
              <a:rPr lang="uk-UA" sz="1200" b="1" i="1" dirty="0" smtClean="0">
                <a:latin typeface="+mj-lt"/>
                <a:cs typeface="Arial" panose="020B0604020202020204" pitchFamily="34" charset="0"/>
              </a:rPr>
              <a:t>Керівник проєкту Виноградова А.С.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269"/>
            <a:ext cx="4622757" cy="63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833</Words>
  <Application>Microsoft Office PowerPoint</Application>
  <PresentationFormat>Экран (4:3)</PresentationFormat>
  <Paragraphs>206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Круглий стіл</dc:title>
  <dc:creator>Татьяна</dc:creator>
  <cp:lastModifiedBy>Татьяна</cp:lastModifiedBy>
  <cp:revision>33</cp:revision>
  <dcterms:created xsi:type="dcterms:W3CDTF">2019-11-21T10:00:51Z</dcterms:created>
  <dcterms:modified xsi:type="dcterms:W3CDTF">2019-12-16T12:09:02Z</dcterms:modified>
</cp:coreProperties>
</file>