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78497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трійок</a:t>
            </a:r>
            <a:b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Буля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Піфагора</a:t>
            </a:r>
            <a:endParaRPr lang="uk-UA" dirty="0"/>
          </a:p>
        </p:txBody>
      </p:sp>
      <p:pic>
        <p:nvPicPr>
          <p:cNvPr id="1026" name="Picture 2" descr="Рональд Грем сформулював проблему трійок Буля-Піфагора в публікації 1980 року разом із Ердеш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3098810" cy="31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3" t="23088" r="8705" b="48213"/>
          <a:stretch/>
        </p:blipFill>
        <p:spPr bwMode="auto">
          <a:xfrm>
            <a:off x="179512" y="836712"/>
            <a:ext cx="87468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41473" cy="1315274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Проблема трійок </a:t>
            </a:r>
            <a:r>
              <a:rPr lang="uk-UA" b="1" dirty="0" err="1"/>
              <a:t>Буля-Піфагора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0" t="34031" r="32559" b="27550"/>
          <a:stretch/>
        </p:blipFill>
        <p:spPr bwMode="auto">
          <a:xfrm>
            <a:off x="11494" y="1628800"/>
            <a:ext cx="672074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0" t="36269" r="9537" b="13921"/>
          <a:stretch/>
        </p:blipFill>
        <p:spPr bwMode="auto">
          <a:xfrm>
            <a:off x="6516216" y="3861048"/>
            <a:ext cx="2304256" cy="28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31679" r="32343" b="11778"/>
          <a:stretch/>
        </p:blipFill>
        <p:spPr bwMode="auto">
          <a:xfrm>
            <a:off x="251520" y="1628800"/>
            <a:ext cx="62646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2" t="22821" r="9749" b="15246"/>
          <a:stretch/>
        </p:blipFill>
        <p:spPr bwMode="auto">
          <a:xfrm>
            <a:off x="6702024" y="1988840"/>
            <a:ext cx="2294359" cy="35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251" y="620688"/>
            <a:ext cx="6965245" cy="81121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Проблема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34161" r="10466" b="37808"/>
          <a:stretch/>
        </p:blipFill>
        <p:spPr bwMode="auto">
          <a:xfrm>
            <a:off x="107504" y="2132856"/>
            <a:ext cx="8850858" cy="25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t="26989" r="51171" b="65814"/>
          <a:stretch/>
        </p:blipFill>
        <p:spPr bwMode="auto">
          <a:xfrm>
            <a:off x="2771800" y="1412776"/>
            <a:ext cx="3444133" cy="5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t="38167" r="37030" b="53167"/>
          <a:stretch/>
        </p:blipFill>
        <p:spPr bwMode="auto">
          <a:xfrm>
            <a:off x="1763688" y="1336576"/>
            <a:ext cx="5472608" cy="6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33336" r="10480" b="29216"/>
          <a:stretch/>
        </p:blipFill>
        <p:spPr bwMode="auto">
          <a:xfrm>
            <a:off x="98755" y="2276872"/>
            <a:ext cx="88024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18514" r="26536" b="13279"/>
          <a:stretch/>
        </p:blipFill>
        <p:spPr bwMode="auto">
          <a:xfrm>
            <a:off x="171976" y="116632"/>
            <a:ext cx="8648496" cy="634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3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82801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t="24935" r="9102" b="39366"/>
          <a:stretch/>
        </p:blipFill>
        <p:spPr bwMode="auto">
          <a:xfrm>
            <a:off x="179512" y="1124744"/>
            <a:ext cx="86917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21086" r="9495" b="65447"/>
          <a:stretch/>
        </p:blipFill>
        <p:spPr bwMode="auto">
          <a:xfrm>
            <a:off x="136104" y="4149080"/>
            <a:ext cx="8748464" cy="128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36155" r="9495" b="29565"/>
          <a:stretch/>
        </p:blipFill>
        <p:spPr bwMode="auto">
          <a:xfrm>
            <a:off x="251520" y="1556792"/>
            <a:ext cx="8640960" cy="275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t="18986" r="7921" b="15566"/>
          <a:stretch/>
        </p:blipFill>
        <p:spPr bwMode="auto">
          <a:xfrm>
            <a:off x="26775" y="548680"/>
            <a:ext cx="8816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3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и">
  <a:themeElements>
    <a:clrScheme name="Основи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снови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</TotalTime>
  <Words>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Основи</vt:lpstr>
      <vt:lpstr>Проблема трійок  Буля — Піфагора</vt:lpstr>
      <vt:lpstr>Проблема трійок Буля-Піфагора</vt:lpstr>
      <vt:lpstr>Проблема</vt:lpstr>
      <vt:lpstr>Проблема</vt:lpstr>
      <vt:lpstr>Презентация PowerPoint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трійок  Буля — Піфагора</dc:title>
  <dc:creator>rozumniki</dc:creator>
  <cp:lastModifiedBy>user</cp:lastModifiedBy>
  <cp:revision>4</cp:revision>
  <dcterms:created xsi:type="dcterms:W3CDTF">2020-10-29T08:33:51Z</dcterms:created>
  <dcterms:modified xsi:type="dcterms:W3CDTF">2020-10-29T13:30:28Z</dcterms:modified>
</cp:coreProperties>
</file>