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C1F3D1-7B58-40F0-8D34-A2ECCA8F6F24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A0A1F1-87B3-4529-8B58-D2B089C7FD1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Реклама та піар в освітній галузі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презентація</a:t>
            </a: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1" y="336406"/>
            <a:ext cx="26479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48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2523067"/>
            <a:ext cx="11416146" cy="4196388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US" b="1" i="1" dirty="0"/>
              <a:t>PR-</a:t>
            </a:r>
            <a:r>
              <a:rPr lang="ru-RU" b="1" i="1" dirty="0"/>
              <a:t>ТЕХНОЛОГІЇ ТА РЕКЛАМА В ОСВІТІ</a:t>
            </a:r>
            <a:endParaRPr lang="ru-RU" dirty="0"/>
          </a:p>
          <a:p>
            <a:pPr fontAlgn="base"/>
            <a:r>
              <a:rPr lang="ru-RU" dirty="0"/>
              <a:t>      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документознавства</a:t>
            </a:r>
            <a:r>
              <a:rPr lang="ru-RU" dirty="0"/>
              <a:t> та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обов’язкове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та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en-US" dirty="0"/>
              <a:t>Public Relations (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r>
              <a:rPr lang="ru-RU" dirty="0"/>
              <a:t>) та </a:t>
            </a:r>
            <a:r>
              <a:rPr lang="ru-RU" dirty="0" err="1"/>
              <a:t>реклами</a:t>
            </a:r>
            <a:r>
              <a:rPr lang="ru-RU" dirty="0"/>
              <a:t>. І перше, і друге є </a:t>
            </a:r>
            <a:r>
              <a:rPr lang="ru-RU" dirty="0" err="1"/>
              <a:t>специфічними</a:t>
            </a:r>
            <a:r>
              <a:rPr lang="ru-RU" dirty="0"/>
              <a:t> </a:t>
            </a:r>
            <a:r>
              <a:rPr lang="ru-RU" dirty="0" err="1"/>
              <a:t>різновидами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затребуваними</a:t>
            </a:r>
            <a:r>
              <a:rPr lang="ru-RU" dirty="0"/>
              <a:t> у ХХІ </a:t>
            </a:r>
            <a:r>
              <a:rPr lang="ru-RU" dirty="0" err="1"/>
              <a:t>столітті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інформаційна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з </a:t>
            </a:r>
            <a:r>
              <a:rPr lang="ru-RU" dirty="0" err="1"/>
              <a:t>презентації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 на ринку.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актуальним</a:t>
            </a:r>
            <a:r>
              <a:rPr lang="ru-RU" dirty="0"/>
              <a:t> є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технологій</a:t>
            </a:r>
            <a:r>
              <a:rPr lang="ru-RU" dirty="0"/>
              <a:t> та </a:t>
            </a:r>
            <a:r>
              <a:rPr lang="ru-RU" dirty="0" err="1"/>
              <a:t>реклами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з одного боку,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документно-інформаційних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у </a:t>
            </a:r>
            <a:r>
              <a:rPr lang="ru-RU" dirty="0" err="1"/>
              <a:t>навчальних</a:t>
            </a:r>
            <a:r>
              <a:rPr lang="ru-RU" dirty="0"/>
              <a:t> закладах,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університету</a:t>
            </a:r>
            <a:r>
              <a:rPr lang="ru-RU" dirty="0"/>
              <a:t>, де </a:t>
            </a:r>
            <a:r>
              <a:rPr lang="ru-RU" dirty="0" err="1"/>
              <a:t>навчається</a:t>
            </a:r>
            <a:r>
              <a:rPr lang="ru-RU" dirty="0"/>
              <a:t> студент, а з </a:t>
            </a:r>
            <a:r>
              <a:rPr lang="ru-RU" dirty="0" err="1"/>
              <a:t>іншого</a:t>
            </a:r>
            <a:r>
              <a:rPr lang="ru-RU" dirty="0"/>
              <a:t> –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 для </a:t>
            </a:r>
            <a:r>
              <a:rPr lang="ru-RU" dirty="0" err="1"/>
              <a:t>цілеспрямованого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працюючи</a:t>
            </a:r>
            <a:r>
              <a:rPr lang="ru-RU" dirty="0"/>
              <a:t> в </a:t>
            </a:r>
            <a:r>
              <a:rPr lang="ru-RU" dirty="0" err="1"/>
              <a:t>комерційному</a:t>
            </a:r>
            <a:r>
              <a:rPr lang="ru-RU" dirty="0"/>
              <a:t>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інформаційно-аналітичній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диплому про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. </a:t>
            </a:r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Анотація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89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2757" y="858982"/>
            <a:ext cx="9877777" cy="526718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  </a:t>
            </a:r>
            <a:r>
              <a:rPr lang="ru-RU" dirty="0" err="1"/>
              <a:t>Теоретичне</a:t>
            </a:r>
            <a:r>
              <a:rPr lang="ru-RU" dirty="0"/>
              <a:t> </a:t>
            </a:r>
            <a:r>
              <a:rPr lang="ru-RU" dirty="0" err="1"/>
              <a:t>осмислення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в рамках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оволодіти</a:t>
            </a:r>
            <a:r>
              <a:rPr lang="ru-RU" dirty="0"/>
              <a:t> такими </a:t>
            </a:r>
            <a:r>
              <a:rPr lang="ru-RU" dirty="0" err="1"/>
              <a:t>вміннями</a:t>
            </a:r>
            <a:r>
              <a:rPr lang="ru-RU" dirty="0"/>
              <a:t>, як: </a:t>
            </a:r>
            <a:r>
              <a:rPr lang="ru-RU" dirty="0" err="1"/>
              <a:t>встановлювати</a:t>
            </a:r>
            <a:r>
              <a:rPr lang="ru-RU" dirty="0"/>
              <a:t> та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; </a:t>
            </a:r>
            <a:r>
              <a:rPr lang="ru-RU" dirty="0" err="1"/>
              <a:t>підпорядковувати</a:t>
            </a:r>
            <a:r>
              <a:rPr lang="ru-RU" dirty="0"/>
              <a:t> та </a:t>
            </a:r>
            <a:r>
              <a:rPr lang="ru-RU" dirty="0" err="1"/>
              <a:t>відтворювати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; </a:t>
            </a:r>
            <a:r>
              <a:rPr lang="ru-RU" dirty="0" err="1"/>
              <a:t>орієнтуватись</a:t>
            </a:r>
            <a:r>
              <a:rPr lang="ru-RU" dirty="0"/>
              <a:t> на ринку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; практично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технологію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та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en-US" dirty="0"/>
              <a:t>PR </a:t>
            </a:r>
            <a:r>
              <a:rPr lang="ru-RU" dirty="0"/>
              <a:t>в </a:t>
            </a:r>
            <a:r>
              <a:rPr lang="ru-RU" dirty="0" err="1"/>
              <a:t>установі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: </a:t>
            </a:r>
            <a:r>
              <a:rPr lang="ru-RU" dirty="0" err="1"/>
              <a:t>планувати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маркетингової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та </a:t>
            </a:r>
            <a:r>
              <a:rPr lang="ru-RU" dirty="0" err="1"/>
              <a:t>поточної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інформаційній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; </a:t>
            </a:r>
            <a:r>
              <a:rPr lang="ru-RU" dirty="0" err="1"/>
              <a:t>планувати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en-US" dirty="0"/>
              <a:t>PR; </a:t>
            </a:r>
            <a:r>
              <a:rPr lang="ru-RU" dirty="0" err="1"/>
              <a:t>організовувати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рекламними</a:t>
            </a:r>
            <a:r>
              <a:rPr lang="ru-RU" dirty="0"/>
              <a:t> документами на </a:t>
            </a:r>
            <a:r>
              <a:rPr lang="ru-RU" dirty="0" err="1"/>
              <a:t>підприємстві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розвивати</a:t>
            </a:r>
            <a:r>
              <a:rPr lang="ru-RU" dirty="0"/>
              <a:t> у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; </a:t>
            </a:r>
            <a:r>
              <a:rPr lang="ru-RU" dirty="0" err="1"/>
              <a:t>самодисципліни</a:t>
            </a:r>
            <a:r>
              <a:rPr lang="ru-RU" dirty="0"/>
              <a:t>; оперативного </a:t>
            </a:r>
            <a:r>
              <a:rPr lang="ru-RU" dirty="0" err="1"/>
              <a:t>реагування</a:t>
            </a:r>
            <a:r>
              <a:rPr lang="ru-RU" dirty="0"/>
              <a:t> та </a:t>
            </a:r>
            <a:r>
              <a:rPr lang="ru-RU" dirty="0" err="1"/>
              <a:t>диспетчеризації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членами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, </a:t>
            </a:r>
            <a:r>
              <a:rPr lang="ru-RU" dirty="0" err="1"/>
              <a:t>самопрезентації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в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32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25" y="886691"/>
            <a:ext cx="8377248" cy="490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742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15</Words>
  <Application>Microsoft Office PowerPoint</Application>
  <PresentationFormat>Произвольный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Реклама та піар в освітній галузі</vt:lpstr>
      <vt:lpstr>Анотація курсу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Екологічний ПР</dc:title>
  <dc:creator>admin</dc:creator>
  <cp:lastModifiedBy>Admin</cp:lastModifiedBy>
  <cp:revision>8</cp:revision>
  <dcterms:created xsi:type="dcterms:W3CDTF">2020-11-22T16:40:38Z</dcterms:created>
  <dcterms:modified xsi:type="dcterms:W3CDTF">2020-11-23T05:54:20Z</dcterms:modified>
</cp:coreProperties>
</file>