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264DF0-4F54-482D-85FF-90F4271AF954}" v="9" dt="2018-11-30T08:01:30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3EE5192-4782-4ECB-902B-4992E3E6CE76}"/>
    <pc:docChg chg="modSld">
      <pc:chgData name="" userId="" providerId="" clId="Web-{03EE5192-4782-4ECB-902B-4992E3E6CE76}" dt="2018-11-30T08:58:10.712" v="0"/>
      <pc:docMkLst>
        <pc:docMk/>
      </pc:docMkLst>
      <pc:sldChg chg="delSp">
        <pc:chgData name="" userId="" providerId="" clId="Web-{03EE5192-4782-4ECB-902B-4992E3E6CE76}" dt="2018-11-30T08:58:10.712" v="0"/>
        <pc:sldMkLst>
          <pc:docMk/>
          <pc:sldMk cId="2526593619" sldId="256"/>
        </pc:sldMkLst>
        <pc:spChg chg="del">
          <ac:chgData name="" userId="" providerId="" clId="Web-{03EE5192-4782-4ECB-902B-4992E3E6CE76}" dt="2018-11-30T08:58:10.712" v="0"/>
          <ac:spMkLst>
            <pc:docMk/>
            <pc:sldMk cId="2526593619" sldId="256"/>
            <ac:spMk id="3" creationId="{00000000-0000-0000-0000-000000000000}"/>
          </ac:spMkLst>
        </pc:spChg>
      </pc:sldChg>
    </pc:docChg>
  </pc:docChgLst>
  <pc:docChgLst>
    <pc:chgData name="Майя Черкас" userId="cd3a546b4a9d452f" providerId="Windows Live" clId="Web-{03EE5192-4782-4ECB-902B-4992E3E6CE76}"/>
    <pc:docChg chg="modSld modMainMaster">
      <pc:chgData name="Майя Черкас" userId="cd3a546b4a9d452f" providerId="Windows Live" clId="Web-{03EE5192-4782-4ECB-902B-4992E3E6CE76}" dt="2018-11-30T09:16:15.788" v="1152"/>
      <pc:docMkLst>
        <pc:docMk/>
      </pc:docMkLst>
      <pc:sldChg chg="modTransition">
        <pc:chgData name="Майя Черкас" userId="cd3a546b4a9d452f" providerId="Windows Live" clId="Web-{03EE5192-4782-4ECB-902B-4992E3E6CE76}" dt="2018-11-30T09:16:15.788" v="1152"/>
        <pc:sldMkLst>
          <pc:docMk/>
          <pc:sldMk cId="2526593619" sldId="256"/>
        </pc:sldMkLst>
      </pc:sldChg>
      <pc:sldChg chg="modSp modTransition">
        <pc:chgData name="Майя Черкас" userId="cd3a546b4a9d452f" providerId="Windows Live" clId="Web-{03EE5192-4782-4ECB-902B-4992E3E6CE76}" dt="2018-11-30T09:16:15.788" v="1152"/>
        <pc:sldMkLst>
          <pc:docMk/>
          <pc:sldMk cId="3660382717" sldId="257"/>
        </pc:sldMkLst>
        <pc:spChg chg="mod">
          <ac:chgData name="Майя Черкас" userId="cd3a546b4a9d452f" providerId="Windows Live" clId="Web-{03EE5192-4782-4ECB-902B-4992E3E6CE76}" dt="2018-11-30T09:13:47.911" v="956" actId="20577"/>
          <ac:spMkLst>
            <pc:docMk/>
            <pc:sldMk cId="3660382717" sldId="257"/>
            <ac:spMk id="2" creationId="{F642DF69-B84D-4070-94D7-4211C707F53D}"/>
          </ac:spMkLst>
        </pc:spChg>
        <pc:spChg chg="mod">
          <ac:chgData name="Майя Черкас" userId="cd3a546b4a9d452f" providerId="Windows Live" clId="Web-{03EE5192-4782-4ECB-902B-4992E3E6CE76}" dt="2018-11-30T09:16:12.413" v="1149" actId="20577"/>
          <ac:spMkLst>
            <pc:docMk/>
            <pc:sldMk cId="3660382717" sldId="257"/>
            <ac:spMk id="3" creationId="{D8C502F3-058F-4363-A8ED-F8DA190871C6}"/>
          </ac:spMkLst>
        </pc:spChg>
      </pc:sldChg>
      <pc:sldChg chg="modTransition">
        <pc:chgData name="Майя Черкас" userId="cd3a546b4a9d452f" providerId="Windows Live" clId="Web-{03EE5192-4782-4ECB-902B-4992E3E6CE76}" dt="2018-11-30T09:16:15.788" v="1152"/>
        <pc:sldMkLst>
          <pc:docMk/>
          <pc:sldMk cId="3983587524" sldId="258"/>
        </pc:sldMkLst>
      </pc:sldChg>
      <pc:sldChg chg="modTransition">
        <pc:chgData name="Майя Черкас" userId="cd3a546b4a9d452f" providerId="Windows Live" clId="Web-{03EE5192-4782-4ECB-902B-4992E3E6CE76}" dt="2018-11-30T09:16:15.788" v="1152"/>
        <pc:sldMkLst>
          <pc:docMk/>
          <pc:sldMk cId="643759460" sldId="259"/>
        </pc:sldMkLst>
      </pc:sldChg>
      <pc:sldChg chg="modTransition">
        <pc:chgData name="Майя Черкас" userId="cd3a546b4a9d452f" providerId="Windows Live" clId="Web-{03EE5192-4782-4ECB-902B-4992E3E6CE76}" dt="2018-11-30T09:16:15.788" v="1152"/>
        <pc:sldMkLst>
          <pc:docMk/>
          <pc:sldMk cId="271978761" sldId="260"/>
        </pc:sldMkLst>
      </pc:sldChg>
      <pc:sldChg chg="modTransition">
        <pc:chgData name="Майя Черкас" userId="cd3a546b4a9d452f" providerId="Windows Live" clId="Web-{03EE5192-4782-4ECB-902B-4992E3E6CE76}" dt="2018-11-30T09:16:15.788" v="1152"/>
        <pc:sldMkLst>
          <pc:docMk/>
          <pc:sldMk cId="1508760439" sldId="261"/>
        </pc:sldMkLst>
      </pc:sldChg>
      <pc:sldChg chg="modTransition">
        <pc:chgData name="Майя Черкас" userId="cd3a546b4a9d452f" providerId="Windows Live" clId="Web-{03EE5192-4782-4ECB-902B-4992E3E6CE76}" dt="2018-11-30T09:16:15.788" v="1152"/>
        <pc:sldMkLst>
          <pc:docMk/>
          <pc:sldMk cId="2826359999" sldId="262"/>
        </pc:sldMkLst>
      </pc:sldChg>
      <pc:sldChg chg="modTransition">
        <pc:chgData name="Майя Черкас" userId="cd3a546b4a9d452f" providerId="Windows Live" clId="Web-{03EE5192-4782-4ECB-902B-4992E3E6CE76}" dt="2018-11-30T09:16:15.788" v="1152"/>
        <pc:sldMkLst>
          <pc:docMk/>
          <pc:sldMk cId="1683651043" sldId="263"/>
        </pc:sldMkLst>
      </pc:sldChg>
      <pc:sldChg chg="modSp modTransition">
        <pc:chgData name="Майя Черкас" userId="cd3a546b4a9d452f" providerId="Windows Live" clId="Web-{03EE5192-4782-4ECB-902B-4992E3E6CE76}" dt="2018-11-30T09:16:15.788" v="1152"/>
        <pc:sldMkLst>
          <pc:docMk/>
          <pc:sldMk cId="371574153" sldId="264"/>
        </pc:sldMkLst>
        <pc:spChg chg="mod">
          <ac:chgData name="Майя Черкас" userId="cd3a546b4a9d452f" providerId="Windows Live" clId="Web-{03EE5192-4782-4ECB-902B-4992E3E6CE76}" dt="2018-11-30T09:03:01.888" v="270" actId="20577"/>
          <ac:spMkLst>
            <pc:docMk/>
            <pc:sldMk cId="371574153" sldId="264"/>
            <ac:spMk id="3" creationId="{7290EBCC-89EB-4B78-B3A4-8912544698C1}"/>
          </ac:spMkLst>
        </pc:spChg>
      </pc:sldChg>
      <pc:sldChg chg="modSp modTransition">
        <pc:chgData name="Майя Черкас" userId="cd3a546b4a9d452f" providerId="Windows Live" clId="Web-{03EE5192-4782-4ECB-902B-4992E3E6CE76}" dt="2018-11-30T09:16:15.788" v="1152"/>
        <pc:sldMkLst>
          <pc:docMk/>
          <pc:sldMk cId="1076113583" sldId="265"/>
        </pc:sldMkLst>
        <pc:spChg chg="mod">
          <ac:chgData name="Майя Черкас" userId="cd3a546b4a9d452f" providerId="Windows Live" clId="Web-{03EE5192-4782-4ECB-902B-4992E3E6CE76}" dt="2018-11-30T09:07:38.406" v="536" actId="20577"/>
          <ac:spMkLst>
            <pc:docMk/>
            <pc:sldMk cId="1076113583" sldId="265"/>
            <ac:spMk id="3" creationId="{8C16F727-A388-4493-8B9A-AEE21CF1AD8F}"/>
          </ac:spMkLst>
        </pc:spChg>
      </pc:sldChg>
      <pc:sldChg chg="modSp modTransition">
        <pc:chgData name="Майя Черкас" userId="cd3a546b4a9d452f" providerId="Windows Live" clId="Web-{03EE5192-4782-4ECB-902B-4992E3E6CE76}" dt="2018-11-30T09:16:15.788" v="1152"/>
        <pc:sldMkLst>
          <pc:docMk/>
          <pc:sldMk cId="3082789087" sldId="266"/>
        </pc:sldMkLst>
        <pc:spChg chg="mod">
          <ac:chgData name="Майя Черкас" userId="cd3a546b4a9d452f" providerId="Windows Live" clId="Web-{03EE5192-4782-4ECB-902B-4992E3E6CE76}" dt="2018-11-30T09:08:00.672" v="548" actId="20577"/>
          <ac:spMkLst>
            <pc:docMk/>
            <pc:sldMk cId="3082789087" sldId="266"/>
            <ac:spMk id="2" creationId="{D0599E60-9E6D-47F2-B0B7-7FD6A9522F5A}"/>
          </ac:spMkLst>
        </pc:spChg>
        <pc:spChg chg="mod">
          <ac:chgData name="Майя Черкас" userId="cd3a546b4a9d452f" providerId="Windows Live" clId="Web-{03EE5192-4782-4ECB-902B-4992E3E6CE76}" dt="2018-11-30T09:13:38.411" v="952" actId="20577"/>
          <ac:spMkLst>
            <pc:docMk/>
            <pc:sldMk cId="3082789087" sldId="266"/>
            <ac:spMk id="3" creationId="{E461C064-132C-4D75-ACB2-C951BFAC1B14}"/>
          </ac:spMkLst>
        </pc:spChg>
      </pc:sldChg>
      <pc:sldMasterChg chg="modTransition modSldLayout">
        <pc:chgData name="Майя Черкас" userId="cd3a546b4a9d452f" providerId="Windows Live" clId="Web-{03EE5192-4782-4ECB-902B-4992E3E6CE76}" dt="2018-11-30T09:16:15.788" v="1152"/>
        <pc:sldMasterMkLst>
          <pc:docMk/>
          <pc:sldMasterMk cId="0" sldId="2147483648"/>
        </pc:sldMasterMkLst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60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63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64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65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67"/>
          </pc:sldLayoutMkLst>
        </pc:sldLayoutChg>
        <pc:sldLayoutChg chg="modTransition">
          <pc:chgData name="Майя Черкас" userId="cd3a546b4a9d452f" providerId="Windows Live" clId="Web-{03EE5192-4782-4ECB-902B-4992E3E6CE76}" dt="2018-11-30T09:16:15.788" v="1152"/>
          <pc:sldLayoutMkLst>
            <pc:docMk/>
            <pc:sldMasterMk cId="0" sldId="2147483648"/>
            <pc:sldLayoutMk cId="0" sldId="2147483668"/>
          </pc:sldLayoutMkLst>
        </pc:sldLayoutChg>
      </pc:sldMasterChg>
    </pc:docChg>
  </pc:docChgLst>
  <pc:docChgLst>
    <pc:chgData name="Майя Черкас" userId="cd3a546b4a9d452f" providerId="Windows Live" clId="Web-{FC264DF0-4F54-482D-85FF-90F4271AF954}"/>
    <pc:docChg chg="addSld modSld">
      <pc:chgData name="Майя Черкас" userId="cd3a546b4a9d452f" providerId="Windows Live" clId="Web-{FC264DF0-4F54-482D-85FF-90F4271AF954}" dt="2018-11-30T08:18:19.290" v="463" actId="14100"/>
      <pc:docMkLst>
        <pc:docMk/>
      </pc:docMkLst>
      <pc:sldChg chg="modSp">
        <pc:chgData name="Майя Черкас" userId="cd3a546b4a9d452f" providerId="Windows Live" clId="Web-{FC264DF0-4F54-482D-85FF-90F4271AF954}" dt="2018-11-30T07:54:36.619" v="78" actId="20577"/>
        <pc:sldMkLst>
          <pc:docMk/>
          <pc:sldMk cId="2526593619" sldId="256"/>
        </pc:sldMkLst>
        <pc:spChg chg="mod">
          <ac:chgData name="Майя Черкас" userId="cd3a546b4a9d452f" providerId="Windows Live" clId="Web-{FC264DF0-4F54-482D-85FF-90F4271AF954}" dt="2018-11-30T07:53:51.806" v="24" actId="20577"/>
          <ac:spMkLst>
            <pc:docMk/>
            <pc:sldMk cId="2526593619" sldId="256"/>
            <ac:spMk id="2" creationId="{00000000-0000-0000-0000-000000000000}"/>
          </ac:spMkLst>
        </pc:spChg>
        <pc:spChg chg="mod">
          <ac:chgData name="Майя Черкас" userId="cd3a546b4a9d452f" providerId="Windows Live" clId="Web-{FC264DF0-4F54-482D-85FF-90F4271AF954}" dt="2018-11-30T07:54:36.619" v="78" actId="20577"/>
          <ac:spMkLst>
            <pc:docMk/>
            <pc:sldMk cId="2526593619" sldId="256"/>
            <ac:spMk id="3" creationId="{00000000-0000-0000-0000-000000000000}"/>
          </ac:spMkLst>
        </pc:spChg>
      </pc:sldChg>
      <pc:sldChg chg="modSp new">
        <pc:chgData name="Майя Черкас" userId="cd3a546b4a9d452f" providerId="Windows Live" clId="Web-{FC264DF0-4F54-482D-85FF-90F4271AF954}" dt="2018-11-30T07:55:03.103" v="86" actId="20577"/>
        <pc:sldMkLst>
          <pc:docMk/>
          <pc:sldMk cId="3660382717" sldId="257"/>
        </pc:sldMkLst>
        <pc:spChg chg="mod">
          <ac:chgData name="Майя Черкас" userId="cd3a546b4a9d452f" providerId="Windows Live" clId="Web-{FC264DF0-4F54-482D-85FF-90F4271AF954}" dt="2018-11-30T07:55:03.103" v="86" actId="20577"/>
          <ac:spMkLst>
            <pc:docMk/>
            <pc:sldMk cId="3660382717" sldId="257"/>
            <ac:spMk id="2" creationId="{F642DF69-B84D-4070-94D7-4211C707F53D}"/>
          </ac:spMkLst>
        </pc:spChg>
      </pc:sldChg>
      <pc:sldChg chg="addSp delSp modSp new mod setBg">
        <pc:chgData name="Майя Черкас" userId="cd3a546b4a9d452f" providerId="Windows Live" clId="Web-{FC264DF0-4F54-482D-85FF-90F4271AF954}" dt="2018-11-30T08:02:27.811" v="169" actId="20577"/>
        <pc:sldMkLst>
          <pc:docMk/>
          <pc:sldMk cId="3983587524" sldId="258"/>
        </pc:sldMkLst>
        <pc:spChg chg="mod">
          <ac:chgData name="Майя Черкас" userId="cd3a546b4a9d452f" providerId="Windows Live" clId="Web-{FC264DF0-4F54-482D-85FF-90F4271AF954}" dt="2018-11-30T08:02:19.780" v="166" actId="20577"/>
          <ac:spMkLst>
            <pc:docMk/>
            <pc:sldMk cId="3983587524" sldId="258"/>
            <ac:spMk id="2" creationId="{0B8753E0-DA61-4A44-A505-710563E77103}"/>
          </ac:spMkLst>
        </pc:spChg>
        <pc:spChg chg="mod">
          <ac:chgData name="Майя Черкас" userId="cd3a546b4a9d452f" providerId="Windows Live" clId="Web-{FC264DF0-4F54-482D-85FF-90F4271AF954}" dt="2018-11-30T08:02:27.811" v="169" actId="20577"/>
          <ac:spMkLst>
            <pc:docMk/>
            <pc:sldMk cId="3983587524" sldId="258"/>
            <ac:spMk id="3" creationId="{BA88EB28-D6E1-4A18-94CE-FE02D5EF2F28}"/>
          </ac:spMkLst>
        </pc:spChg>
        <pc:spChg chg="add del">
          <ac:chgData name="Майя Черкас" userId="cd3a546b4a9d452f" providerId="Windows Live" clId="Web-{FC264DF0-4F54-482D-85FF-90F4271AF954}" dt="2018-11-30T08:01:34.498" v="158"/>
          <ac:spMkLst>
            <pc:docMk/>
            <pc:sldMk cId="3983587524" sldId="258"/>
            <ac:spMk id="11" creationId="{ED10CF64-F588-4794-80E9-12CBA1784939}"/>
          </ac:spMkLst>
        </pc:spChg>
        <pc:picChg chg="add del mod ord">
          <ac:chgData name="Майя Черкас" userId="cd3a546b4a9d452f" providerId="Windows Live" clId="Web-{FC264DF0-4F54-482D-85FF-90F4271AF954}" dt="2018-11-30T08:01:39.983" v="159"/>
          <ac:picMkLst>
            <pc:docMk/>
            <pc:sldMk cId="3983587524" sldId="258"/>
            <ac:picMk id="4" creationId="{7739BF60-30BA-4B49-989B-4ED84EBE97A1}"/>
          </ac:picMkLst>
        </pc:picChg>
        <pc:picChg chg="add mod">
          <ac:chgData name="Майя Черкас" userId="cd3a546b4a9d452f" providerId="Windows Live" clId="Web-{FC264DF0-4F54-482D-85FF-90F4271AF954}" dt="2018-11-30T08:02:06.498" v="161"/>
          <ac:picMkLst>
            <pc:docMk/>
            <pc:sldMk cId="3983587524" sldId="258"/>
            <ac:picMk id="6" creationId="{AAC82DBF-B1F4-4C20-9F95-3EC2DF34BAF8}"/>
          </ac:picMkLst>
        </pc:picChg>
        <pc:picChg chg="add del">
          <ac:chgData name="Майя Черкас" userId="cd3a546b4a9d452f" providerId="Windows Live" clId="Web-{FC264DF0-4F54-482D-85FF-90F4271AF954}" dt="2018-11-30T08:01:34.498" v="158"/>
          <ac:picMkLst>
            <pc:docMk/>
            <pc:sldMk cId="3983587524" sldId="258"/>
            <ac:picMk id="9" creationId="{0C8B7D16-051E-4562-B872-ABF369C457CA}"/>
          </ac:picMkLst>
        </pc:picChg>
      </pc:sldChg>
      <pc:sldChg chg="modSp new">
        <pc:chgData name="Майя Черкас" userId="cd3a546b4a9d452f" providerId="Windows Live" clId="Web-{FC264DF0-4F54-482D-85FF-90F4271AF954}" dt="2018-11-30T08:03:54.218" v="188" actId="20577"/>
        <pc:sldMkLst>
          <pc:docMk/>
          <pc:sldMk cId="643759460" sldId="259"/>
        </pc:sldMkLst>
        <pc:spChg chg="mod">
          <ac:chgData name="Майя Черкас" userId="cd3a546b4a9d452f" providerId="Windows Live" clId="Web-{FC264DF0-4F54-482D-85FF-90F4271AF954}" dt="2018-11-30T08:03:54.218" v="188" actId="20577"/>
          <ac:spMkLst>
            <pc:docMk/>
            <pc:sldMk cId="643759460" sldId="259"/>
            <ac:spMk id="2" creationId="{F091AE85-D216-45A5-B9C4-20E1B40FE781}"/>
          </ac:spMkLst>
        </pc:spChg>
        <pc:spChg chg="mod">
          <ac:chgData name="Майя Черкас" userId="cd3a546b4a9d452f" providerId="Windows Live" clId="Web-{FC264DF0-4F54-482D-85FF-90F4271AF954}" dt="2018-11-30T08:03:40.703" v="183" actId="20577"/>
          <ac:spMkLst>
            <pc:docMk/>
            <pc:sldMk cId="643759460" sldId="259"/>
            <ac:spMk id="3" creationId="{42FA3BC6-B50A-4F8D-9389-BD39080FF52F}"/>
          </ac:spMkLst>
        </pc:spChg>
      </pc:sldChg>
      <pc:sldChg chg="addSp delSp modSp new">
        <pc:chgData name="Майя Черкас" userId="cd3a546b4a9d452f" providerId="Windows Live" clId="Web-{FC264DF0-4F54-482D-85FF-90F4271AF954}" dt="2018-11-30T08:07:09.720" v="235" actId="20577"/>
        <pc:sldMkLst>
          <pc:docMk/>
          <pc:sldMk cId="271978761" sldId="260"/>
        </pc:sldMkLst>
        <pc:spChg chg="mod">
          <ac:chgData name="Майя Черкас" userId="cd3a546b4a9d452f" providerId="Windows Live" clId="Web-{FC264DF0-4F54-482D-85FF-90F4271AF954}" dt="2018-11-30T08:06:15.110" v="218" actId="20577"/>
          <ac:spMkLst>
            <pc:docMk/>
            <pc:sldMk cId="271978761" sldId="260"/>
            <ac:spMk id="2" creationId="{24A5DFE9-1DBA-421D-AB36-A5B401BF9D6A}"/>
          </ac:spMkLst>
        </pc:spChg>
        <pc:spChg chg="del">
          <ac:chgData name="Майя Черкас" userId="cd3a546b4a9d452f" providerId="Windows Live" clId="Web-{FC264DF0-4F54-482D-85FF-90F4271AF954}" dt="2018-11-30T08:04:37.938" v="204"/>
          <ac:spMkLst>
            <pc:docMk/>
            <pc:sldMk cId="271978761" sldId="260"/>
            <ac:spMk id="3" creationId="{7DFF7D09-7812-4117-9126-A40230D22FFD}"/>
          </ac:spMkLst>
        </pc:spChg>
        <pc:spChg chg="add mod">
          <ac:chgData name="Майя Черкас" userId="cd3a546b4a9d452f" providerId="Windows Live" clId="Web-{FC264DF0-4F54-482D-85FF-90F4271AF954}" dt="2018-11-30T08:06:46.080" v="222" actId="20577"/>
          <ac:spMkLst>
            <pc:docMk/>
            <pc:sldMk cId="271978761" sldId="260"/>
            <ac:spMk id="4" creationId="{10C0D261-A5DF-4A17-8B0E-44F25675954A}"/>
          </ac:spMkLst>
        </pc:spChg>
        <pc:spChg chg="add mod">
          <ac:chgData name="Майя Черкас" userId="cd3a546b4a9d452f" providerId="Windows Live" clId="Web-{FC264DF0-4F54-482D-85FF-90F4271AF954}" dt="2018-11-30T08:07:09.720" v="235" actId="20577"/>
          <ac:spMkLst>
            <pc:docMk/>
            <pc:sldMk cId="271978761" sldId="260"/>
            <ac:spMk id="5" creationId="{6A24E908-301C-4A79-92F2-982F0D2E025A}"/>
          </ac:spMkLst>
        </pc:spChg>
      </pc:sldChg>
      <pc:sldChg chg="modSp new">
        <pc:chgData name="Майя Черкас" userId="cd3a546b4a9d452f" providerId="Windows Live" clId="Web-{FC264DF0-4F54-482D-85FF-90F4271AF954}" dt="2018-11-30T08:09:17.769" v="299" actId="20577"/>
        <pc:sldMkLst>
          <pc:docMk/>
          <pc:sldMk cId="1508760439" sldId="261"/>
        </pc:sldMkLst>
        <pc:spChg chg="mod">
          <ac:chgData name="Майя Черкас" userId="cd3a546b4a9d452f" providerId="Windows Live" clId="Web-{FC264DF0-4F54-482D-85FF-90F4271AF954}" dt="2018-11-30T08:09:17.769" v="299" actId="20577"/>
          <ac:spMkLst>
            <pc:docMk/>
            <pc:sldMk cId="1508760439" sldId="261"/>
            <ac:spMk id="2" creationId="{58D57031-D91D-4B35-8AC2-92E97D5ADBBD}"/>
          </ac:spMkLst>
        </pc:spChg>
        <pc:spChg chg="mod">
          <ac:chgData name="Майя Черкас" userId="cd3a546b4a9d452f" providerId="Windows Live" clId="Web-{FC264DF0-4F54-482D-85FF-90F4271AF954}" dt="2018-11-30T08:08:30.127" v="260" actId="1076"/>
          <ac:spMkLst>
            <pc:docMk/>
            <pc:sldMk cId="1508760439" sldId="261"/>
            <ac:spMk id="3" creationId="{123B71B7-7C17-4F43-8CFD-0CCC07FCBDB2}"/>
          </ac:spMkLst>
        </pc:spChg>
      </pc:sldChg>
      <pc:sldChg chg="modSp new">
        <pc:chgData name="Майя Черкас" userId="cd3a546b4a9d452f" providerId="Windows Live" clId="Web-{FC264DF0-4F54-482D-85FF-90F4271AF954}" dt="2018-11-30T08:10:30.207" v="327" actId="1076"/>
        <pc:sldMkLst>
          <pc:docMk/>
          <pc:sldMk cId="2826359999" sldId="262"/>
        </pc:sldMkLst>
        <pc:spChg chg="mod">
          <ac:chgData name="Майя Черкас" userId="cd3a546b4a9d452f" providerId="Windows Live" clId="Web-{FC264DF0-4F54-482D-85FF-90F4271AF954}" dt="2018-11-30T08:09:02.612" v="285" actId="20577"/>
          <ac:spMkLst>
            <pc:docMk/>
            <pc:sldMk cId="2826359999" sldId="262"/>
            <ac:spMk id="2" creationId="{BC393438-DE74-44EA-8B7A-621068748310}"/>
          </ac:spMkLst>
        </pc:spChg>
        <pc:spChg chg="mod">
          <ac:chgData name="Майя Черкас" userId="cd3a546b4a9d452f" providerId="Windows Live" clId="Web-{FC264DF0-4F54-482D-85FF-90F4271AF954}" dt="2018-11-30T08:10:30.207" v="327" actId="1076"/>
          <ac:spMkLst>
            <pc:docMk/>
            <pc:sldMk cId="2826359999" sldId="262"/>
            <ac:spMk id="3" creationId="{3CEF9501-4D3C-47C7-B0C8-01F9532C29D5}"/>
          </ac:spMkLst>
        </pc:spChg>
      </pc:sldChg>
      <pc:sldChg chg="addSp delSp modSp new">
        <pc:chgData name="Майя Черкас" userId="cd3a546b4a9d452f" providerId="Windows Live" clId="Web-{FC264DF0-4F54-482D-85FF-90F4271AF954}" dt="2018-11-30T08:16:11.320" v="398" actId="14100"/>
        <pc:sldMkLst>
          <pc:docMk/>
          <pc:sldMk cId="1683651043" sldId="263"/>
        </pc:sldMkLst>
        <pc:spChg chg="mod">
          <ac:chgData name="Майя Черкас" userId="cd3a546b4a9d452f" providerId="Windows Live" clId="Web-{FC264DF0-4F54-482D-85FF-90F4271AF954}" dt="2018-11-30T08:11:38.004" v="345" actId="20577"/>
          <ac:spMkLst>
            <pc:docMk/>
            <pc:sldMk cId="1683651043" sldId="263"/>
            <ac:spMk id="2" creationId="{EC99B3FD-8A3A-487E-9D47-AC6E25902C16}"/>
          </ac:spMkLst>
        </pc:spChg>
        <pc:spChg chg="del mod">
          <ac:chgData name="Майя Черкас" userId="cd3a546b4a9d452f" providerId="Windows Live" clId="Web-{FC264DF0-4F54-482D-85FF-90F4271AF954}" dt="2018-11-30T08:11:58.270" v="352"/>
          <ac:spMkLst>
            <pc:docMk/>
            <pc:sldMk cId="1683651043" sldId="263"/>
            <ac:spMk id="3" creationId="{2F488A89-43A3-4E9C-ABF0-98C76B4D8860}"/>
          </ac:spMkLst>
        </pc:spChg>
        <pc:spChg chg="add mod">
          <ac:chgData name="Майя Черкас" userId="cd3a546b4a9d452f" providerId="Windows Live" clId="Web-{FC264DF0-4F54-482D-85FF-90F4271AF954}" dt="2018-11-30T08:15:18.804" v="383" actId="14100"/>
          <ac:spMkLst>
            <pc:docMk/>
            <pc:sldMk cId="1683651043" sldId="263"/>
            <ac:spMk id="4" creationId="{B2BC580C-577B-40B8-8DD0-50A9E72C77CC}"/>
          </ac:spMkLst>
        </pc:spChg>
        <pc:spChg chg="add mod">
          <ac:chgData name="Майя Черкас" userId="cd3a546b4a9d452f" providerId="Windows Live" clId="Web-{FC264DF0-4F54-482D-85FF-90F4271AF954}" dt="2018-11-30T08:16:11.320" v="398" actId="14100"/>
          <ac:spMkLst>
            <pc:docMk/>
            <pc:sldMk cId="1683651043" sldId="263"/>
            <ac:spMk id="5" creationId="{A845ECC5-7CA2-4CDE-BB3E-6DE95295D043}"/>
          </ac:spMkLst>
        </pc:spChg>
      </pc:sldChg>
      <pc:sldChg chg="modSp new">
        <pc:chgData name="Майя Черкас" userId="cd3a546b4a9d452f" providerId="Windows Live" clId="Web-{FC264DF0-4F54-482D-85FF-90F4271AF954}" dt="2018-11-30T08:18:19.290" v="463" actId="14100"/>
        <pc:sldMkLst>
          <pc:docMk/>
          <pc:sldMk cId="371574153" sldId="264"/>
        </pc:sldMkLst>
        <pc:spChg chg="mod">
          <ac:chgData name="Майя Черкас" userId="cd3a546b4a9d452f" providerId="Windows Live" clId="Web-{FC264DF0-4F54-482D-85FF-90F4271AF954}" dt="2018-11-30T08:18:19.290" v="463" actId="14100"/>
          <ac:spMkLst>
            <pc:docMk/>
            <pc:sldMk cId="371574153" sldId="264"/>
            <ac:spMk id="2" creationId="{89B53F03-C6FC-40FD-A152-BCF53853F021}"/>
          </ac:spMkLst>
        </pc:spChg>
      </pc:sldChg>
      <pc:sldChg chg="modSp new">
        <pc:chgData name="Майя Черкас" userId="cd3a546b4a9d452f" providerId="Windows Live" clId="Web-{FC264DF0-4F54-482D-85FF-90F4271AF954}" dt="2018-11-30T08:18:00.087" v="445" actId="20577"/>
        <pc:sldMkLst>
          <pc:docMk/>
          <pc:sldMk cId="1076113583" sldId="265"/>
        </pc:sldMkLst>
        <pc:spChg chg="mod">
          <ac:chgData name="Майя Черкас" userId="cd3a546b4a9d452f" providerId="Windows Live" clId="Web-{FC264DF0-4F54-482D-85FF-90F4271AF954}" dt="2018-11-30T08:18:00.087" v="445" actId="20577"/>
          <ac:spMkLst>
            <pc:docMk/>
            <pc:sldMk cId="1076113583" sldId="265"/>
            <ac:spMk id="2" creationId="{4ACB89D8-8C7A-45C7-BC6B-E58C56AD09EE}"/>
          </ac:spMkLst>
        </pc:spChg>
      </pc:sldChg>
      <pc:sldChg chg="new">
        <pc:chgData name="Майя Черкас" userId="cd3a546b4a9d452f" providerId="Windows Live" clId="Web-{FC264DF0-4F54-482D-85FF-90F4271AF954}" dt="2018-11-30T08:16:27.007" v="401"/>
        <pc:sldMkLst>
          <pc:docMk/>
          <pc:sldMk cId="3082789087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ДЕСТРУКТИВНІ ТА КОНСТРУКТИВНІ ФУНКЦІЇ КОНФЛІКТІВ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CB89D8-8C7A-45C7-BC6B-E58C56AD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  <a:latin typeface="Times New Roman"/>
                <a:cs typeface="Times New Roman"/>
              </a:rPr>
              <a:t>НАСЛІДКИ ДЕСТРУКТИВНИХ ФУНКЦІЙ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16F727-A388-4493-8B9A-AEE21CF1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>
                <a:latin typeface="Times New Roman"/>
                <a:cs typeface="Times New Roman"/>
              </a:rPr>
              <a:t>емоційні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dirty="0" err="1">
                <a:latin typeface="Times New Roman"/>
                <a:cs typeface="Times New Roman"/>
              </a:rPr>
              <a:t>часові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dirty="0" err="1">
                <a:latin typeface="Times New Roman"/>
                <a:cs typeface="Times New Roman"/>
              </a:rPr>
              <a:t>матеріальні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витрати</a:t>
            </a:r>
            <a:r>
              <a:rPr lang="ru-RU" sz="2800" dirty="0">
                <a:latin typeface="Times New Roman"/>
                <a:cs typeface="Times New Roman"/>
              </a:rPr>
              <a:t> на участь у </a:t>
            </a:r>
            <a:r>
              <a:rPr lang="ru-RU" sz="2800" dirty="0" err="1">
                <a:latin typeface="Times New Roman"/>
                <a:cs typeface="Times New Roman"/>
              </a:rPr>
              <a:t>конфлікті</a:t>
            </a:r>
            <a:r>
              <a:rPr lang="ru-RU" sz="2800" dirty="0">
                <a:latin typeface="Times New Roman"/>
                <a:cs typeface="Times New Roman"/>
              </a:rPr>
              <a:t>;</a:t>
            </a:r>
          </a:p>
          <a:p>
            <a:r>
              <a:rPr lang="ru-RU" sz="2800" dirty="0" err="1">
                <a:latin typeface="Times New Roman"/>
                <a:cs typeface="Times New Roman"/>
              </a:rPr>
              <a:t>погіршення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соціально-психологічного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клімату</a:t>
            </a:r>
            <a:r>
              <a:rPr lang="ru-RU" sz="2800" dirty="0">
                <a:latin typeface="Times New Roman"/>
                <a:cs typeface="Times New Roman"/>
              </a:rPr>
              <a:t> у </a:t>
            </a:r>
            <a:r>
              <a:rPr lang="ru-RU" sz="2800" dirty="0" err="1">
                <a:latin typeface="Times New Roman"/>
                <a:cs typeface="Times New Roman"/>
              </a:rPr>
              <a:t>колективі</a:t>
            </a:r>
            <a:r>
              <a:rPr lang="ru-RU" sz="2800" dirty="0">
                <a:latin typeface="Times New Roman"/>
                <a:cs typeface="Times New Roman"/>
              </a:rPr>
              <a:t>;</a:t>
            </a:r>
          </a:p>
          <a:p>
            <a:r>
              <a:rPr lang="ru-RU" sz="2800" dirty="0" err="1">
                <a:latin typeface="Times New Roman"/>
                <a:cs typeface="Times New Roman"/>
              </a:rPr>
              <a:t>конфліктуючі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сторони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стають</a:t>
            </a:r>
            <a:r>
              <a:rPr lang="ru-RU" sz="2800" dirty="0">
                <a:latin typeface="Times New Roman"/>
                <a:cs typeface="Times New Roman"/>
              </a:rPr>
              <a:t> ворогами;</a:t>
            </a:r>
          </a:p>
          <a:p>
            <a:r>
              <a:rPr lang="ru-RU" sz="2800" dirty="0">
                <a:latin typeface="Times New Roman"/>
                <a:cs typeface="Times New Roman"/>
              </a:rPr>
              <a:t>складне </a:t>
            </a:r>
            <a:r>
              <a:rPr lang="ru-RU" sz="2800" dirty="0" err="1">
                <a:latin typeface="Times New Roman"/>
                <a:cs typeface="Times New Roman"/>
              </a:rPr>
              <a:t>відновлення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ділових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стосунків</a:t>
            </a:r>
            <a:r>
              <a:rPr lang="ru-RU" sz="2800" dirty="0">
                <a:latin typeface="Times New Roman"/>
                <a:cs typeface="Times New Roman"/>
              </a:rPr>
              <a:t>;</a:t>
            </a:r>
          </a:p>
          <a:p>
            <a:r>
              <a:rPr lang="ru-RU" sz="2800" dirty="0" err="1">
                <a:latin typeface="Times New Roman"/>
                <a:cs typeface="Times New Roman"/>
              </a:rPr>
              <a:t>може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призвести</a:t>
            </a:r>
            <a:r>
              <a:rPr lang="ru-RU" sz="2800" dirty="0">
                <a:latin typeface="Times New Roman"/>
                <a:cs typeface="Times New Roman"/>
              </a:rPr>
              <a:t> до </a:t>
            </a:r>
            <a:r>
              <a:rPr lang="ru-RU" sz="2800" dirty="0" err="1">
                <a:latin typeface="Times New Roman"/>
                <a:cs typeface="Times New Roman"/>
              </a:rPr>
              <a:t>стресу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dirty="0" err="1">
                <a:latin typeface="Times New Roman"/>
                <a:cs typeface="Times New Roman"/>
              </a:rPr>
              <a:t>пригнічення</a:t>
            </a:r>
            <a:r>
              <a:rPr lang="ru-RU" sz="2800" dirty="0">
                <a:latin typeface="Times New Roman"/>
                <a:cs typeface="Times New Roman"/>
              </a:rPr>
              <a:t>;</a:t>
            </a:r>
          </a:p>
          <a:p>
            <a:r>
              <a:rPr lang="ru-RU" sz="2800" dirty="0" err="1">
                <a:latin typeface="Times New Roman"/>
                <a:cs typeface="Times New Roman"/>
              </a:rPr>
              <a:t>внаслідок</a:t>
            </a:r>
            <a:r>
              <a:rPr lang="ru-RU" sz="2800" dirty="0">
                <a:latin typeface="Times New Roman"/>
                <a:cs typeface="Times New Roman"/>
              </a:rPr>
              <a:t> одного </a:t>
            </a:r>
            <a:r>
              <a:rPr lang="ru-RU" sz="2800" dirty="0" err="1">
                <a:latin typeface="Times New Roman"/>
                <a:cs typeface="Times New Roman"/>
              </a:rPr>
              <a:t>конфлікту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може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виникнути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інший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611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99E60-9E6D-47F2-B0B7-7FD6A9522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FF00"/>
                </a:solidFill>
                <a:latin typeface="Times New Roman"/>
                <a:cs typeface="Times New Roman"/>
              </a:rPr>
              <a:t>висновки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61C064-132C-4D75-ACB2-C951BFAC1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err="1">
                <a:latin typeface="Times New Roman"/>
                <a:cs typeface="Times New Roman"/>
              </a:rPr>
              <a:t>Отже</a:t>
            </a:r>
            <a:r>
              <a:rPr lang="ru-RU" sz="2400" dirty="0">
                <a:latin typeface="Times New Roman"/>
                <a:cs typeface="Times New Roman"/>
              </a:rPr>
              <a:t>, </a:t>
            </a:r>
            <a:r>
              <a:rPr lang="ru-RU" sz="2400" dirty="0" err="1">
                <a:latin typeface="Times New Roman"/>
                <a:cs typeface="Times New Roman"/>
              </a:rPr>
              <a:t>конфлікт</a:t>
            </a:r>
            <a:r>
              <a:rPr lang="ru-RU" sz="2400" dirty="0">
                <a:latin typeface="Times New Roman"/>
                <a:cs typeface="Times New Roman"/>
              </a:rPr>
              <a:t> - </a:t>
            </a:r>
            <a:r>
              <a:rPr lang="ru-RU" sz="2400" dirty="0" err="1">
                <a:latin typeface="Times New Roman"/>
                <a:cs typeface="Times New Roman"/>
              </a:rPr>
              <a:t>це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виникнення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між</a:t>
            </a:r>
            <a:r>
              <a:rPr lang="ru-RU" sz="2400" dirty="0">
                <a:latin typeface="Times New Roman"/>
                <a:cs typeface="Times New Roman"/>
              </a:rPr>
              <a:t> людьми </a:t>
            </a:r>
            <a:r>
              <a:rPr lang="ru-RU" sz="2400" dirty="0" err="1">
                <a:latin typeface="Times New Roman"/>
                <a:cs typeface="Times New Roman"/>
              </a:rPr>
              <a:t>протиборств</a:t>
            </a:r>
            <a:r>
              <a:rPr lang="ru-RU" sz="2400" dirty="0">
                <a:latin typeface="Times New Roman"/>
                <a:cs typeface="Times New Roman"/>
              </a:rPr>
              <a:t>, </a:t>
            </a:r>
            <a:r>
              <a:rPr lang="ru-RU" sz="2400" dirty="0" err="1">
                <a:latin typeface="Times New Roman"/>
                <a:cs typeface="Times New Roman"/>
              </a:rPr>
              <a:t>внаслідок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зіткнення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різних</a:t>
            </a:r>
            <a:r>
              <a:rPr lang="ru-RU" sz="2400" dirty="0">
                <a:latin typeface="Times New Roman"/>
                <a:cs typeface="Times New Roman"/>
              </a:rPr>
              <a:t> думок, </a:t>
            </a:r>
            <a:r>
              <a:rPr lang="ru-RU" sz="2400" dirty="0" err="1">
                <a:latin typeface="Times New Roman"/>
                <a:cs typeface="Times New Roman"/>
              </a:rPr>
              <a:t>поглядів</a:t>
            </a:r>
            <a:r>
              <a:rPr lang="ru-RU" sz="2400" dirty="0">
                <a:latin typeface="Times New Roman"/>
                <a:cs typeface="Times New Roman"/>
              </a:rPr>
              <a:t>, </a:t>
            </a:r>
            <a:r>
              <a:rPr lang="ru-RU" sz="2400" dirty="0" err="1">
                <a:latin typeface="Times New Roman"/>
                <a:cs typeface="Times New Roman"/>
              </a:rPr>
              <a:t>бажань</a:t>
            </a:r>
            <a:r>
              <a:rPr lang="ru-RU" sz="2400" dirty="0">
                <a:latin typeface="Times New Roman"/>
                <a:cs typeface="Times New Roman"/>
              </a:rPr>
              <a:t>. </a:t>
            </a:r>
            <a:r>
              <a:rPr lang="ru-RU" sz="2400" dirty="0" err="1">
                <a:latin typeface="Times New Roman"/>
                <a:cs typeface="Times New Roman"/>
              </a:rPr>
              <a:t>Насправді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конфлікт</a:t>
            </a:r>
            <a:r>
              <a:rPr lang="ru-RU" sz="2400" dirty="0">
                <a:latin typeface="Times New Roman"/>
                <a:cs typeface="Times New Roman"/>
              </a:rPr>
              <a:t> є </a:t>
            </a:r>
            <a:r>
              <a:rPr lang="ru-RU" sz="2400" dirty="0" err="1">
                <a:latin typeface="Times New Roman"/>
                <a:cs typeface="Times New Roman"/>
              </a:rPr>
              <a:t>невід'ємною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частиною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нашого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життя</a:t>
            </a:r>
            <a:r>
              <a:rPr lang="ru-RU" sz="2400" dirty="0">
                <a:latin typeface="Times New Roman"/>
                <a:cs typeface="Times New Roman"/>
              </a:rPr>
              <a:t>. </a:t>
            </a:r>
            <a:r>
              <a:rPr lang="ru-RU" sz="2400" dirty="0" err="1">
                <a:latin typeface="Times New Roman"/>
                <a:cs typeface="Times New Roman"/>
              </a:rPr>
              <a:t>Кажуть</a:t>
            </a:r>
            <a:r>
              <a:rPr lang="ru-RU" sz="2400" dirty="0">
                <a:latin typeface="Times New Roman"/>
                <a:cs typeface="Times New Roman"/>
              </a:rPr>
              <a:t>, </a:t>
            </a:r>
            <a:r>
              <a:rPr lang="ru-RU" sz="2400" dirty="0" err="1">
                <a:latin typeface="Times New Roman"/>
                <a:cs typeface="Times New Roman"/>
              </a:rPr>
              <a:t>що</a:t>
            </a:r>
            <a:r>
              <a:rPr lang="ru-RU" sz="2400" dirty="0">
                <a:latin typeface="Times New Roman"/>
                <a:cs typeface="Times New Roman"/>
              </a:rPr>
              <a:t> в </a:t>
            </a:r>
            <a:r>
              <a:rPr lang="ru-RU" sz="2400" dirty="0" err="1">
                <a:latin typeface="Times New Roman"/>
                <a:cs typeface="Times New Roman"/>
              </a:rPr>
              <a:t>конфлікті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людина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може</a:t>
            </a:r>
            <a:r>
              <a:rPr lang="ru-RU" sz="2400" dirty="0">
                <a:latin typeface="Times New Roman"/>
                <a:cs typeface="Times New Roman"/>
              </a:rPr>
              <a:t> набути </a:t>
            </a:r>
            <a:r>
              <a:rPr lang="ru-RU" sz="2400" dirty="0" err="1">
                <a:latin typeface="Times New Roman"/>
                <a:cs typeface="Times New Roman"/>
              </a:rPr>
              <a:t>більшого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досвіду</a:t>
            </a:r>
            <a:r>
              <a:rPr lang="ru-RU" sz="2400" dirty="0">
                <a:latin typeface="Times New Roman"/>
                <a:cs typeface="Times New Roman"/>
              </a:rPr>
              <a:t>, </a:t>
            </a:r>
            <a:r>
              <a:rPr lang="ru-RU" sz="2400" dirty="0" err="1">
                <a:latin typeface="Times New Roman"/>
                <a:cs typeface="Times New Roman"/>
              </a:rPr>
              <a:t>ніж</a:t>
            </a:r>
            <a:r>
              <a:rPr lang="ru-RU" sz="2400" dirty="0">
                <a:latin typeface="Times New Roman"/>
                <a:cs typeface="Times New Roman"/>
              </a:rPr>
              <a:t> за все </a:t>
            </a:r>
            <a:r>
              <a:rPr lang="ru-RU" sz="2400" dirty="0" err="1">
                <a:latin typeface="Times New Roman"/>
                <a:cs typeface="Times New Roman"/>
              </a:rPr>
              <a:t>життя</a:t>
            </a:r>
            <a:r>
              <a:rPr lang="ru-RU" sz="2400" dirty="0">
                <a:latin typeface="Times New Roman"/>
                <a:cs typeface="Times New Roman"/>
              </a:rPr>
              <a:t>. Але вони </a:t>
            </a:r>
            <a:r>
              <a:rPr lang="ru-RU" sz="2400" dirty="0" err="1">
                <a:latin typeface="Times New Roman"/>
                <a:cs typeface="Times New Roman"/>
              </a:rPr>
              <a:t>бувають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різними</a:t>
            </a:r>
            <a:r>
              <a:rPr lang="ru-RU" sz="2400" dirty="0">
                <a:latin typeface="Times New Roman"/>
                <a:cs typeface="Times New Roman"/>
              </a:rPr>
              <a:t>: </a:t>
            </a:r>
            <a:r>
              <a:rPr lang="ru-RU" sz="2400" dirty="0" err="1">
                <a:latin typeface="Times New Roman"/>
                <a:cs typeface="Times New Roman"/>
              </a:rPr>
              <a:t>конструктивними</a:t>
            </a:r>
            <a:r>
              <a:rPr lang="ru-RU" sz="2400" dirty="0">
                <a:latin typeface="Times New Roman"/>
                <a:cs typeface="Times New Roman"/>
              </a:rPr>
              <a:t> та </a:t>
            </a:r>
            <a:r>
              <a:rPr lang="ru-RU" sz="2400" dirty="0" err="1">
                <a:latin typeface="Times New Roman"/>
                <a:cs typeface="Times New Roman"/>
              </a:rPr>
              <a:t>деструктивними</a:t>
            </a:r>
            <a:r>
              <a:rPr lang="ru-RU" sz="2400" dirty="0">
                <a:latin typeface="Times New Roman"/>
                <a:cs typeface="Times New Roman"/>
              </a:rPr>
              <a:t>. </a:t>
            </a:r>
            <a:r>
              <a:rPr lang="ru-RU" sz="2400" dirty="0" err="1">
                <a:latin typeface="Times New Roman"/>
                <a:cs typeface="Times New Roman"/>
              </a:rPr>
              <a:t>Конструктивні</a:t>
            </a:r>
            <a:r>
              <a:rPr lang="ru-RU" sz="2400" dirty="0">
                <a:latin typeface="Times New Roman"/>
                <a:cs typeface="Times New Roman"/>
              </a:rPr>
              <a:t> - </a:t>
            </a:r>
            <a:r>
              <a:rPr lang="ru-RU" sz="2400" dirty="0" err="1">
                <a:latin typeface="Times New Roman"/>
                <a:cs typeface="Times New Roman"/>
              </a:rPr>
              <a:t>це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позитивні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функції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конфлікту</a:t>
            </a:r>
            <a:r>
              <a:rPr lang="ru-RU" sz="2400" dirty="0">
                <a:latin typeface="Times New Roman"/>
                <a:cs typeface="Times New Roman"/>
              </a:rPr>
              <a:t>, </a:t>
            </a:r>
            <a:r>
              <a:rPr lang="ru-RU" sz="2400" dirty="0" err="1">
                <a:latin typeface="Times New Roman"/>
                <a:cs typeface="Times New Roman"/>
              </a:rPr>
              <a:t>внаслідок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яких</a:t>
            </a:r>
            <a:r>
              <a:rPr lang="ru-RU" sz="2400" dirty="0">
                <a:latin typeface="Times New Roman"/>
                <a:cs typeface="Times New Roman"/>
              </a:rPr>
              <a:t> ми </a:t>
            </a:r>
            <a:r>
              <a:rPr lang="ru-RU" sz="2400" dirty="0" err="1">
                <a:latin typeface="Times New Roman"/>
                <a:cs typeface="Times New Roman"/>
              </a:rPr>
              <a:t>можемо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отримати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нову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інформацію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щодо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свого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опонента</a:t>
            </a:r>
            <a:r>
              <a:rPr lang="ru-RU" sz="2400" dirty="0">
                <a:latin typeface="Times New Roman"/>
                <a:cs typeface="Times New Roman"/>
              </a:rPr>
              <a:t>, </a:t>
            </a:r>
            <a:r>
              <a:rPr lang="ru-RU" sz="2400" dirty="0" err="1">
                <a:latin typeface="Times New Roman"/>
                <a:cs typeface="Times New Roman"/>
              </a:rPr>
              <a:t>поліпшити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стосунки</a:t>
            </a:r>
            <a:r>
              <a:rPr lang="ru-RU" sz="2400" dirty="0">
                <a:latin typeface="Times New Roman"/>
                <a:cs typeface="Times New Roman"/>
              </a:rPr>
              <a:t> з ним. В той час </a:t>
            </a:r>
            <a:r>
              <a:rPr lang="ru-RU" sz="2400" dirty="0" err="1">
                <a:latin typeface="Times New Roman"/>
                <a:cs typeface="Times New Roman"/>
              </a:rPr>
              <a:t>деструктивні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навпаки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руйнують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стосунки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між</a:t>
            </a:r>
            <a:r>
              <a:rPr lang="ru-RU" sz="2400" dirty="0">
                <a:latin typeface="Times New Roman"/>
                <a:cs typeface="Times New Roman"/>
              </a:rPr>
              <a:t> людьми і </a:t>
            </a:r>
            <a:r>
              <a:rPr lang="ru-RU" sz="2400" dirty="0" err="1">
                <a:latin typeface="Times New Roman"/>
                <a:cs typeface="Times New Roman"/>
              </a:rPr>
              <a:t>людина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може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довгий</a:t>
            </a:r>
            <a:r>
              <a:rPr lang="ru-RU" sz="2400" dirty="0">
                <a:latin typeface="Times New Roman"/>
                <a:cs typeface="Times New Roman"/>
              </a:rPr>
              <a:t> час </a:t>
            </a:r>
            <a:r>
              <a:rPr lang="ru-RU" sz="2400" dirty="0" err="1">
                <a:latin typeface="Times New Roman"/>
                <a:cs typeface="Times New Roman"/>
              </a:rPr>
              <a:t>відчувати</a:t>
            </a:r>
            <a:r>
              <a:rPr lang="ru-RU" sz="2400" dirty="0">
                <a:latin typeface="Times New Roman"/>
                <a:cs typeface="Times New Roman"/>
              </a:rPr>
              <a:t> себе </a:t>
            </a:r>
            <a:r>
              <a:rPr lang="ru-RU" sz="2400" dirty="0" err="1">
                <a:latin typeface="Times New Roman"/>
                <a:cs typeface="Times New Roman"/>
              </a:rPr>
              <a:t>пригніченою</a:t>
            </a:r>
            <a:r>
              <a:rPr lang="ru-RU" sz="2400" dirty="0">
                <a:latin typeface="Times New Roman"/>
                <a:cs typeface="Times New Roman"/>
              </a:rPr>
              <a:t>. Для того, </a:t>
            </a:r>
            <a:r>
              <a:rPr lang="ru-RU" sz="2400" dirty="0" err="1">
                <a:latin typeface="Times New Roman"/>
                <a:cs typeface="Times New Roman"/>
              </a:rPr>
              <a:t>щоб</a:t>
            </a:r>
            <a:r>
              <a:rPr lang="ru-RU" sz="2400" dirty="0">
                <a:latin typeface="Times New Roman"/>
                <a:cs typeface="Times New Roman"/>
              </a:rPr>
              <a:t> в </a:t>
            </a:r>
            <a:r>
              <a:rPr lang="ru-RU" sz="2400" dirty="0" err="1">
                <a:latin typeface="Times New Roman"/>
                <a:cs typeface="Times New Roman"/>
              </a:rPr>
              <a:t>житті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було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поменше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конфліктів</a:t>
            </a:r>
            <a:r>
              <a:rPr lang="ru-RU" sz="2400" dirty="0">
                <a:latin typeface="Times New Roman"/>
                <a:cs typeface="Times New Roman"/>
              </a:rPr>
              <a:t>, </a:t>
            </a:r>
            <a:r>
              <a:rPr lang="ru-RU" sz="2400" dirty="0" err="1">
                <a:latin typeface="Times New Roman"/>
                <a:cs typeface="Times New Roman"/>
              </a:rPr>
              <a:t>необхідно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прислуховуватися</a:t>
            </a:r>
            <a:r>
              <a:rPr lang="ru-RU" sz="2400" dirty="0">
                <a:latin typeface="Times New Roman"/>
                <a:cs typeface="Times New Roman"/>
              </a:rPr>
              <a:t> один до одного та </a:t>
            </a:r>
            <a:r>
              <a:rPr lang="ru-RU" sz="2400" dirty="0" err="1">
                <a:latin typeface="Times New Roman"/>
                <a:cs typeface="Times New Roman"/>
              </a:rPr>
              <a:t>казати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cs typeface="Times New Roman"/>
              </a:rPr>
              <a:t>одразу</a:t>
            </a:r>
            <a:r>
              <a:rPr lang="ru-RU" sz="2400" dirty="0">
                <a:latin typeface="Times New Roman"/>
                <a:cs typeface="Times New Roman"/>
              </a:rPr>
              <a:t>, </a:t>
            </a:r>
            <a:r>
              <a:rPr lang="ru-RU" sz="2400" dirty="0" err="1">
                <a:latin typeface="Times New Roman"/>
                <a:cs typeface="Times New Roman"/>
              </a:rPr>
              <a:t>що</a:t>
            </a:r>
            <a:r>
              <a:rPr lang="ru-RU" sz="2400" dirty="0">
                <a:latin typeface="Times New Roman"/>
                <a:cs typeface="Times New Roman"/>
              </a:rPr>
              <a:t> Вам не </a:t>
            </a:r>
            <a:r>
              <a:rPr lang="ru-RU" sz="2400" dirty="0" err="1">
                <a:latin typeface="Times New Roman"/>
                <a:cs typeface="Times New Roman"/>
              </a:rPr>
              <a:t>подобається</a:t>
            </a:r>
            <a:r>
              <a:rPr lang="ru-RU" sz="24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278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42DF69-B84D-4070-94D7-4211C707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  <a:latin typeface="Times New Roman"/>
                <a:cs typeface="Times New Roman"/>
              </a:rPr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C502F3-058F-4363-A8ED-F8DA19087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cs typeface="Times New Roman"/>
              </a:rPr>
              <a:t>1. </a:t>
            </a:r>
            <a:r>
              <a:rPr lang="ru-RU" sz="2800" dirty="0" err="1">
                <a:latin typeface="Times New Roman"/>
                <a:cs typeface="Times New Roman"/>
              </a:rPr>
              <a:t>Поняття</a:t>
            </a:r>
            <a:r>
              <a:rPr lang="ru-RU" sz="2800" dirty="0">
                <a:latin typeface="Times New Roman"/>
                <a:cs typeface="Times New Roman"/>
              </a:rPr>
              <a:t> "</a:t>
            </a:r>
            <a:r>
              <a:rPr lang="ru-RU" sz="2800" dirty="0" err="1">
                <a:latin typeface="Times New Roman"/>
                <a:cs typeface="Times New Roman"/>
              </a:rPr>
              <a:t>конфлікт</a:t>
            </a:r>
            <a:r>
              <a:rPr lang="ru-RU" sz="2800" dirty="0">
                <a:latin typeface="Times New Roman"/>
                <a:cs typeface="Times New Roman"/>
              </a:rPr>
              <a:t>".</a:t>
            </a:r>
            <a:endParaRPr lang="ru-RU" dirty="0">
              <a:cs typeface="Calibri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2. </a:t>
            </a:r>
            <a:r>
              <a:rPr lang="ru-RU" sz="2800" dirty="0" err="1">
                <a:latin typeface="Times New Roman"/>
                <a:cs typeface="Times New Roman"/>
              </a:rPr>
              <a:t>Поняття</a:t>
            </a:r>
            <a:r>
              <a:rPr lang="ru-RU" sz="2800" dirty="0">
                <a:latin typeface="Times New Roman"/>
                <a:cs typeface="Times New Roman"/>
              </a:rPr>
              <a:t> "</a:t>
            </a:r>
            <a:r>
              <a:rPr lang="ru-RU" sz="2800" dirty="0" err="1">
                <a:latin typeface="Times New Roman"/>
                <a:cs typeface="Times New Roman"/>
              </a:rPr>
              <a:t>функція</a:t>
            </a:r>
            <a:r>
              <a:rPr lang="ru-RU" sz="2800" dirty="0">
                <a:latin typeface="Times New Roman"/>
                <a:cs typeface="Times New Roman"/>
              </a:rPr>
              <a:t>".</a:t>
            </a:r>
          </a:p>
          <a:p>
            <a:r>
              <a:rPr lang="ru-RU" sz="2800" dirty="0">
                <a:latin typeface="Times New Roman"/>
                <a:cs typeface="Times New Roman"/>
              </a:rPr>
              <a:t>3. </a:t>
            </a:r>
            <a:r>
              <a:rPr lang="ru-RU" sz="2800" dirty="0" err="1">
                <a:latin typeface="Times New Roman"/>
                <a:cs typeface="Times New Roman"/>
              </a:rPr>
              <a:t>Явні</a:t>
            </a:r>
            <a:r>
              <a:rPr lang="ru-RU" sz="2800" dirty="0">
                <a:latin typeface="Times New Roman"/>
                <a:cs typeface="Times New Roman"/>
              </a:rPr>
              <a:t> та </a:t>
            </a:r>
            <a:r>
              <a:rPr lang="ru-RU" sz="2800" dirty="0" err="1">
                <a:latin typeface="Times New Roman"/>
                <a:cs typeface="Times New Roman"/>
              </a:rPr>
              <a:t>латентні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функції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конфліктів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r>
              <a:rPr lang="ru-RU" sz="2800" dirty="0">
                <a:latin typeface="Times New Roman"/>
                <a:cs typeface="Times New Roman"/>
              </a:rPr>
              <a:t>4. </a:t>
            </a:r>
            <a:r>
              <a:rPr lang="ru-RU" sz="2800" dirty="0" err="1">
                <a:latin typeface="Times New Roman"/>
                <a:cs typeface="Times New Roman"/>
              </a:rPr>
              <a:t>Конструктивні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функції</a:t>
            </a:r>
            <a:r>
              <a:rPr lang="ru-RU" sz="2800" dirty="0">
                <a:latin typeface="Times New Roman"/>
                <a:cs typeface="Times New Roman"/>
              </a:rPr>
              <a:t> </a:t>
            </a:r>
            <a:r>
              <a:rPr lang="ru-RU" sz="2800" dirty="0" err="1">
                <a:latin typeface="Times New Roman"/>
                <a:cs typeface="Times New Roman"/>
              </a:rPr>
              <a:t>конфлікту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r>
              <a:rPr lang="ru-RU" sz="2800" dirty="0">
                <a:latin typeface="Times New Roman"/>
                <a:cs typeface="Times New Roman"/>
              </a:rPr>
              <a:t>5. </a:t>
            </a:r>
            <a:r>
              <a:rPr lang="ru-RU" sz="2800" dirty="0" err="1">
                <a:latin typeface="Times New Roman"/>
                <a:cs typeface="Times New Roman"/>
              </a:rPr>
              <a:t>Деструктивні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функції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конфлікту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r>
              <a:rPr lang="ru-RU" sz="2800" dirty="0">
                <a:latin typeface="Times New Roman"/>
                <a:cs typeface="Times New Roman"/>
              </a:rPr>
              <a:t>6. </a:t>
            </a:r>
            <a:r>
              <a:rPr lang="ru-RU" sz="2800" dirty="0" err="1">
                <a:latin typeface="Times New Roman"/>
                <a:cs typeface="Times New Roman"/>
              </a:rPr>
              <a:t>Висновок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038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753E0-DA61-4A44-A505-710563E77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5219699" cy="1456267"/>
          </a:xfrm>
        </p:spPr>
        <p:txBody>
          <a:bodyPr>
            <a:normAutofit/>
          </a:bodyPr>
          <a:lstStyle/>
          <a:p>
            <a:r>
              <a:rPr lang="ru-RU" sz="4400" dirty="0" err="1">
                <a:solidFill>
                  <a:srgbClr val="FFFF00"/>
                </a:solidFill>
                <a:latin typeface="Times New Roman"/>
                <a:cs typeface="Times New Roman"/>
              </a:rPr>
              <a:t>кОНФЛІКТ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88EB28-D6E1-4A18-94CE-FE02D5EF2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5219699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err="1">
                <a:latin typeface="Times New Roman"/>
                <a:cs typeface="Times New Roman"/>
              </a:rPr>
              <a:t>Конфлікт</a:t>
            </a:r>
            <a:r>
              <a:rPr lang="ru-RU" sz="2800" dirty="0">
                <a:latin typeface="Times New Roman"/>
                <a:cs typeface="Times New Roman"/>
              </a:rPr>
              <a:t> (лат. </a:t>
            </a:r>
            <a:r>
              <a:rPr lang="ru-RU" sz="2800" dirty="0" err="1">
                <a:latin typeface="Times New Roman"/>
                <a:cs typeface="Times New Roman"/>
              </a:rPr>
              <a:t>conflictus</a:t>
            </a:r>
            <a:r>
              <a:rPr lang="ru-RU" sz="2800" dirty="0">
                <a:latin typeface="Times New Roman"/>
                <a:cs typeface="Times New Roman"/>
              </a:rPr>
              <a:t> - </a:t>
            </a:r>
            <a:r>
              <a:rPr lang="ru-RU" sz="2800" dirty="0" err="1">
                <a:latin typeface="Times New Roman"/>
                <a:cs typeface="Times New Roman"/>
              </a:rPr>
              <a:t>зіткнення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dirty="0" err="1">
                <a:latin typeface="Times New Roman"/>
                <a:cs typeface="Times New Roman"/>
              </a:rPr>
              <a:t>сутичка</a:t>
            </a:r>
            <a:r>
              <a:rPr lang="ru-RU" sz="2800" dirty="0">
                <a:latin typeface="Times New Roman"/>
                <a:cs typeface="Times New Roman"/>
              </a:rPr>
              <a:t>) - </a:t>
            </a:r>
            <a:r>
              <a:rPr lang="ru-RU" sz="2800" dirty="0" err="1">
                <a:latin typeface="Times New Roman"/>
                <a:cs typeface="Times New Roman"/>
              </a:rPr>
              <a:t>зіткнення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протилежних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інтересів</a:t>
            </a:r>
            <a:r>
              <a:rPr lang="ru-RU" sz="2800" dirty="0">
                <a:latin typeface="Times New Roman"/>
                <a:cs typeface="Times New Roman"/>
              </a:rPr>
              <a:t> і </a:t>
            </a:r>
            <a:r>
              <a:rPr lang="ru-RU" sz="2800" dirty="0" err="1">
                <a:latin typeface="Times New Roman"/>
                <a:cs typeface="Times New Roman"/>
              </a:rPr>
              <a:t>поглядів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dirty="0" err="1">
                <a:latin typeface="Times New Roman"/>
                <a:cs typeface="Times New Roman"/>
              </a:rPr>
              <a:t>напруження</a:t>
            </a:r>
            <a:r>
              <a:rPr lang="ru-RU" sz="2800" dirty="0">
                <a:latin typeface="Times New Roman"/>
                <a:cs typeface="Times New Roman"/>
              </a:rPr>
              <a:t> і </a:t>
            </a:r>
            <a:r>
              <a:rPr lang="ru-RU" sz="2800" dirty="0" err="1">
                <a:latin typeface="Times New Roman"/>
                <a:cs typeface="Times New Roman"/>
              </a:rPr>
              <a:t>крайнє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загострення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суперечностей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dirty="0" err="1">
                <a:latin typeface="Times New Roman"/>
                <a:cs typeface="Times New Roman"/>
              </a:rPr>
              <a:t>що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призводить</a:t>
            </a:r>
            <a:r>
              <a:rPr lang="ru-RU" sz="2800" dirty="0">
                <a:latin typeface="Times New Roman"/>
                <a:cs typeface="Times New Roman"/>
              </a:rPr>
              <a:t> до </a:t>
            </a:r>
            <a:r>
              <a:rPr lang="ru-RU" sz="2800" dirty="0" err="1">
                <a:latin typeface="Times New Roman"/>
                <a:cs typeface="Times New Roman"/>
              </a:rPr>
              <a:t>активних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дій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dirty="0" err="1">
                <a:latin typeface="Times New Roman"/>
                <a:cs typeface="Times New Roman"/>
              </a:rPr>
              <a:t>ускладнень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dirty="0" err="1">
                <a:latin typeface="Times New Roman"/>
                <a:cs typeface="Times New Roman"/>
              </a:rPr>
              <a:t>боротьби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dirty="0" err="1">
                <a:latin typeface="Times New Roman"/>
                <a:cs typeface="Times New Roman"/>
              </a:rPr>
              <a:t>що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супроводжуються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складними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колізіями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AAC82DBF-B1F4-4C20-9F95-3EC2DF34BA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" b="3612"/>
          <a:stretch/>
        </p:blipFill>
        <p:spPr>
          <a:xfrm>
            <a:off x="6198830" y="639097"/>
            <a:ext cx="5447070" cy="5250425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358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1AE85-D216-45A5-B9C4-20E1B40FE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>
                <a:solidFill>
                  <a:srgbClr val="FFFF00"/>
                </a:solidFill>
                <a:latin typeface="Times New Roman"/>
                <a:cs typeface="Times New Roman"/>
              </a:rPr>
              <a:t>фУНКЦІЯ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FA3BC6-B50A-4F8D-9389-BD39080FF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err="1">
                <a:cs typeface="Calibri"/>
              </a:rPr>
              <a:t>Функція</a:t>
            </a:r>
            <a:r>
              <a:rPr lang="ru-RU" sz="3600" dirty="0">
                <a:cs typeface="Calibri"/>
              </a:rPr>
              <a:t> (</a:t>
            </a:r>
            <a:r>
              <a:rPr lang="ru-RU" sz="3600" err="1">
                <a:cs typeface="Calibri"/>
              </a:rPr>
              <a:t>від</a:t>
            </a:r>
            <a:r>
              <a:rPr lang="ru-RU" sz="3600" dirty="0">
                <a:cs typeface="Calibri"/>
              </a:rPr>
              <a:t> лат. </a:t>
            </a:r>
            <a:r>
              <a:rPr lang="ru-RU" sz="3600" err="1">
                <a:cs typeface="Calibri"/>
              </a:rPr>
              <a:t>fundiу</a:t>
            </a:r>
            <a:r>
              <a:rPr lang="ru-RU" sz="3600" dirty="0">
                <a:cs typeface="Calibri"/>
              </a:rPr>
              <a:t> — </a:t>
            </a:r>
            <a:r>
              <a:rPr lang="ru-RU" sz="3600" err="1">
                <a:cs typeface="Calibri"/>
              </a:rPr>
              <a:t>здійснення</a:t>
            </a:r>
            <a:r>
              <a:rPr lang="ru-RU" sz="3600" dirty="0">
                <a:cs typeface="Calibri"/>
              </a:rPr>
              <a:t>, </a:t>
            </a:r>
            <a:r>
              <a:rPr lang="ru-RU" sz="3600" err="1">
                <a:cs typeface="Calibri"/>
              </a:rPr>
              <a:t>виконання</a:t>
            </a:r>
            <a:r>
              <a:rPr lang="ru-RU" sz="3600" dirty="0">
                <a:cs typeface="Calibri"/>
              </a:rPr>
              <a:t>) </a:t>
            </a:r>
            <a:r>
              <a:rPr lang="ru-RU" sz="3600" err="1">
                <a:cs typeface="Calibri"/>
              </a:rPr>
              <a:t>означає</a:t>
            </a:r>
            <a:r>
              <a:rPr lang="ru-RU" sz="3600" dirty="0">
                <a:cs typeface="Calibri"/>
              </a:rPr>
              <a:t> </a:t>
            </a:r>
            <a:r>
              <a:rPr lang="ru-RU" sz="3600" err="1">
                <a:cs typeface="Calibri"/>
              </a:rPr>
              <a:t>значення</a:t>
            </a:r>
            <a:r>
              <a:rPr lang="ru-RU" sz="3600" dirty="0">
                <a:cs typeface="Calibri"/>
              </a:rPr>
              <a:t> і роль, яку </a:t>
            </a:r>
            <a:r>
              <a:rPr lang="ru-RU" sz="3600" err="1">
                <a:cs typeface="Calibri"/>
              </a:rPr>
              <a:t>певний</a:t>
            </a:r>
            <a:r>
              <a:rPr lang="ru-RU" sz="3600" dirty="0">
                <a:cs typeface="Calibri"/>
              </a:rPr>
              <a:t> </a:t>
            </a:r>
            <a:r>
              <a:rPr lang="ru-RU" sz="3600" err="1">
                <a:cs typeface="Calibri"/>
              </a:rPr>
              <a:t>соціальний</a:t>
            </a:r>
            <a:r>
              <a:rPr lang="ru-RU" sz="3600" dirty="0">
                <a:cs typeface="Calibri"/>
              </a:rPr>
              <a:t> </a:t>
            </a:r>
            <a:r>
              <a:rPr lang="ru-RU" sz="3600" err="1">
                <a:cs typeface="Calibri"/>
              </a:rPr>
              <a:t>процес</a:t>
            </a:r>
            <a:r>
              <a:rPr lang="ru-RU" sz="3600" dirty="0">
                <a:cs typeface="Calibri"/>
              </a:rPr>
              <a:t> </a:t>
            </a:r>
            <a:r>
              <a:rPr lang="ru-RU" sz="3600" err="1">
                <a:cs typeface="Calibri"/>
              </a:rPr>
              <a:t>виконує</a:t>
            </a:r>
            <a:r>
              <a:rPr lang="ru-RU" sz="3600" dirty="0">
                <a:cs typeface="Calibri"/>
              </a:rPr>
              <a:t> </a:t>
            </a:r>
            <a:r>
              <a:rPr lang="ru-RU" sz="3600" err="1">
                <a:cs typeface="Calibri"/>
              </a:rPr>
              <a:t>щодо</a:t>
            </a:r>
            <a:r>
              <a:rPr lang="ru-RU" sz="3600" dirty="0">
                <a:cs typeface="Calibri"/>
              </a:rPr>
              <a:t> потреб </a:t>
            </a:r>
            <a:r>
              <a:rPr lang="ru-RU" sz="3600" err="1">
                <a:cs typeface="Calibri"/>
              </a:rPr>
              <a:t>соціальної</a:t>
            </a:r>
            <a:r>
              <a:rPr lang="ru-RU" sz="3600" dirty="0">
                <a:cs typeface="Calibri"/>
              </a:rPr>
              <a:t> </a:t>
            </a:r>
            <a:r>
              <a:rPr lang="ru-RU" sz="3600" err="1">
                <a:cs typeface="Calibri"/>
              </a:rPr>
              <a:t>системи</a:t>
            </a:r>
            <a:r>
              <a:rPr lang="ru-RU" sz="3600" dirty="0">
                <a:cs typeface="Calibri"/>
              </a:rPr>
              <a:t> </a:t>
            </a:r>
            <a:r>
              <a:rPr lang="ru-RU" sz="3600" err="1">
                <a:cs typeface="Calibri"/>
              </a:rPr>
              <a:t>вищого</a:t>
            </a:r>
            <a:r>
              <a:rPr lang="ru-RU" sz="3600" dirty="0">
                <a:cs typeface="Calibri"/>
              </a:rPr>
              <a:t> </a:t>
            </a:r>
            <a:r>
              <a:rPr lang="ru-RU" sz="3600" err="1">
                <a:cs typeface="Calibri"/>
              </a:rPr>
              <a:t>рівня</a:t>
            </a:r>
            <a:r>
              <a:rPr lang="ru-RU" sz="3600" dirty="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375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5DFE9-1DBA-421D-AB36-A5B401BF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solidFill>
                  <a:srgbClr val="FFFF00"/>
                </a:solidFill>
                <a:latin typeface="Times New Roman"/>
                <a:cs typeface="Times New Roman"/>
              </a:rPr>
              <a:t>ФУНКЦІЇ КОНФЛІКТУ</a:t>
            </a:r>
            <a:endParaRPr lang="ru-RU" dirty="0">
              <a:cs typeface="Calibri Light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10C0D261-A5DF-4A17-8B0E-44F25675954A}"/>
              </a:ext>
            </a:extLst>
          </p:cNvPr>
          <p:cNvSpPr/>
          <p:nvPr/>
        </p:nvSpPr>
        <p:spPr>
          <a:xfrm>
            <a:off x="692989" y="2418272"/>
            <a:ext cx="4868173" cy="332979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/>
                <a:cs typeface="Times New Roman"/>
              </a:rPr>
              <a:t>ЯВНІ</a:t>
            </a:r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6A24E908-301C-4A79-92F2-982F0D2E025A}"/>
              </a:ext>
            </a:extLst>
          </p:cNvPr>
          <p:cNvSpPr/>
          <p:nvPr/>
        </p:nvSpPr>
        <p:spPr>
          <a:xfrm>
            <a:off x="6386423" y="2418271"/>
            <a:ext cx="4868172" cy="318602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/>
                <a:cs typeface="Times New Roman"/>
              </a:rPr>
              <a:t>ЛАТЕНТНІ (ПРИХОВАНІ)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7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57031-D91D-4B35-8AC2-92E97D5AD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rgbClr val="FFFF00"/>
                </a:solidFill>
                <a:latin typeface="Times New Roman"/>
                <a:cs typeface="Times New Roman"/>
              </a:rPr>
              <a:t>ЯВНІ ФУНКЦІЇ КОНФЛІКТУ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3B71B7-7C17-4F43-8CFD-0CCC07FCB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027" y="1696369"/>
            <a:ext cx="10131425" cy="3649133"/>
          </a:xfrm>
        </p:spPr>
        <p:txBody>
          <a:bodyPr/>
          <a:lstStyle/>
          <a:p>
            <a:r>
              <a:rPr lang="ru-RU" sz="4400" dirty="0" err="1">
                <a:latin typeface="Times New Roman"/>
                <a:cs typeface="Times New Roman"/>
              </a:rPr>
              <a:t>наслідки</a:t>
            </a:r>
            <a:r>
              <a:rPr lang="ru-RU" sz="4400" dirty="0">
                <a:latin typeface="Times New Roman"/>
                <a:cs typeface="Times New Roman"/>
              </a:rPr>
              <a:t> </a:t>
            </a:r>
            <a:r>
              <a:rPr lang="ru-RU" sz="4400" dirty="0" err="1">
                <a:latin typeface="Times New Roman"/>
                <a:cs typeface="Times New Roman"/>
              </a:rPr>
              <a:t>співпадають</a:t>
            </a:r>
            <a:r>
              <a:rPr lang="ru-RU" sz="4400" dirty="0">
                <a:latin typeface="Times New Roman"/>
                <a:cs typeface="Times New Roman"/>
              </a:rPr>
              <a:t> з </a:t>
            </a:r>
            <a:r>
              <a:rPr lang="ru-RU" sz="4400" dirty="0" err="1">
                <a:latin typeface="Times New Roman"/>
                <a:cs typeface="Times New Roman"/>
              </a:rPr>
              <a:t>цілями</a:t>
            </a:r>
            <a:r>
              <a:rPr lang="ru-RU" sz="4400" dirty="0">
                <a:latin typeface="Times New Roman"/>
                <a:cs typeface="Times New Roman"/>
              </a:rPr>
              <a:t>, </a:t>
            </a:r>
            <a:r>
              <a:rPr lang="ru-RU" sz="4400" dirty="0" err="1">
                <a:latin typeface="Times New Roman"/>
                <a:cs typeface="Times New Roman"/>
              </a:rPr>
              <a:t>які</a:t>
            </a:r>
            <a:r>
              <a:rPr lang="ru-RU" sz="4400" dirty="0">
                <a:latin typeface="Times New Roman"/>
                <a:cs typeface="Times New Roman"/>
              </a:rPr>
              <a:t> </a:t>
            </a:r>
            <a:r>
              <a:rPr lang="ru-RU" sz="4400" dirty="0" err="1">
                <a:latin typeface="Times New Roman"/>
                <a:cs typeface="Times New Roman"/>
              </a:rPr>
              <a:t>проголошували</a:t>
            </a:r>
            <a:r>
              <a:rPr lang="ru-RU" sz="4400" dirty="0">
                <a:latin typeface="Times New Roman"/>
                <a:cs typeface="Times New Roman"/>
              </a:rPr>
              <a:t> та </a:t>
            </a:r>
            <a:r>
              <a:rPr lang="ru-RU" sz="4400" dirty="0" err="1">
                <a:latin typeface="Times New Roman"/>
                <a:cs typeface="Times New Roman"/>
              </a:rPr>
              <a:t>переслідували</a:t>
            </a:r>
            <a:r>
              <a:rPr lang="ru-RU" sz="4400" dirty="0">
                <a:latin typeface="Times New Roman"/>
                <a:cs typeface="Times New Roman"/>
              </a:rPr>
              <a:t> </a:t>
            </a:r>
            <a:r>
              <a:rPr lang="ru-RU" sz="4400" dirty="0" err="1">
                <a:latin typeface="Times New Roman"/>
                <a:cs typeface="Times New Roman"/>
              </a:rPr>
              <a:t>опоненти</a:t>
            </a:r>
            <a:r>
              <a:rPr lang="ru-RU" sz="4400" dirty="0">
                <a:latin typeface="Times New Roman"/>
                <a:cs typeface="Times New Roman"/>
              </a:rPr>
              <a:t> </a:t>
            </a:r>
            <a:r>
              <a:rPr lang="ru-RU" sz="4400" dirty="0" err="1">
                <a:latin typeface="Times New Roman"/>
                <a:cs typeface="Times New Roman"/>
              </a:rPr>
              <a:t>конфлікту</a:t>
            </a:r>
            <a:r>
              <a:rPr lang="ru-RU" sz="44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876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93438-DE74-44EA-8B7A-621068748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rgbClr val="FFFF00"/>
                </a:solidFill>
                <a:latin typeface="Times New Roman"/>
                <a:cs typeface="Times New Roman"/>
              </a:rPr>
              <a:t>ЛАТЕНТНІ ФУНКЦІЇ КОНФЛІКТУ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EF9501-4D3C-47C7-B0C8-01F9532C2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933" y="1969539"/>
            <a:ext cx="10131425" cy="3649133"/>
          </a:xfrm>
        </p:spPr>
        <p:txBody>
          <a:bodyPr/>
          <a:lstStyle/>
          <a:p>
            <a:r>
              <a:rPr lang="ru-RU" sz="3200" dirty="0" err="1">
                <a:latin typeface="Times New Roman"/>
                <a:cs typeface="Times New Roman"/>
              </a:rPr>
              <a:t>наслідки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виявляються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лише</a:t>
            </a:r>
            <a:r>
              <a:rPr lang="ru-RU" sz="3200" dirty="0">
                <a:latin typeface="Times New Roman"/>
                <a:cs typeface="Times New Roman"/>
              </a:rPr>
              <a:t> з часом;</a:t>
            </a:r>
            <a:endParaRPr lang="ru-RU" dirty="0"/>
          </a:p>
          <a:p>
            <a:r>
              <a:rPr lang="ru-RU" sz="3200" dirty="0" err="1">
                <a:latin typeface="Times New Roman"/>
                <a:cs typeface="Times New Roman"/>
              </a:rPr>
              <a:t>можуть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виражатися</a:t>
            </a:r>
            <a:r>
              <a:rPr lang="ru-RU" sz="3200" dirty="0">
                <a:latin typeface="Times New Roman"/>
                <a:cs typeface="Times New Roman"/>
              </a:rPr>
              <a:t> у тому, </a:t>
            </a:r>
            <a:r>
              <a:rPr lang="ru-RU" sz="3200" dirty="0" err="1">
                <a:latin typeface="Times New Roman"/>
                <a:cs typeface="Times New Roman"/>
              </a:rPr>
              <a:t>що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результати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взагалі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виявляються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несподіваними</a:t>
            </a:r>
            <a:r>
              <a:rPr lang="ru-RU" sz="3200" dirty="0">
                <a:latin typeface="Times New Roman"/>
                <a:cs typeface="Times New Roman"/>
              </a:rPr>
              <a:t> і не </a:t>
            </a:r>
            <a:r>
              <a:rPr lang="ru-RU" sz="3200" dirty="0" err="1">
                <a:latin typeface="Times New Roman"/>
                <a:cs typeface="Times New Roman"/>
              </a:rPr>
              <a:t>відповідають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цілям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учасників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конфлікту</a:t>
            </a:r>
            <a:r>
              <a:rPr lang="ru-RU" sz="3200" dirty="0">
                <a:latin typeface="Times New Roman"/>
                <a:cs typeface="Times New Roman"/>
              </a:rPr>
              <a:t>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35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99B3FD-8A3A-487E-9D47-AC6E25902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srgbClr val="FFFF00"/>
                </a:solidFill>
                <a:latin typeface="Times New Roman"/>
                <a:cs typeface="Times New Roman"/>
              </a:rPr>
              <a:t>ФУНКЦІЇ КОНФЛІКТІВ</a:t>
            </a:r>
            <a:endParaRPr lang="ru-RU" dirty="0">
              <a:cs typeface="Calibri Light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2BC580C-577B-40B8-8DD0-50A9E72C77CC}"/>
              </a:ext>
            </a:extLst>
          </p:cNvPr>
          <p:cNvSpPr/>
          <p:nvPr/>
        </p:nvSpPr>
        <p:spPr>
          <a:xfrm>
            <a:off x="1052424" y="2346385"/>
            <a:ext cx="4580624" cy="297036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/>
                <a:cs typeface="Times New Roman"/>
              </a:rPr>
              <a:t>КОНСТРУКТИВНІ (ПОЗИТИВНІ)</a:t>
            </a:r>
            <a:endParaRPr lang="ru-RU" sz="3600" dirty="0">
              <a:latin typeface="Times New Roman"/>
              <a:cs typeface="Times New Roman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A845ECC5-7CA2-4CDE-BB3E-6DE95295D043}"/>
              </a:ext>
            </a:extLst>
          </p:cNvPr>
          <p:cNvSpPr/>
          <p:nvPr/>
        </p:nvSpPr>
        <p:spPr>
          <a:xfrm>
            <a:off x="6745857" y="2447027"/>
            <a:ext cx="4264323" cy="289847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/>
                <a:cs typeface="Times New Roman"/>
              </a:rPr>
              <a:t>ДЕСТРУКТИВНІ (НЕГАТИВНІ)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8365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B53F03-C6FC-40FD-A152-BCF53853F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37072"/>
            <a:ext cx="11209726" cy="1628795"/>
          </a:xfrm>
        </p:spPr>
        <p:txBody>
          <a:bodyPr/>
          <a:lstStyle/>
          <a:p>
            <a:r>
              <a:rPr lang="ru-RU" sz="4400" dirty="0">
                <a:solidFill>
                  <a:srgbClr val="FFFF00"/>
                </a:solidFill>
                <a:latin typeface="Times New Roman"/>
                <a:cs typeface="Times New Roman"/>
              </a:rPr>
              <a:t>НАСЛІДКИ КОНСТРУКТИВНИХ ФУНКЦІЙ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90EBCC-89EB-4B78-B3A4-891254469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err="1">
                <a:latin typeface="Times New Roman"/>
                <a:cs typeface="Times New Roman"/>
              </a:rPr>
              <a:t>розрядження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напруженості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між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конфліктуючими</a:t>
            </a:r>
            <a:r>
              <a:rPr lang="ru-RU" sz="2800" dirty="0">
                <a:latin typeface="Times New Roman"/>
                <a:cs typeface="Times New Roman"/>
              </a:rPr>
              <a:t> сторонами;</a:t>
            </a:r>
          </a:p>
          <a:p>
            <a:r>
              <a:rPr lang="ru-RU" sz="2800" dirty="0" err="1">
                <a:latin typeface="Times New Roman"/>
                <a:cs typeface="Times New Roman"/>
              </a:rPr>
              <a:t>ліквідація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стресової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ситуації</a:t>
            </a:r>
            <a:r>
              <a:rPr lang="ru-RU" sz="2800" dirty="0">
                <a:latin typeface="Times New Roman"/>
                <a:cs typeface="Times New Roman"/>
              </a:rPr>
              <a:t>;</a:t>
            </a:r>
          </a:p>
          <a:p>
            <a:r>
              <a:rPr lang="ru-RU" sz="2800" dirty="0" err="1">
                <a:latin typeface="Times New Roman"/>
                <a:cs typeface="Times New Roman"/>
              </a:rPr>
              <a:t>сприяє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мобілізації</a:t>
            </a:r>
            <a:r>
              <a:rPr lang="ru-RU" sz="2800" dirty="0">
                <a:latin typeface="Times New Roman"/>
                <a:cs typeface="Times New Roman"/>
              </a:rPr>
              <a:t> </a:t>
            </a:r>
            <a:r>
              <a:rPr lang="ru-RU" sz="2800" dirty="0" err="1">
                <a:latin typeface="Times New Roman"/>
                <a:cs typeface="Times New Roman"/>
              </a:rPr>
              <a:t>енергії</a:t>
            </a:r>
            <a:r>
              <a:rPr lang="ru-RU" sz="2800" dirty="0">
                <a:latin typeface="Times New Roman"/>
                <a:cs typeface="Times New Roman"/>
              </a:rPr>
              <a:t> для </a:t>
            </a:r>
            <a:r>
              <a:rPr lang="ru-RU" sz="2800" dirty="0" err="1">
                <a:latin typeface="Times New Roman"/>
                <a:cs typeface="Times New Roman"/>
              </a:rPr>
              <a:t>вирішення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завдань</a:t>
            </a:r>
            <a:r>
              <a:rPr lang="ru-RU" sz="2800" dirty="0">
                <a:latin typeface="Times New Roman"/>
                <a:cs typeface="Times New Roman"/>
              </a:rPr>
              <a:t>;</a:t>
            </a:r>
          </a:p>
          <a:p>
            <a:r>
              <a:rPr lang="ru-RU" sz="2800" dirty="0" err="1">
                <a:latin typeface="Times New Roman"/>
                <a:cs typeface="Times New Roman"/>
              </a:rPr>
              <a:t>одержання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нової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інформації</a:t>
            </a:r>
            <a:r>
              <a:rPr lang="ru-RU" sz="2800" dirty="0">
                <a:latin typeface="Times New Roman"/>
                <a:cs typeface="Times New Roman"/>
              </a:rPr>
              <a:t> про </a:t>
            </a:r>
            <a:r>
              <a:rPr lang="ru-RU" sz="2800" dirty="0" err="1">
                <a:latin typeface="Times New Roman"/>
                <a:cs typeface="Times New Roman"/>
              </a:rPr>
              <a:t>опонента</a:t>
            </a:r>
            <a:r>
              <a:rPr lang="ru-RU" sz="2800" dirty="0">
                <a:latin typeface="Times New Roman"/>
                <a:cs typeface="Times New Roman"/>
              </a:rPr>
              <a:t>;</a:t>
            </a:r>
          </a:p>
          <a:p>
            <a:r>
              <a:rPr lang="ru-RU" sz="2800" dirty="0" err="1">
                <a:latin typeface="Times New Roman"/>
                <a:cs typeface="Times New Roman"/>
              </a:rPr>
              <a:t>згуртування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колективу</a:t>
            </a:r>
            <a:r>
              <a:rPr lang="ru-RU" sz="2800" dirty="0">
                <a:latin typeface="Times New Roman"/>
                <a:cs typeface="Times New Roman"/>
              </a:rPr>
              <a:t>;</a:t>
            </a:r>
          </a:p>
          <a:p>
            <a:r>
              <a:rPr lang="ru-RU" sz="2800" dirty="0" err="1">
                <a:latin typeface="Times New Roman"/>
                <a:cs typeface="Times New Roman"/>
              </a:rPr>
              <a:t>стимулювання</a:t>
            </a:r>
            <a:r>
              <a:rPr lang="ru-RU" sz="2800" dirty="0">
                <a:latin typeface="Times New Roman"/>
                <a:cs typeface="Times New Roman"/>
              </a:rPr>
              <a:t> до </a:t>
            </a:r>
            <a:r>
              <a:rPr lang="ru-RU" sz="2800" dirty="0" err="1">
                <a:latin typeface="Times New Roman"/>
                <a:cs typeface="Times New Roman"/>
              </a:rPr>
              <a:t>змін</a:t>
            </a:r>
            <a:r>
              <a:rPr lang="ru-RU" sz="2800" dirty="0">
                <a:latin typeface="Times New Roman"/>
                <a:cs typeface="Times New Roman"/>
              </a:rPr>
              <a:t>;</a:t>
            </a:r>
          </a:p>
          <a:p>
            <a:r>
              <a:rPr lang="ru-RU" sz="2800" dirty="0" err="1">
                <a:latin typeface="Times New Roman"/>
                <a:cs typeface="Times New Roman"/>
              </a:rPr>
              <a:t>діагностика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можливих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опонентів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57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295</Words>
  <Application>Microsoft Office PowerPoint</Application>
  <PresentationFormat>Широкоэкранный</PresentationFormat>
  <Paragraphs>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Celestial</vt:lpstr>
      <vt:lpstr>ДЕСТРУКТИВНІ ТА КОНСТРУКТИВНІ ФУНКЦІЇ КОНФЛІКТІВ</vt:lpstr>
      <vt:lpstr>ПЛАН</vt:lpstr>
      <vt:lpstr>кОНФЛІКТ</vt:lpstr>
      <vt:lpstr>фУНКЦІЯ</vt:lpstr>
      <vt:lpstr>ФУНКЦІЇ КОНФЛІКТУ</vt:lpstr>
      <vt:lpstr>ЯВНІ ФУНКЦІЇ КОНФЛІКТУ</vt:lpstr>
      <vt:lpstr>ЛАТЕНТНІ ФУНКЦІЇ КОНФЛІКТУ</vt:lpstr>
      <vt:lpstr>ФУНКЦІЇ КОНФЛІКТІВ</vt:lpstr>
      <vt:lpstr>НАСЛІДКИ КОНСТРУКТИВНИХ ФУНКЦІЙ</vt:lpstr>
      <vt:lpstr>НАСЛІДКИ ДЕСТРУКТИВНИХ ФУНКЦІЙ</vt:lpstr>
      <vt:lpstr>висновки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Олег</dc:creator>
  <cp:lastModifiedBy>Олег</cp:lastModifiedBy>
  <cp:revision>368</cp:revision>
  <dcterms:created xsi:type="dcterms:W3CDTF">2014-09-12T02:08:24Z</dcterms:created>
  <dcterms:modified xsi:type="dcterms:W3CDTF">2020-04-02T18:01:12Z</dcterms:modified>
</cp:coreProperties>
</file>