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CD712-39E8-4E5D-89E4-385A667FE78E}" v="2" dt="2018-12-01T21:07:53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йя Черкас" userId="cd3a546b4a9d452f" providerId="Windows Live" clId="Web-{824CD712-39E8-4E5D-89E4-385A667FE78E}"/>
    <pc:docChg chg="addSld modSld sldOrd modMainMaster">
      <pc:chgData name="Майя Черкас" userId="cd3a546b4a9d452f" providerId="Windows Live" clId="Web-{824CD712-39E8-4E5D-89E4-385A667FE78E}" dt="2018-12-01T21:32:21.308" v="1109"/>
      <pc:docMkLst>
        <pc:docMk/>
      </pc:docMkLst>
      <pc:sldChg chg="delSp modSp modTransition">
        <pc:chgData name="Майя Черкас" userId="cd3a546b4a9d452f" providerId="Windows Live" clId="Web-{824CD712-39E8-4E5D-89E4-385A667FE78E}" dt="2018-12-01T21:32:21.308" v="1109"/>
        <pc:sldMkLst>
          <pc:docMk/>
          <pc:sldMk cId="3622625124" sldId="256"/>
        </pc:sldMkLst>
        <pc:spChg chg="mod">
          <ac:chgData name="Майя Черкас" userId="cd3a546b4a9d452f" providerId="Windows Live" clId="Web-{824CD712-39E8-4E5D-89E4-385A667FE78E}" dt="2018-12-01T21:32:12.448" v="1107" actId="1076"/>
          <ac:spMkLst>
            <pc:docMk/>
            <pc:sldMk cId="3622625124" sldId="256"/>
            <ac:spMk id="2" creationId="{00000000-0000-0000-0000-000000000000}"/>
          </ac:spMkLst>
        </pc:spChg>
        <pc:spChg chg="del">
          <ac:chgData name="Майя Черкас" userId="cd3a546b4a9d452f" providerId="Windows Live" clId="Web-{824CD712-39E8-4E5D-89E4-385A667FE78E}" dt="2018-12-01T21:32:07.042" v="1106"/>
          <ac:spMkLst>
            <pc:docMk/>
            <pc:sldMk cId="3622625124" sldId="256"/>
            <ac:spMk id="3" creationId="{00000000-0000-0000-0000-000000000000}"/>
          </ac:spMkLst>
        </pc:spChg>
      </pc:sldChg>
      <pc:sldChg chg="modSp modTransition">
        <pc:chgData name="Майя Черкас" userId="cd3a546b4a9d452f" providerId="Windows Live" clId="Web-{824CD712-39E8-4E5D-89E4-385A667FE78E}" dt="2018-12-01T21:32:21.308" v="1109"/>
        <pc:sldMkLst>
          <pc:docMk/>
          <pc:sldMk cId="1246113654" sldId="257"/>
        </pc:sldMkLst>
        <pc:spChg chg="mod">
          <ac:chgData name="Майя Черкас" userId="cd3a546b4a9d452f" providerId="Windows Live" clId="Web-{824CD712-39E8-4E5D-89E4-385A667FE78E}" dt="2018-12-01T21:30:03.385" v="1045" actId="20577"/>
          <ac:spMkLst>
            <pc:docMk/>
            <pc:sldMk cId="1246113654" sldId="257"/>
            <ac:spMk id="2" creationId="{DD8CBB4E-3AEF-4393-9D52-F33E88DCAB0A}"/>
          </ac:spMkLst>
        </pc:spChg>
        <pc:spChg chg="mod">
          <ac:chgData name="Майя Черкас" userId="cd3a546b4a9d452f" providerId="Windows Live" clId="Web-{824CD712-39E8-4E5D-89E4-385A667FE78E}" dt="2018-12-01T21:31:39.433" v="1099" actId="20577"/>
          <ac:spMkLst>
            <pc:docMk/>
            <pc:sldMk cId="1246113654" sldId="257"/>
            <ac:spMk id="3" creationId="{953E7FDD-1852-4053-A467-290FCBE057BD}"/>
          </ac:spMkLst>
        </pc:spChg>
      </pc:sldChg>
      <pc:sldChg chg="modSp modTransition">
        <pc:chgData name="Майя Черкас" userId="cd3a546b4a9d452f" providerId="Windows Live" clId="Web-{824CD712-39E8-4E5D-89E4-385A667FE78E}" dt="2018-12-01T21:32:21.308" v="1109"/>
        <pc:sldMkLst>
          <pc:docMk/>
          <pc:sldMk cId="1901179151" sldId="258"/>
        </pc:sldMkLst>
        <pc:spChg chg="mod">
          <ac:chgData name="Майя Черкас" userId="cd3a546b4a9d452f" providerId="Windows Live" clId="Web-{824CD712-39E8-4E5D-89E4-385A667FE78E}" dt="2018-12-01T21:27:20.994" v="911" actId="20577"/>
          <ac:spMkLst>
            <pc:docMk/>
            <pc:sldMk cId="1901179151" sldId="258"/>
            <ac:spMk id="2" creationId="{8DD809FB-76B1-4E7B-B571-A67CE336980C}"/>
          </ac:spMkLst>
        </pc:spChg>
        <pc:spChg chg="mod">
          <ac:chgData name="Майя Черкас" userId="cd3a546b4a9d452f" providerId="Windows Live" clId="Web-{824CD712-39E8-4E5D-89E4-385A667FE78E}" dt="2018-12-01T21:29:17.838" v="1022" actId="20577"/>
          <ac:spMkLst>
            <pc:docMk/>
            <pc:sldMk cId="1901179151" sldId="258"/>
            <ac:spMk id="3" creationId="{7B5B0771-FF93-4504-836E-FCACD25C7F2D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3643687628" sldId="259"/>
        </pc:sldMkLst>
        <pc:spChg chg="mod">
          <ac:chgData name="Майя Черкас" userId="cd3a546b4a9d452f" providerId="Windows Live" clId="Web-{824CD712-39E8-4E5D-89E4-385A667FE78E}" dt="2018-12-01T20:44:59.688" v="19" actId="20577"/>
          <ac:spMkLst>
            <pc:docMk/>
            <pc:sldMk cId="3643687628" sldId="259"/>
            <ac:spMk id="2" creationId="{14AA0940-834B-425C-BC3F-410D40D0806E}"/>
          </ac:spMkLst>
        </pc:spChg>
        <pc:spChg chg="mod">
          <ac:chgData name="Майя Черкас" userId="cd3a546b4a9d452f" providerId="Windows Live" clId="Web-{824CD712-39E8-4E5D-89E4-385A667FE78E}" dt="2018-12-01T20:46:16.641" v="68" actId="20577"/>
          <ac:spMkLst>
            <pc:docMk/>
            <pc:sldMk cId="3643687628" sldId="259"/>
            <ac:spMk id="3" creationId="{4EC93085-8FC3-44D5-A770-4D6CB016E72E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2938601523" sldId="260"/>
        </pc:sldMkLst>
        <pc:spChg chg="mod">
          <ac:chgData name="Майя Черкас" userId="cd3a546b4a9d452f" providerId="Windows Live" clId="Web-{824CD712-39E8-4E5D-89E4-385A667FE78E}" dt="2018-12-01T20:52:28.080" v="111" actId="20577"/>
          <ac:spMkLst>
            <pc:docMk/>
            <pc:sldMk cId="2938601523" sldId="260"/>
            <ac:spMk id="2" creationId="{01139966-3210-4B21-8DC5-B0FB5BD836D7}"/>
          </ac:spMkLst>
        </pc:spChg>
        <pc:spChg chg="mod">
          <ac:chgData name="Майя Черкас" userId="cd3a546b4a9d452f" providerId="Windows Live" clId="Web-{824CD712-39E8-4E5D-89E4-385A667FE78E}" dt="2018-12-01T20:52:16.799" v="107" actId="20577"/>
          <ac:spMkLst>
            <pc:docMk/>
            <pc:sldMk cId="2938601523" sldId="260"/>
            <ac:spMk id="3" creationId="{254B7234-C1FD-4099-9D39-6FCFD657723C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4276867886" sldId="261"/>
        </pc:sldMkLst>
        <pc:spChg chg="mod">
          <ac:chgData name="Майя Черкас" userId="cd3a546b4a9d452f" providerId="Windows Live" clId="Web-{824CD712-39E8-4E5D-89E4-385A667FE78E}" dt="2018-12-01T20:53:18.924" v="164" actId="1076"/>
          <ac:spMkLst>
            <pc:docMk/>
            <pc:sldMk cId="4276867886" sldId="261"/>
            <ac:spMk id="2" creationId="{F9098C90-3DA7-42BC-992C-260666707DF2}"/>
          </ac:spMkLst>
        </pc:spChg>
        <pc:spChg chg="mod">
          <ac:chgData name="Майя Черкас" userId="cd3a546b4a9d452f" providerId="Windows Live" clId="Web-{824CD712-39E8-4E5D-89E4-385A667FE78E}" dt="2018-12-01T20:54:01.612" v="170" actId="20577"/>
          <ac:spMkLst>
            <pc:docMk/>
            <pc:sldMk cId="4276867886" sldId="261"/>
            <ac:spMk id="3" creationId="{CEA48812-DD48-45AF-B022-BA808AEFA07F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1344897892" sldId="262"/>
        </pc:sldMkLst>
        <pc:spChg chg="mod">
          <ac:chgData name="Майя Черкас" userId="cd3a546b4a9d452f" providerId="Windows Live" clId="Web-{824CD712-39E8-4E5D-89E4-385A667FE78E}" dt="2018-12-01T20:55:01.034" v="210" actId="1076"/>
          <ac:spMkLst>
            <pc:docMk/>
            <pc:sldMk cId="1344897892" sldId="262"/>
            <ac:spMk id="2" creationId="{A3A041E5-94A3-485D-A29A-C6D4F8150315}"/>
          </ac:spMkLst>
        </pc:spChg>
        <pc:spChg chg="mod">
          <ac:chgData name="Майя Черкас" userId="cd3a546b4a9d452f" providerId="Windows Live" clId="Web-{824CD712-39E8-4E5D-89E4-385A667FE78E}" dt="2018-12-01T20:59:52.035" v="309" actId="14100"/>
          <ac:spMkLst>
            <pc:docMk/>
            <pc:sldMk cId="1344897892" sldId="262"/>
            <ac:spMk id="3" creationId="{A007FD19-8D72-4451-BBB0-273649F423C1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1694539825" sldId="263"/>
        </pc:sldMkLst>
        <pc:spChg chg="mod">
          <ac:chgData name="Майя Черкас" userId="cd3a546b4a9d452f" providerId="Windows Live" clId="Web-{824CD712-39E8-4E5D-89E4-385A667FE78E}" dt="2018-12-01T21:01:21.254" v="356" actId="20577"/>
          <ac:spMkLst>
            <pc:docMk/>
            <pc:sldMk cId="1694539825" sldId="263"/>
            <ac:spMk id="2" creationId="{CB321D89-7ABF-4F2F-B8B7-3C4F6898D5B4}"/>
          </ac:spMkLst>
        </pc:spChg>
        <pc:spChg chg="mod">
          <ac:chgData name="Майя Черкас" userId="cd3a546b4a9d452f" providerId="Windows Live" clId="Web-{824CD712-39E8-4E5D-89E4-385A667FE78E}" dt="2018-12-01T21:00:52.723" v="317" actId="1076"/>
          <ac:spMkLst>
            <pc:docMk/>
            <pc:sldMk cId="1694539825" sldId="263"/>
            <ac:spMk id="3" creationId="{4A3A39BC-DF64-49BD-B5C2-BC9B344CC204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3798632620" sldId="264"/>
        </pc:sldMkLst>
        <pc:spChg chg="mod">
          <ac:chgData name="Майя Черкас" userId="cd3a546b4a9d452f" providerId="Windows Live" clId="Web-{824CD712-39E8-4E5D-89E4-385A667FE78E}" dt="2018-12-01T21:02:31.786" v="390" actId="20577"/>
          <ac:spMkLst>
            <pc:docMk/>
            <pc:sldMk cId="3798632620" sldId="264"/>
            <ac:spMk id="2" creationId="{F1762249-C94C-4DD0-A7D2-DFB61325B4E9}"/>
          </ac:spMkLst>
        </pc:spChg>
        <pc:spChg chg="mod">
          <ac:chgData name="Майя Черкас" userId="cd3a546b4a9d452f" providerId="Windows Live" clId="Web-{824CD712-39E8-4E5D-89E4-385A667FE78E}" dt="2018-12-01T21:06:24.411" v="531" actId="20577"/>
          <ac:spMkLst>
            <pc:docMk/>
            <pc:sldMk cId="3798632620" sldId="264"/>
            <ac:spMk id="3" creationId="{729F05DD-4C31-4623-A4CC-B980CA4A79FE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667930316" sldId="265"/>
        </pc:sldMkLst>
        <pc:spChg chg="mod">
          <ac:chgData name="Майя Черкас" userId="cd3a546b4a9d452f" providerId="Windows Live" clId="Web-{824CD712-39E8-4E5D-89E4-385A667FE78E}" dt="2018-12-01T21:10:48.116" v="588" actId="20577"/>
          <ac:spMkLst>
            <pc:docMk/>
            <pc:sldMk cId="667930316" sldId="265"/>
            <ac:spMk id="2" creationId="{EBD6F8D5-940A-40ED-9A72-36E64F9A2A33}"/>
          </ac:spMkLst>
        </pc:spChg>
        <pc:spChg chg="mod">
          <ac:chgData name="Майя Черкас" userId="cd3a546b4a9d452f" providerId="Windows Live" clId="Web-{824CD712-39E8-4E5D-89E4-385A667FE78E}" dt="2018-12-01T21:12:44.616" v="631" actId="14100"/>
          <ac:spMkLst>
            <pc:docMk/>
            <pc:sldMk cId="667930316" sldId="265"/>
            <ac:spMk id="3" creationId="{A0EB0899-2869-4462-AB6D-BA4A94126106}"/>
          </ac:spMkLst>
        </pc:spChg>
      </pc:sldChg>
      <pc:sldChg chg="addSp delSp modSp new mod ord modTransition setBg">
        <pc:chgData name="Майя Черкас" userId="cd3a546b4a9d452f" providerId="Windows Live" clId="Web-{824CD712-39E8-4E5D-89E4-385A667FE78E}" dt="2018-12-01T21:32:21.308" v="1109"/>
        <pc:sldMkLst>
          <pc:docMk/>
          <pc:sldMk cId="1636398478" sldId="266"/>
        </pc:sldMkLst>
        <pc:spChg chg="mod">
          <ac:chgData name="Майя Черкас" userId="cd3a546b4a9d452f" providerId="Windows Live" clId="Web-{824CD712-39E8-4E5D-89E4-385A667FE78E}" dt="2018-12-01T21:08:30.146" v="567" actId="20577"/>
          <ac:spMkLst>
            <pc:docMk/>
            <pc:sldMk cId="1636398478" sldId="266"/>
            <ac:spMk id="2" creationId="{78568A48-E4D7-4FC2-88D6-8AD5B7902575}"/>
          </ac:spMkLst>
        </pc:spChg>
        <pc:spChg chg="del">
          <ac:chgData name="Майя Черкас" userId="cd3a546b4a9d452f" providerId="Windows Live" clId="Web-{824CD712-39E8-4E5D-89E4-385A667FE78E}" dt="2018-12-01T21:07:22.255" v="534"/>
          <ac:spMkLst>
            <pc:docMk/>
            <pc:sldMk cId="1636398478" sldId="266"/>
            <ac:spMk id="3" creationId="{703E813C-184B-4ED3-BEB9-044A2B0E0366}"/>
          </ac:spMkLst>
        </pc:spChg>
        <pc:spChg chg="add del">
          <ac:chgData name="Майя Черкас" userId="cd3a546b4a9d452f" providerId="Windows Live" clId="Web-{824CD712-39E8-4E5D-89E4-385A667FE78E}" dt="2018-12-01T21:07:56.396" v="540"/>
          <ac:spMkLst>
            <pc:docMk/>
            <pc:sldMk cId="1636398478" sldId="266"/>
            <ac:spMk id="9" creationId="{10CDED7C-C0E4-461E-9290-E2C41FA5DDCF}"/>
          </ac:spMkLst>
        </pc:spChg>
        <pc:spChg chg="add del">
          <ac:chgData name="Майя Черкас" userId="cd3a546b4a9d452f" providerId="Windows Live" clId="Web-{824CD712-39E8-4E5D-89E4-385A667FE78E}" dt="2018-12-01T21:07:56.396" v="540"/>
          <ac:spMkLst>
            <pc:docMk/>
            <pc:sldMk cId="1636398478" sldId="266"/>
            <ac:spMk id="12" creationId="{B2EC7880-C5D9-40A8-A6B0-3198AD07AD1B}"/>
          </ac:spMkLst>
        </pc:spChg>
        <pc:spChg chg="add del">
          <ac:chgData name="Майя Черкас" userId="cd3a546b4a9d452f" providerId="Windows Live" clId="Web-{824CD712-39E8-4E5D-89E4-385A667FE78E}" dt="2018-12-01T21:07:56.396" v="540"/>
          <ac:spMkLst>
            <pc:docMk/>
            <pc:sldMk cId="1636398478" sldId="266"/>
            <ac:spMk id="14" creationId="{94543A62-A2AB-454A-878E-D3D9190D5FC7}"/>
          </ac:spMkLst>
        </pc:spChg>
        <pc:spChg chg="add del">
          <ac:chgData name="Майя Черкас" userId="cd3a546b4a9d452f" providerId="Windows Live" clId="Web-{824CD712-39E8-4E5D-89E4-385A667FE78E}" dt="2018-12-01T21:07:56.396" v="540"/>
          <ac:spMkLst>
            <pc:docMk/>
            <pc:sldMk cId="1636398478" sldId="266"/>
            <ac:spMk id="16" creationId="{50553464-41F1-4160-9D02-7C5EC7013BDA}"/>
          </ac:spMkLst>
        </pc:spChg>
        <pc:picChg chg="add del mod ord replId">
          <ac:chgData name="Майя Черкас" userId="cd3a546b4a9d452f" providerId="Windows Live" clId="Web-{824CD712-39E8-4E5D-89E4-385A667FE78E}" dt="2018-12-01T21:08:38.740" v="571" actId="1076"/>
          <ac:picMkLst>
            <pc:docMk/>
            <pc:sldMk cId="1636398478" sldId="266"/>
            <ac:picMk id="4" creationId="{3C0EE46C-631D-4C98-B7A4-F7F4A50DDCC3}"/>
          </ac:picMkLst>
        </pc:picChg>
        <pc:picChg chg="add del mod">
          <ac:chgData name="Майя Черкас" userId="cd3a546b4a9d452f" providerId="Windows Live" clId="Web-{824CD712-39E8-4E5D-89E4-385A667FE78E}" dt="2018-12-01T21:07:56.396" v="540"/>
          <ac:picMkLst>
            <pc:docMk/>
            <pc:sldMk cId="1636398478" sldId="266"/>
            <ac:picMk id="7" creationId="{3C0EE46C-631D-4C98-B7A4-F7F4A50DDCC3}"/>
          </ac:picMkLst>
        </pc:pic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181000567" sldId="267"/>
        </pc:sldMkLst>
        <pc:spChg chg="mod">
          <ac:chgData name="Майя Черкас" userId="cd3a546b4a9d452f" providerId="Windows Live" clId="Web-{824CD712-39E8-4E5D-89E4-385A667FE78E}" dt="2018-12-01T21:16:44.601" v="694" actId="20577"/>
          <ac:spMkLst>
            <pc:docMk/>
            <pc:sldMk cId="181000567" sldId="267"/>
            <ac:spMk id="2" creationId="{8200FB06-D8D2-4048-92CF-672177855D7D}"/>
          </ac:spMkLst>
        </pc:spChg>
        <pc:spChg chg="mod">
          <ac:chgData name="Майя Черкас" userId="cd3a546b4a9d452f" providerId="Windows Live" clId="Web-{824CD712-39E8-4E5D-89E4-385A667FE78E}" dt="2018-12-01T21:17:46.570" v="719" actId="14100"/>
          <ac:spMkLst>
            <pc:docMk/>
            <pc:sldMk cId="181000567" sldId="267"/>
            <ac:spMk id="3" creationId="{4DDAAA80-8DDC-4B40-8E0D-9449379B908B}"/>
          </ac:spMkLst>
        </pc:spChg>
      </pc:sldChg>
      <pc:sldChg chg="addSp modSp new mod ord modTransition setBg">
        <pc:chgData name="Майя Черкас" userId="cd3a546b4a9d452f" providerId="Windows Live" clId="Web-{824CD712-39E8-4E5D-89E4-385A667FE78E}" dt="2018-12-01T21:32:21.308" v="1109"/>
        <pc:sldMkLst>
          <pc:docMk/>
          <pc:sldMk cId="3716265325" sldId="268"/>
        </pc:sldMkLst>
        <pc:spChg chg="mod">
          <ac:chgData name="Майя Черкас" userId="cd3a546b4a9d452f" providerId="Windows Live" clId="Web-{824CD712-39E8-4E5D-89E4-385A667FE78E}" dt="2018-12-01T21:16:04.679" v="678" actId="1076"/>
          <ac:spMkLst>
            <pc:docMk/>
            <pc:sldMk cId="3716265325" sldId="268"/>
            <ac:spMk id="2" creationId="{73055715-7494-4223-AB1E-A619A9889E8E}"/>
          </ac:spMkLst>
        </pc:spChg>
        <pc:spChg chg="mod">
          <ac:chgData name="Майя Черкас" userId="cd3a546b4a9d452f" providerId="Windows Live" clId="Web-{824CD712-39E8-4E5D-89E4-385A667FE78E}" dt="2018-12-01T21:16:10.507" v="679" actId="1076"/>
          <ac:spMkLst>
            <pc:docMk/>
            <pc:sldMk cId="3716265325" sldId="268"/>
            <ac:spMk id="3" creationId="{FFAA4431-3DCA-4461-B706-54A67B46666C}"/>
          </ac:spMkLst>
        </pc:spChg>
        <pc:spChg chg="add">
          <ac:chgData name="Майя Черкас" userId="cd3a546b4a9d452f" providerId="Windows Live" clId="Web-{824CD712-39E8-4E5D-89E4-385A667FE78E}" dt="2018-12-01T21:15:14.710" v="662"/>
          <ac:spMkLst>
            <pc:docMk/>
            <pc:sldMk cId="3716265325" sldId="268"/>
            <ac:spMk id="9" creationId="{B2EC7880-C5D9-40A8-A6B0-3198AD07AD1B}"/>
          </ac:spMkLst>
        </pc:spChg>
        <pc:spChg chg="add">
          <ac:chgData name="Майя Черкас" userId="cd3a546b4a9d452f" providerId="Windows Live" clId="Web-{824CD712-39E8-4E5D-89E4-385A667FE78E}" dt="2018-12-01T21:15:14.710" v="662"/>
          <ac:spMkLst>
            <pc:docMk/>
            <pc:sldMk cId="3716265325" sldId="268"/>
            <ac:spMk id="11" creationId="{94543A62-A2AB-454A-878E-D3D9190D5FC7}"/>
          </ac:spMkLst>
        </pc:spChg>
        <pc:spChg chg="add">
          <ac:chgData name="Майя Черкас" userId="cd3a546b4a9d452f" providerId="Windows Live" clId="Web-{824CD712-39E8-4E5D-89E4-385A667FE78E}" dt="2018-12-01T21:15:14.710" v="662"/>
          <ac:spMkLst>
            <pc:docMk/>
            <pc:sldMk cId="3716265325" sldId="268"/>
            <ac:spMk id="13" creationId="{50553464-41F1-4160-9D02-7C5EC7013BDA}"/>
          </ac:spMkLst>
        </pc:spChg>
        <pc:picChg chg="add mod">
          <ac:chgData name="Майя Черкас" userId="cd3a546b4a9d452f" providerId="Windows Live" clId="Web-{824CD712-39E8-4E5D-89E4-385A667FE78E}" dt="2018-12-01T21:15:14.710" v="662"/>
          <ac:picMkLst>
            <pc:docMk/>
            <pc:sldMk cId="3716265325" sldId="268"/>
            <ac:picMk id="4" creationId="{53BC6938-022B-4689-8024-188455DE5CA3}"/>
          </ac:picMkLst>
        </pc:pic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4284462300" sldId="269"/>
        </pc:sldMkLst>
        <pc:spChg chg="mod">
          <ac:chgData name="Майя Черкас" userId="cd3a546b4a9d452f" providerId="Windows Live" clId="Web-{824CD712-39E8-4E5D-89E4-385A667FE78E}" dt="2018-12-01T21:18:58.008" v="733" actId="20577"/>
          <ac:spMkLst>
            <pc:docMk/>
            <pc:sldMk cId="4284462300" sldId="269"/>
            <ac:spMk id="2" creationId="{24A6D28F-2CC4-41BC-8B4D-C90C64E3BD17}"/>
          </ac:spMkLst>
        </pc:spChg>
        <pc:spChg chg="mod">
          <ac:chgData name="Майя Черкас" userId="cd3a546b4a9d452f" providerId="Windows Live" clId="Web-{824CD712-39E8-4E5D-89E4-385A667FE78E}" dt="2018-12-01T21:21:33.009" v="817" actId="1076"/>
          <ac:spMkLst>
            <pc:docMk/>
            <pc:sldMk cId="4284462300" sldId="269"/>
            <ac:spMk id="3" creationId="{2AC0DCB4-E23D-43FE-9975-A43A955AE35D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3252139450" sldId="270"/>
        </pc:sldMkLst>
        <pc:spChg chg="mod">
          <ac:chgData name="Майя Черкас" userId="cd3a546b4a9d452f" providerId="Windows Live" clId="Web-{824CD712-39E8-4E5D-89E4-385A667FE78E}" dt="2018-12-01T21:24:14.056" v="863" actId="14100"/>
          <ac:spMkLst>
            <pc:docMk/>
            <pc:sldMk cId="3252139450" sldId="270"/>
            <ac:spMk id="2" creationId="{7C69BAF5-FE10-4772-A261-7C100BD79440}"/>
          </ac:spMkLst>
        </pc:spChg>
        <pc:spChg chg="mod">
          <ac:chgData name="Майя Черкас" userId="cd3a546b4a9d452f" providerId="Windows Live" clId="Web-{824CD712-39E8-4E5D-89E4-385A667FE78E}" dt="2018-12-01T21:24:57.681" v="870" actId="20577"/>
          <ac:spMkLst>
            <pc:docMk/>
            <pc:sldMk cId="3252139450" sldId="270"/>
            <ac:spMk id="3" creationId="{0FBDED9C-0C87-41A3-A373-822CC8774604}"/>
          </ac:spMkLst>
        </pc:spChg>
      </pc:sldChg>
      <pc:sldChg chg="modSp new modTransition">
        <pc:chgData name="Майя Черкас" userId="cd3a546b4a9d452f" providerId="Windows Live" clId="Web-{824CD712-39E8-4E5D-89E4-385A667FE78E}" dt="2018-12-01T21:32:21.308" v="1109"/>
        <pc:sldMkLst>
          <pc:docMk/>
          <pc:sldMk cId="3470293491" sldId="271"/>
        </pc:sldMkLst>
        <pc:spChg chg="mod">
          <ac:chgData name="Майя Черкас" userId="cd3a546b4a9d452f" providerId="Windows Live" clId="Web-{824CD712-39E8-4E5D-89E4-385A667FE78E}" dt="2018-12-01T21:25:15.103" v="875" actId="20577"/>
          <ac:spMkLst>
            <pc:docMk/>
            <pc:sldMk cId="3470293491" sldId="271"/>
            <ac:spMk id="2" creationId="{DE9E4E6D-9E19-41C9-8E40-4C13E3AECD3B}"/>
          </ac:spMkLst>
        </pc:spChg>
        <pc:spChg chg="mod">
          <ac:chgData name="Майя Черкас" userId="cd3a546b4a9d452f" providerId="Windows Live" clId="Web-{824CD712-39E8-4E5D-89E4-385A667FE78E}" dt="2018-12-01T21:26:57.291" v="892" actId="20577"/>
          <ac:spMkLst>
            <pc:docMk/>
            <pc:sldMk cId="3470293491" sldId="271"/>
            <ac:spMk id="3" creationId="{18137482-220F-4B9C-B992-A148DC96FA4A}"/>
          </ac:spMkLst>
        </pc:spChg>
      </pc:sldChg>
      <pc:sldMasterChg chg="modTransition modSldLayout">
        <pc:chgData name="Майя Черкас" userId="cd3a546b4a9d452f" providerId="Windows Live" clId="Web-{824CD712-39E8-4E5D-89E4-385A667FE78E}" dt="2018-12-01T21:32:21.308" v="1109"/>
        <pc:sldMasterMkLst>
          <pc:docMk/>
          <pc:sldMasterMk cId="0" sldId="2147483648"/>
        </pc:sldMasterMkLst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62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Майя Черкас" userId="cd3a546b4a9d452f" providerId="Windows Live" clId="Web-{824CD712-39E8-4E5D-89E4-385A667FE78E}" dt="2018-12-01T21:32:21.308" v="1109"/>
          <pc:sldLayoutMkLst>
            <pc:docMk/>
            <pc:sldMasterMk cId="0" sldId="2147483648"/>
            <pc:sldLayoutMk cId="0" sldId="2147483664"/>
          </pc:sldLayoutMkLst>
        </pc:sldLayoutChg>
      </pc:sldMasterChg>
    </pc:docChg>
  </pc:docChgLst>
  <pc:docChgLst>
    <pc:chgData name="Майя Черкас" userId="cd3a546b4a9d452f" providerId="Windows Live" clId="Web-{0C0150D5-D80D-40D0-88AF-19A7A572A559}"/>
    <pc:docChg chg="addSld modSld">
      <pc:chgData name="Майя Черкас" userId="cd3a546b4a9d452f" providerId="Windows Live" clId="Web-{0C0150D5-D80D-40D0-88AF-19A7A572A559}" dt="2018-12-01T19:56:42.205" v="26" actId="20577"/>
      <pc:docMkLst>
        <pc:docMk/>
      </pc:docMkLst>
      <pc:sldChg chg="modSp">
        <pc:chgData name="Майя Черкас" userId="cd3a546b4a9d452f" providerId="Windows Live" clId="Web-{0C0150D5-D80D-40D0-88AF-19A7A572A559}" dt="2018-12-01T19:54:01.408" v="18" actId="20577"/>
        <pc:sldMkLst>
          <pc:docMk/>
          <pc:sldMk cId="3622625124" sldId="256"/>
        </pc:sldMkLst>
        <pc:spChg chg="mod">
          <ac:chgData name="Майя Черкас" userId="cd3a546b4a9d452f" providerId="Windows Live" clId="Web-{0C0150D5-D80D-40D0-88AF-19A7A572A559}" dt="2018-12-01T19:54:01.408" v="18" actId="20577"/>
          <ac:spMkLst>
            <pc:docMk/>
            <pc:sldMk cId="3622625124" sldId="256"/>
            <ac:spMk id="2" creationId="{00000000-0000-0000-0000-000000000000}"/>
          </ac:spMkLst>
        </pc:spChg>
      </pc:sldChg>
      <pc:sldChg chg="modSp new">
        <pc:chgData name="Майя Черкас" userId="cd3a546b4a9d452f" providerId="Windows Live" clId="Web-{0C0150D5-D80D-40D0-88AF-19A7A572A559}" dt="2018-12-01T19:56:40.518" v="24" actId="20577"/>
        <pc:sldMkLst>
          <pc:docMk/>
          <pc:sldMk cId="1246113654" sldId="257"/>
        </pc:sldMkLst>
        <pc:spChg chg="mod">
          <ac:chgData name="Майя Черкас" userId="cd3a546b4a9d452f" providerId="Windows Live" clId="Web-{0C0150D5-D80D-40D0-88AF-19A7A572A559}" dt="2018-12-01T19:56:40.518" v="24" actId="20577"/>
          <ac:spMkLst>
            <pc:docMk/>
            <pc:sldMk cId="1246113654" sldId="257"/>
            <ac:spMk id="2" creationId="{DD8CBB4E-3AEF-4393-9D52-F33E88DCAB0A}"/>
          </ac:spMkLst>
        </pc:spChg>
      </pc:sldChg>
      <pc:sldChg chg="new">
        <pc:chgData name="Майя Черкас" userId="cd3a546b4a9d452f" providerId="Windows Live" clId="Web-{0C0150D5-D80D-40D0-88AF-19A7A572A559}" dt="2018-12-01T19:54:19.955" v="21"/>
        <pc:sldMkLst>
          <pc:docMk/>
          <pc:sldMk cId="1901179151" sldId="258"/>
        </pc:sldMkLst>
      </pc:sldChg>
    </pc:docChg>
  </pc:docChgLst>
  <pc:docChgLst>
    <pc:chgData clId="Web-{0C0150D5-D80D-40D0-88AF-19A7A572A559}"/>
    <pc:docChg chg="modSld">
      <pc:chgData name="" userId="" providerId="" clId="Web-{0C0150D5-D80D-40D0-88AF-19A7A572A559}" dt="2018-12-01T19:53:33.908" v="1" actId="20577"/>
      <pc:docMkLst>
        <pc:docMk/>
      </pc:docMkLst>
      <pc:sldChg chg="modSp">
        <pc:chgData name="" userId="" providerId="" clId="Web-{0C0150D5-D80D-40D0-88AF-19A7A572A559}" dt="2018-12-01T19:53:33.908" v="0" actId="20577"/>
        <pc:sldMkLst>
          <pc:docMk/>
          <pc:sldMk cId="3622625124" sldId="256"/>
        </pc:sldMkLst>
        <pc:spChg chg="mod">
          <ac:chgData name="" userId="" providerId="" clId="Web-{0C0150D5-D80D-40D0-88AF-19A7A572A559}" dt="2018-12-01T19:53:33.908" v="0" actId="20577"/>
          <ac:spMkLst>
            <pc:docMk/>
            <pc:sldMk cId="362262512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992" y="1837268"/>
            <a:ext cx="11032064" cy="2686113"/>
          </a:xfrm>
        </p:spPr>
        <p:txBody>
          <a:bodyPr>
            <a:noAutofit/>
          </a:bodyPr>
          <a:lstStyle/>
          <a:p>
            <a:r>
              <a:rPr lang="en-US" sz="7200" dirty="0">
                <a:latin typeface="Times New Roman"/>
                <a:cs typeface="Times New Roman"/>
              </a:rPr>
              <a:t>СПОСОБИ ВИРІШЕННЯ КОНФЛІКТІВ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68A48-E4D7-4FC2-88D6-8AD5B790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z="4800" dirty="0">
                <a:latin typeface="Times New Roman"/>
                <a:cs typeface="Times New Roman"/>
              </a:rPr>
              <a:t>Приклад "</a:t>
            </a:r>
            <a:r>
              <a:rPr lang="ru-RU" sz="4800" dirty="0" err="1">
                <a:latin typeface="Times New Roman"/>
                <a:cs typeface="Times New Roman"/>
              </a:rPr>
              <a:t>карти</a:t>
            </a:r>
            <a:r>
              <a:rPr lang="ru-RU" sz="4800" dirty="0">
                <a:latin typeface="Times New Roman"/>
                <a:cs typeface="Times New Roman"/>
              </a:rPr>
              <a:t> </a:t>
            </a:r>
            <a:r>
              <a:rPr lang="ru-RU" sz="4800" dirty="0" err="1">
                <a:latin typeface="Times New Roman"/>
                <a:cs typeface="Times New Roman"/>
              </a:rPr>
              <a:t>конфлікту</a:t>
            </a:r>
            <a:r>
              <a:rPr lang="ru-RU" sz="4800" dirty="0">
                <a:latin typeface="Times New Roman"/>
                <a:cs typeface="Times New Roman"/>
              </a:rPr>
              <a:t>"</a:t>
            </a:r>
          </a:p>
        </p:txBody>
      </p:sp>
      <p:pic>
        <p:nvPicPr>
          <p:cNvPr id="4" name="Рисунок 4" descr="Изображение выглядит как текс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3C0EE46C-631D-4C98-B7A4-F7F4A50DD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143" y="1910155"/>
            <a:ext cx="7797093" cy="464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9847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6F8D5-940A-40ED-9A72-36E64F9A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МЕТОД ОПИТУВАННЯ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B0899-2869-4462-AB6D-BA4A94126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768" y="2105378"/>
            <a:ext cx="9719733" cy="380584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3200" dirty="0" err="1">
                <a:latin typeface="Times New Roman"/>
                <a:cs typeface="Times New Roman"/>
              </a:rPr>
              <a:t>Використання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відповідей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конкретних</a:t>
            </a:r>
            <a:r>
              <a:rPr lang="ru-RU" sz="3200" dirty="0">
                <a:latin typeface="Times New Roman"/>
                <a:cs typeface="Times New Roman"/>
              </a:rPr>
              <a:t> людей.</a:t>
            </a:r>
            <a:endParaRPr lang="ru-RU"/>
          </a:p>
          <a:p>
            <a:pPr algn="just"/>
            <a:r>
              <a:rPr lang="ru-RU" sz="3200" dirty="0" err="1">
                <a:latin typeface="Times New Roman"/>
                <a:cs typeface="Times New Roman"/>
              </a:rPr>
              <a:t>Дані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можна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отримати</a:t>
            </a:r>
            <a:r>
              <a:rPr lang="ru-RU" sz="3200" dirty="0">
                <a:latin typeface="Times New Roman"/>
                <a:cs typeface="Times New Roman"/>
              </a:rPr>
              <a:t> як </a:t>
            </a:r>
            <a:r>
              <a:rPr lang="ru-RU" sz="3200" dirty="0" err="1">
                <a:latin typeface="Times New Roman"/>
                <a:cs typeface="Times New Roman"/>
              </a:rPr>
              <a:t>від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сторони</a:t>
            </a:r>
            <a:r>
              <a:rPr lang="ru-RU" sz="3200" dirty="0">
                <a:latin typeface="Times New Roman"/>
                <a:cs typeface="Times New Roman"/>
              </a:rPr>
              <a:t>, </a:t>
            </a:r>
            <a:r>
              <a:rPr lang="ru-RU" sz="3200" dirty="0" err="1">
                <a:latin typeface="Times New Roman"/>
                <a:cs typeface="Times New Roman"/>
              </a:rPr>
              <a:t>що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бере</a:t>
            </a:r>
            <a:r>
              <a:rPr lang="ru-RU" sz="3200" dirty="0">
                <a:latin typeface="Times New Roman"/>
                <a:cs typeface="Times New Roman"/>
              </a:rPr>
              <a:t> участь у </a:t>
            </a:r>
            <a:r>
              <a:rPr lang="ru-RU" sz="3200" dirty="0" err="1">
                <a:latin typeface="Times New Roman"/>
                <a:cs typeface="Times New Roman"/>
              </a:rPr>
              <a:t>конфлікті</a:t>
            </a:r>
            <a:r>
              <a:rPr lang="ru-RU" sz="3200" dirty="0">
                <a:latin typeface="Times New Roman"/>
                <a:cs typeface="Times New Roman"/>
              </a:rPr>
              <a:t>, так і </a:t>
            </a:r>
            <a:r>
              <a:rPr lang="ru-RU" sz="3200" dirty="0" err="1">
                <a:latin typeface="Times New Roman"/>
                <a:cs typeface="Times New Roman"/>
              </a:rPr>
              <a:t>від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його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очевидців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3200" err="1">
                <a:latin typeface="Times New Roman"/>
                <a:cs typeface="Times New Roman"/>
              </a:rPr>
              <a:t>Запитання</a:t>
            </a:r>
            <a:r>
              <a:rPr lang="ru-RU" sz="3200" dirty="0">
                <a:latin typeface="Times New Roman"/>
                <a:cs typeface="Times New Roman"/>
              </a:rPr>
              <a:t>, </a:t>
            </a:r>
            <a:r>
              <a:rPr lang="ru-RU" sz="3200" err="1">
                <a:latin typeface="Times New Roman"/>
                <a:cs typeface="Times New Roman"/>
              </a:rPr>
              <a:t>звернені</a:t>
            </a:r>
            <a:r>
              <a:rPr lang="ru-RU" sz="3200" dirty="0">
                <a:latin typeface="Times New Roman"/>
                <a:cs typeface="Times New Roman"/>
              </a:rPr>
              <a:t> до </a:t>
            </a:r>
            <a:r>
              <a:rPr lang="ru-RU" sz="3200" err="1">
                <a:latin typeface="Times New Roman"/>
                <a:cs typeface="Times New Roman"/>
              </a:rPr>
              <a:t>респондентів</a:t>
            </a:r>
            <a:r>
              <a:rPr lang="ru-RU" sz="3200" dirty="0">
                <a:latin typeface="Times New Roman"/>
                <a:cs typeface="Times New Roman"/>
              </a:rPr>
              <a:t>, як правило, </a:t>
            </a:r>
            <a:r>
              <a:rPr lang="ru-RU" sz="3200" err="1">
                <a:latin typeface="Times New Roman"/>
                <a:cs typeface="Times New Roman"/>
              </a:rPr>
              <a:t>опосередковані</a:t>
            </a:r>
            <a:r>
              <a:rPr lang="ru-RU" sz="3200" dirty="0">
                <a:latin typeface="Times New Roman"/>
                <a:cs typeface="Times New Roman"/>
              </a:rPr>
              <a:t>, </a:t>
            </a:r>
            <a:r>
              <a:rPr lang="ru-RU" sz="3200" err="1">
                <a:latin typeface="Times New Roman"/>
                <a:cs typeface="Times New Roman"/>
              </a:rPr>
              <a:t>оскільки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більшість</a:t>
            </a:r>
            <a:r>
              <a:rPr lang="ru-RU" sz="3200" dirty="0">
                <a:latin typeface="Times New Roman"/>
                <a:cs typeface="Times New Roman"/>
              </a:rPr>
              <a:t> з них </a:t>
            </a:r>
            <a:r>
              <a:rPr lang="ru-RU" sz="3200" err="1">
                <a:latin typeface="Times New Roman"/>
                <a:cs typeface="Times New Roman"/>
              </a:rPr>
              <a:t>соромиться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розповідати</a:t>
            </a:r>
            <a:r>
              <a:rPr lang="ru-RU" sz="3200" dirty="0">
                <a:latin typeface="Times New Roman"/>
                <a:cs typeface="Times New Roman"/>
              </a:rPr>
              <a:t> про участь в конкретному </a:t>
            </a:r>
            <a:r>
              <a:rPr lang="ru-RU" sz="3200" dirty="0" err="1">
                <a:latin typeface="Times New Roman"/>
                <a:cs typeface="Times New Roman"/>
              </a:rPr>
              <a:t>конфлікті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93031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55715-7494-4223-AB1E-A619A988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8" y="673329"/>
            <a:ext cx="4003056" cy="1993670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ПЕРЕВАГИ ОПИТУВАННЯ</a:t>
            </a:r>
            <a:endParaRPr lang="ru-RU" sz="4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AA4431-3DCA-4461-B706-54A67B46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15" y="2190044"/>
            <a:ext cx="4398166" cy="37028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800" dirty="0">
                <a:latin typeface="Times New Roman"/>
                <a:cs typeface="Times New Roman"/>
              </a:rPr>
              <a:t>вони не </a:t>
            </a:r>
            <a:r>
              <a:rPr lang="ru-RU" sz="2800" dirty="0" err="1">
                <a:latin typeface="Times New Roman"/>
                <a:cs typeface="Times New Roman"/>
              </a:rPr>
              <a:t>завдають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шкоди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інтерв'юерам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dirty="0" err="1">
                <a:latin typeface="Times New Roman"/>
                <a:cs typeface="Times New Roman"/>
              </a:rPr>
              <a:t>ні</a:t>
            </a:r>
            <a:r>
              <a:rPr lang="ru-RU" sz="2800" dirty="0">
                <a:latin typeface="Times New Roman"/>
                <a:cs typeface="Times New Roman"/>
              </a:rPr>
              <a:t> респондентам;</a:t>
            </a:r>
            <a:endParaRPr lang="ru-RU"/>
          </a:p>
          <a:p>
            <a:pPr algn="just"/>
            <a:r>
              <a:rPr lang="ru-RU" sz="2800" dirty="0">
                <a:latin typeface="Times New Roman"/>
                <a:cs typeface="Times New Roman"/>
              </a:rPr>
              <a:t>не </a:t>
            </a:r>
            <a:r>
              <a:rPr lang="ru-RU" sz="2800" dirty="0" err="1">
                <a:latin typeface="Times New Roman"/>
                <a:cs typeface="Times New Roman"/>
              </a:rPr>
              <a:t>потребують</a:t>
            </a:r>
            <a:r>
              <a:rPr lang="ru-RU" sz="2800" dirty="0">
                <a:latin typeface="Times New Roman"/>
                <a:cs typeface="Times New Roman"/>
              </a:rPr>
              <a:t> великих затрат часу.</a:t>
            </a:r>
          </a:p>
          <a:p>
            <a:pPr algn="just"/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3BC6938-022B-4689-8024-188455DE5C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228" b="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6532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0FB06-D8D2-4048-92CF-67217785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НЕДОЛІКИ ОПИТУВАННЯ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AAA80-8DDC-4B40-8E0D-9449379B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213" y="2133600"/>
            <a:ext cx="9155288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3600" dirty="0" err="1">
                <a:latin typeface="Times New Roman"/>
                <a:cs typeface="Times New Roman"/>
              </a:rPr>
              <a:t>Деякі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опитувані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соромляться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відповідати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  <a:endParaRPr lang="ru-RU"/>
          </a:p>
          <a:p>
            <a:pPr algn="just"/>
            <a:r>
              <a:rPr lang="ru-RU" sz="3600" dirty="0">
                <a:latin typeface="Times New Roman"/>
                <a:cs typeface="Times New Roman"/>
              </a:rPr>
              <a:t>А </a:t>
            </a:r>
            <a:r>
              <a:rPr lang="ru-RU" sz="3600" dirty="0" err="1">
                <a:latin typeface="Times New Roman"/>
                <a:cs typeface="Times New Roman"/>
              </a:rPr>
              <a:t>дослідники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 часто не </a:t>
            </a:r>
            <a:r>
              <a:rPr lang="ru-RU" sz="3600" dirty="0" err="1">
                <a:latin typeface="Times New Roman"/>
                <a:cs typeface="Times New Roman"/>
              </a:rPr>
              <a:t>можуть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залишатися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об'єктивними</a:t>
            </a:r>
            <a:r>
              <a:rPr lang="ru-RU" sz="3600" dirty="0">
                <a:latin typeface="Times New Roman"/>
                <a:cs typeface="Times New Roman"/>
              </a:rPr>
              <a:t>, особливо при </a:t>
            </a:r>
            <a:r>
              <a:rPr lang="ru-RU" sz="3600" dirty="0" err="1">
                <a:latin typeface="Times New Roman"/>
                <a:cs typeface="Times New Roman"/>
              </a:rPr>
              <a:t>інтерпретації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відповідей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  <a:endParaRPr lang="ru-RU"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00056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6D28F-2CC4-41BC-8B4D-C90C64E3B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latin typeface="Times New Roman"/>
                <a:cs typeface="Times New Roman"/>
              </a:rPr>
              <a:t>МЕТОД СПОСТЕРЕЖЕННЯ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C0DCB4-E23D-43FE-9975-A43A955AE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212" y="1710267"/>
            <a:ext cx="10001955" cy="383406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3200" dirty="0">
                <a:latin typeface="Times New Roman"/>
                <a:cs typeface="Times New Roman"/>
              </a:rPr>
              <a:t>Людина часто </a:t>
            </a:r>
            <a:r>
              <a:rPr lang="ru-RU" sz="3200" err="1">
                <a:latin typeface="Times New Roman"/>
                <a:cs typeface="Times New Roman"/>
              </a:rPr>
              <a:t>користується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цим</a:t>
            </a:r>
            <a:r>
              <a:rPr lang="ru-RU" sz="3200" dirty="0">
                <a:latin typeface="Times New Roman"/>
                <a:cs typeface="Times New Roman"/>
              </a:rPr>
              <a:t> методом у </a:t>
            </a:r>
            <a:r>
              <a:rPr lang="ru-RU" sz="3200" err="1">
                <a:latin typeface="Times New Roman"/>
                <a:cs typeface="Times New Roman"/>
              </a:rPr>
              <a:t>повсякденному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житті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  <a:endParaRPr lang="ru-RU"/>
          </a:p>
          <a:p>
            <a:pPr algn="just"/>
            <a:r>
              <a:rPr lang="ru-RU" sz="3200" dirty="0">
                <a:latin typeface="Times New Roman"/>
                <a:cs typeface="Times New Roman"/>
              </a:rPr>
              <a:t>Метод </a:t>
            </a:r>
            <a:r>
              <a:rPr lang="ru-RU" sz="3200" err="1">
                <a:latin typeface="Times New Roman"/>
                <a:cs typeface="Times New Roman"/>
              </a:rPr>
              <a:t>спостереження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дозволяє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оцінити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багато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особистісних</a:t>
            </a:r>
            <a:r>
              <a:rPr lang="ru-RU" sz="3200" dirty="0">
                <a:latin typeface="Times New Roman"/>
                <a:cs typeface="Times New Roman"/>
              </a:rPr>
              <a:t> характеристик як </a:t>
            </a:r>
            <a:r>
              <a:rPr lang="ru-RU" sz="3200" err="1">
                <a:latin typeface="Times New Roman"/>
                <a:cs typeface="Times New Roman"/>
              </a:rPr>
              <a:t>знайомих</a:t>
            </a:r>
            <a:r>
              <a:rPr lang="ru-RU" sz="3200" dirty="0">
                <a:latin typeface="Times New Roman"/>
                <a:cs typeface="Times New Roman"/>
              </a:rPr>
              <a:t>, так і </a:t>
            </a:r>
            <a:r>
              <a:rPr lang="ru-RU" sz="3200" err="1">
                <a:latin typeface="Times New Roman"/>
                <a:cs typeface="Times New Roman"/>
              </a:rPr>
              <a:t>незнайомих</a:t>
            </a:r>
            <a:r>
              <a:rPr lang="ru-RU" sz="3200" dirty="0">
                <a:latin typeface="Times New Roman"/>
                <a:cs typeface="Times New Roman"/>
              </a:rPr>
              <a:t> людей.</a:t>
            </a:r>
          </a:p>
          <a:p>
            <a:pPr algn="just"/>
            <a:r>
              <a:rPr lang="ru-RU" sz="3200" err="1">
                <a:latin typeface="Times New Roman"/>
                <a:cs typeface="Times New Roman"/>
              </a:rPr>
              <a:t>Конфлікт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залежно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від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цілей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дослідження</a:t>
            </a:r>
            <a:r>
              <a:rPr lang="ru-RU" sz="3200" dirty="0">
                <a:latin typeface="Times New Roman"/>
                <a:cs typeface="Times New Roman"/>
              </a:rPr>
              <a:t> і </a:t>
            </a:r>
            <a:r>
              <a:rPr lang="ru-RU" sz="3200" err="1">
                <a:latin typeface="Times New Roman"/>
                <a:cs typeface="Times New Roman"/>
              </a:rPr>
              <a:t>складної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ситуації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можна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спостерігати</a:t>
            </a:r>
            <a:r>
              <a:rPr lang="ru-RU" sz="3200" dirty="0">
                <a:latin typeface="Times New Roman"/>
                <a:cs typeface="Times New Roman"/>
              </a:rPr>
              <a:t>, будучи </a:t>
            </a:r>
            <a:r>
              <a:rPr lang="ru-RU" sz="3200" err="1">
                <a:latin typeface="Times New Roman"/>
                <a:cs typeface="Times New Roman"/>
              </a:rPr>
              <a:t>або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i="1" err="1">
                <a:latin typeface="Times New Roman"/>
                <a:cs typeface="Times New Roman"/>
              </a:rPr>
              <a:t>учасником</a:t>
            </a:r>
            <a:r>
              <a:rPr lang="ru-RU" sz="3200" i="1" dirty="0">
                <a:latin typeface="Times New Roman"/>
                <a:cs typeface="Times New Roman"/>
              </a:rPr>
              <a:t> </a:t>
            </a:r>
            <a:r>
              <a:rPr lang="ru-RU" sz="3200" i="1" err="1">
                <a:latin typeface="Times New Roman"/>
                <a:cs typeface="Times New Roman"/>
              </a:rPr>
              <a:t>події</a:t>
            </a:r>
            <a:r>
              <a:rPr lang="ru-RU" sz="3200" dirty="0">
                <a:latin typeface="Times New Roman"/>
                <a:cs typeface="Times New Roman"/>
              </a:rPr>
              <a:t> (</a:t>
            </a:r>
            <a:r>
              <a:rPr lang="ru-RU" sz="3200" err="1">
                <a:latin typeface="Times New Roman"/>
                <a:cs typeface="Times New Roman"/>
              </a:rPr>
              <a:t>включене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спостереження</a:t>
            </a:r>
            <a:r>
              <a:rPr lang="ru-RU" sz="3200" dirty="0">
                <a:latin typeface="Times New Roman"/>
                <a:cs typeface="Times New Roman"/>
              </a:rPr>
              <a:t>), </a:t>
            </a:r>
            <a:r>
              <a:rPr lang="ru-RU" sz="3200" err="1">
                <a:latin typeface="Times New Roman"/>
                <a:cs typeface="Times New Roman"/>
              </a:rPr>
              <a:t>або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i="1" err="1">
                <a:latin typeface="Times New Roman"/>
                <a:cs typeface="Times New Roman"/>
              </a:rPr>
              <a:t>стороннім</a:t>
            </a:r>
            <a:r>
              <a:rPr lang="ru-RU" sz="3200" i="1" dirty="0">
                <a:latin typeface="Times New Roman"/>
                <a:cs typeface="Times New Roman"/>
              </a:rPr>
              <a:t> </a:t>
            </a:r>
            <a:r>
              <a:rPr lang="ru-RU" sz="3200" i="1" err="1">
                <a:latin typeface="Times New Roman"/>
                <a:cs typeface="Times New Roman"/>
              </a:rPr>
              <a:t>спостерігачем</a:t>
            </a:r>
            <a:r>
              <a:rPr lang="ru-RU" sz="3200" dirty="0">
                <a:latin typeface="Times New Roman"/>
                <a:cs typeface="Times New Roman"/>
              </a:rPr>
              <a:t> (</a:t>
            </a:r>
            <a:r>
              <a:rPr lang="ru-RU" sz="3200" err="1">
                <a:latin typeface="Times New Roman"/>
                <a:cs typeface="Times New Roman"/>
              </a:rPr>
              <a:t>звичайне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спостереження</a:t>
            </a:r>
            <a:r>
              <a:rPr lang="ru-RU" sz="3200" dirty="0">
                <a:latin typeface="Times New Roman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8446230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9BAF5-FE10-4772-A261-7C100BD7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036" y="101999"/>
            <a:ext cx="10590908" cy="1549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ОСНОВНІ ВИМОГИ ДО МЕТОДІВ ВИРІШЕННЯ КОФЛІКТУ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BDED9C-0C87-41A3-A373-822CC8774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657" y="1526824"/>
            <a:ext cx="10580510" cy="39892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 </a:t>
            </a:r>
            <a:r>
              <a:rPr lang="ru-RU" sz="2800" b="1" dirty="0" err="1">
                <a:latin typeface="Times New Roman"/>
                <a:cs typeface="Times New Roman"/>
              </a:rPr>
              <a:t>об'єктивність</a:t>
            </a:r>
            <a:r>
              <a:rPr lang="ru-RU" sz="2800" dirty="0">
                <a:latin typeface="Times New Roman"/>
                <a:cs typeface="Times New Roman"/>
              </a:rPr>
              <a:t> - при </a:t>
            </a:r>
            <a:r>
              <a:rPr lang="ru-RU" sz="2800" dirty="0" err="1">
                <a:latin typeface="Times New Roman"/>
                <a:cs typeface="Times New Roman"/>
              </a:rPr>
              <a:t>дослідженні</a:t>
            </a:r>
            <a:r>
              <a:rPr lang="ru-RU" sz="2800" dirty="0">
                <a:latin typeface="Times New Roman"/>
                <a:cs typeface="Times New Roman"/>
              </a:rPr>
              <a:t> та </a:t>
            </a:r>
            <a:r>
              <a:rPr lang="ru-RU" sz="2800" dirty="0" err="1">
                <a:latin typeface="Times New Roman"/>
                <a:cs typeface="Times New Roman"/>
              </a:rPr>
              <a:t>вирішенні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необхідно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спиратися</a:t>
            </a:r>
            <a:r>
              <a:rPr lang="ru-RU" sz="2800" dirty="0">
                <a:latin typeface="Times New Roman"/>
                <a:cs typeface="Times New Roman"/>
              </a:rPr>
              <a:t> не на </a:t>
            </a:r>
            <a:r>
              <a:rPr lang="ru-RU" sz="2800" dirty="0" err="1">
                <a:latin typeface="Times New Roman"/>
                <a:cs typeface="Times New Roman"/>
              </a:rPr>
              <a:t>особисті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уявлення</a:t>
            </a:r>
            <a:r>
              <a:rPr lang="ru-RU" sz="2800" dirty="0">
                <a:latin typeface="Times New Roman"/>
                <a:cs typeface="Times New Roman"/>
              </a:rPr>
              <a:t>, а на </a:t>
            </a:r>
            <a:r>
              <a:rPr lang="ru-RU" sz="2800" dirty="0" err="1">
                <a:latin typeface="Times New Roman"/>
                <a:cs typeface="Times New Roman"/>
              </a:rPr>
              <a:t>конкретні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дані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b="1" dirty="0" err="1">
                <a:latin typeface="Times New Roman"/>
                <a:cs typeface="Times New Roman"/>
              </a:rPr>
              <a:t>повнота</a:t>
            </a:r>
            <a:r>
              <a:rPr lang="ru-RU" sz="2800" b="1" dirty="0">
                <a:latin typeface="Times New Roman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cs typeface="Times New Roman"/>
              </a:rPr>
              <a:t>дослідження</a:t>
            </a:r>
            <a:r>
              <a:rPr lang="ru-RU" sz="2800" dirty="0">
                <a:latin typeface="Times New Roman"/>
                <a:cs typeface="Times New Roman"/>
              </a:rPr>
              <a:t> - </a:t>
            </a:r>
            <a:r>
              <a:rPr lang="ru-RU" sz="2800" dirty="0" err="1">
                <a:latin typeface="Times New Roman"/>
                <a:cs typeface="Times New Roman"/>
              </a:rPr>
              <a:t>має</a:t>
            </a:r>
            <a:r>
              <a:rPr lang="ru-RU" sz="2800" dirty="0">
                <a:latin typeface="Times New Roman"/>
                <a:cs typeface="Times New Roman"/>
              </a:rPr>
              <a:t> бути проведений </a:t>
            </a:r>
            <a:r>
              <a:rPr lang="ru-RU" sz="2800" dirty="0" err="1">
                <a:latin typeface="Times New Roman"/>
                <a:cs typeface="Times New Roman"/>
              </a:rPr>
              <a:t>аналіз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всіх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сторін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b="1" dirty="0" err="1">
                <a:latin typeface="Times New Roman"/>
                <a:cs typeface="Times New Roman"/>
              </a:rPr>
              <a:t>достовірність</a:t>
            </a:r>
            <a:r>
              <a:rPr lang="ru-RU" sz="2800" b="1" dirty="0">
                <a:latin typeface="Times New Roman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cs typeface="Times New Roman"/>
              </a:rPr>
              <a:t>результатів</a:t>
            </a:r>
            <a:r>
              <a:rPr lang="ru-RU" sz="2800" dirty="0">
                <a:latin typeface="Times New Roman"/>
                <a:cs typeface="Times New Roman"/>
              </a:rPr>
              <a:t> - </a:t>
            </a:r>
            <a:r>
              <a:rPr lang="ru-RU" sz="2800" dirty="0" err="1">
                <a:latin typeface="Times New Roman"/>
                <a:cs typeface="Times New Roman"/>
              </a:rPr>
              <a:t>результати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дослідження</a:t>
            </a:r>
            <a:r>
              <a:rPr lang="ru-RU" sz="2800" dirty="0">
                <a:latin typeface="Times New Roman"/>
                <a:cs typeface="Times New Roman"/>
              </a:rPr>
              <a:t> та </a:t>
            </a:r>
            <a:r>
              <a:rPr lang="ru-RU" sz="2800" dirty="0" err="1">
                <a:latin typeface="Times New Roman"/>
                <a:cs typeface="Times New Roman"/>
              </a:rPr>
              <a:t>аналізу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мають</a:t>
            </a:r>
            <a:r>
              <a:rPr lang="ru-RU" sz="2800" dirty="0">
                <a:latin typeface="Times New Roman"/>
                <a:cs typeface="Times New Roman"/>
              </a:rPr>
              <a:t> бути </a:t>
            </a:r>
            <a:r>
              <a:rPr lang="ru-RU" sz="2800" dirty="0" err="1">
                <a:latin typeface="Times New Roman"/>
                <a:cs typeface="Times New Roman"/>
              </a:rPr>
              <a:t>перевірені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неодноразово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b="1" dirty="0" err="1">
                <a:latin typeface="Times New Roman"/>
                <a:cs typeface="Times New Roman"/>
              </a:rPr>
              <a:t>відповідність</a:t>
            </a:r>
            <a:r>
              <a:rPr lang="ru-RU" sz="2800" dirty="0">
                <a:latin typeface="Times New Roman"/>
                <a:cs typeface="Times New Roman"/>
              </a:rPr>
              <a:t> - методика, яка </a:t>
            </a:r>
            <a:r>
              <a:rPr lang="ru-RU" sz="2800" dirty="0" err="1">
                <a:latin typeface="Times New Roman"/>
                <a:cs typeface="Times New Roman"/>
              </a:rPr>
              <a:t>обирається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під</a:t>
            </a:r>
            <a:r>
              <a:rPr lang="ru-RU" sz="2800" dirty="0">
                <a:latin typeface="Times New Roman"/>
                <a:cs typeface="Times New Roman"/>
              </a:rPr>
              <a:t> час </a:t>
            </a:r>
            <a:r>
              <a:rPr lang="ru-RU" sz="2800" dirty="0" err="1">
                <a:latin typeface="Times New Roman"/>
                <a:cs typeface="Times New Roman"/>
              </a:rPr>
              <a:t>вирішення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, повинна </a:t>
            </a:r>
            <a:r>
              <a:rPr lang="ru-RU" sz="2800" dirty="0" err="1">
                <a:latin typeface="Times New Roman"/>
                <a:cs typeface="Times New Roman"/>
              </a:rPr>
              <a:t>застосовуватися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тільки</a:t>
            </a:r>
            <a:r>
              <a:rPr lang="ru-RU" sz="2800" dirty="0">
                <a:latin typeface="Times New Roman"/>
                <a:cs typeface="Times New Roman"/>
              </a:rPr>
              <a:t> для </a:t>
            </a:r>
            <a:r>
              <a:rPr lang="ru-RU" sz="2800" dirty="0" err="1">
                <a:latin typeface="Times New Roman"/>
                <a:cs typeface="Times New Roman"/>
              </a:rPr>
              <a:t>визначеного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процесу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чи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проблеми</a:t>
            </a:r>
            <a:r>
              <a:rPr lang="ru-RU" sz="2800" dirty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sz="2800" b="1" dirty="0" err="1">
                <a:latin typeface="Times New Roman"/>
                <a:cs typeface="Times New Roman"/>
              </a:rPr>
              <a:t>економічність</a:t>
            </a:r>
            <a:r>
              <a:rPr lang="ru-RU" sz="2800" dirty="0">
                <a:latin typeface="Times New Roman"/>
                <a:cs typeface="Times New Roman"/>
              </a:rPr>
              <a:t> - проблема </a:t>
            </a:r>
            <a:r>
              <a:rPr lang="ru-RU" sz="2800" dirty="0" err="1">
                <a:latin typeface="Times New Roman"/>
                <a:cs typeface="Times New Roman"/>
              </a:rPr>
              <a:t>має</a:t>
            </a:r>
            <a:r>
              <a:rPr lang="ru-RU" sz="2800" dirty="0">
                <a:latin typeface="Times New Roman"/>
                <a:cs typeface="Times New Roman"/>
              </a:rPr>
              <a:t> бути </a:t>
            </a:r>
            <a:r>
              <a:rPr lang="ru-RU" sz="2800" dirty="0" err="1">
                <a:latin typeface="Times New Roman"/>
                <a:cs typeface="Times New Roman"/>
              </a:rPr>
              <a:t>вирішена</a:t>
            </a:r>
            <a:r>
              <a:rPr lang="ru-RU" sz="2800" dirty="0">
                <a:latin typeface="Times New Roman"/>
                <a:cs typeface="Times New Roman"/>
              </a:rPr>
              <a:t> у </a:t>
            </a:r>
            <a:r>
              <a:rPr lang="ru-RU" sz="2800" dirty="0" err="1">
                <a:latin typeface="Times New Roman"/>
                <a:cs typeface="Times New Roman"/>
              </a:rPr>
              <a:t>найкоротший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термін</a:t>
            </a:r>
            <a:r>
              <a:rPr lang="ru-RU" sz="2800" dirty="0">
                <a:latin typeface="Times New Roman"/>
                <a:cs typeface="Times New Roman"/>
              </a:rPr>
              <a:t> і з </a:t>
            </a:r>
            <a:r>
              <a:rPr lang="ru-RU" sz="2800" dirty="0" err="1">
                <a:latin typeface="Times New Roman"/>
                <a:cs typeface="Times New Roman"/>
              </a:rPr>
              <a:t>найменшими</a:t>
            </a:r>
            <a:r>
              <a:rPr lang="ru-RU" sz="2800" dirty="0">
                <a:latin typeface="Times New Roman"/>
                <a:cs typeface="Times New Roman"/>
              </a:rPr>
              <a:t> затратами.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13945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E4E6D-9E19-41C9-8E40-4C13E3AE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latin typeface="Times New Roman"/>
                <a:cs typeface="Times New Roman"/>
              </a:rPr>
              <a:t>ВИСНОВОК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137482-220F-4B9C-B992-A148DC96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101" y="1851378"/>
            <a:ext cx="10058400" cy="425739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800" err="1">
                <a:latin typeface="Times New Roman"/>
                <a:cs typeface="Times New Roman"/>
              </a:rPr>
              <a:t>Дослідження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показують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err="1">
                <a:latin typeface="Times New Roman"/>
                <a:cs typeface="Times New Roman"/>
              </a:rPr>
              <a:t>що</a:t>
            </a:r>
            <a:r>
              <a:rPr lang="ru-RU" sz="2800" dirty="0">
                <a:latin typeface="Times New Roman"/>
                <a:cs typeface="Times New Roman"/>
              </a:rPr>
              <a:t> не </a:t>
            </a:r>
            <a:r>
              <a:rPr lang="ru-RU" sz="2800" err="1">
                <a:latin typeface="Times New Roman"/>
                <a:cs typeface="Times New Roman"/>
              </a:rPr>
              <a:t>саме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наявність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конфліктів</a:t>
            </a:r>
            <a:r>
              <a:rPr lang="ru-RU" sz="2800" dirty="0">
                <a:latin typeface="Times New Roman"/>
                <a:cs typeface="Times New Roman"/>
              </a:rPr>
              <a:t>, а </a:t>
            </a:r>
            <a:r>
              <a:rPr lang="ru-RU" sz="2800" err="1">
                <a:latin typeface="Times New Roman"/>
                <a:cs typeface="Times New Roman"/>
              </a:rPr>
              <a:t>саме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невдачі</a:t>
            </a:r>
            <a:r>
              <a:rPr lang="ru-RU" sz="2800" dirty="0">
                <a:latin typeface="Times New Roman"/>
                <a:cs typeface="Times New Roman"/>
              </a:rPr>
              <a:t> у </a:t>
            </a:r>
            <a:r>
              <a:rPr lang="ru-RU" sz="2800" err="1">
                <a:latin typeface="Times New Roman"/>
                <a:cs typeface="Times New Roman"/>
              </a:rPr>
              <a:t>вирішенні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їхніх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неконструктивними</a:t>
            </a:r>
            <a:r>
              <a:rPr lang="ru-RU" sz="2800" dirty="0">
                <a:latin typeface="Times New Roman"/>
                <a:cs typeface="Times New Roman"/>
              </a:rPr>
              <a:t> способами </a:t>
            </a:r>
            <a:r>
              <a:rPr lang="ru-RU" sz="2800" err="1">
                <a:latin typeface="Times New Roman"/>
                <a:cs typeface="Times New Roman"/>
              </a:rPr>
              <a:t>ведуть</a:t>
            </a:r>
            <a:r>
              <a:rPr lang="ru-RU" sz="2800" dirty="0">
                <a:latin typeface="Times New Roman"/>
                <a:cs typeface="Times New Roman"/>
              </a:rPr>
              <a:t> до </a:t>
            </a:r>
            <a:r>
              <a:rPr lang="ru-RU" sz="2800" err="1">
                <a:latin typeface="Times New Roman"/>
                <a:cs typeface="Times New Roman"/>
              </a:rPr>
              <a:t>руйнування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err="1">
                <a:latin typeface="Times New Roman"/>
                <a:cs typeface="Times New Roman"/>
              </a:rPr>
              <a:t>взаємозв'язків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endParaRPr lang="ru-RU">
              <a:latin typeface="Century Gothic"/>
              <a:cs typeface="Times New Roman"/>
            </a:endParaRPr>
          </a:p>
          <a:p>
            <a:pPr algn="just"/>
            <a:r>
              <a:rPr lang="ru-RU" sz="2800" dirty="0" err="1">
                <a:latin typeface="Times New Roman"/>
                <a:cs typeface="Times New Roman"/>
              </a:rPr>
              <a:t>Взаємовідносини</a:t>
            </a:r>
            <a:r>
              <a:rPr lang="ru-RU" sz="2800" dirty="0">
                <a:latin typeface="Times New Roman"/>
                <a:cs typeface="Times New Roman"/>
              </a:rPr>
              <a:t> без </a:t>
            </a:r>
            <a:r>
              <a:rPr lang="ru-RU" sz="2800" dirty="0" err="1">
                <a:latin typeface="Times New Roman"/>
                <a:cs typeface="Times New Roman"/>
              </a:rPr>
              <a:t>конфліктів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можуть</a:t>
            </a:r>
            <a:r>
              <a:rPr lang="ru-RU" sz="2800" dirty="0">
                <a:latin typeface="Times New Roman"/>
                <a:cs typeface="Times New Roman"/>
              </a:rPr>
              <a:t> бути </a:t>
            </a:r>
            <a:r>
              <a:rPr lang="ru-RU" sz="2800" dirty="0" err="1">
                <a:latin typeface="Times New Roman"/>
                <a:cs typeface="Times New Roman"/>
              </a:rPr>
              <a:t>ознакою</a:t>
            </a:r>
            <a:r>
              <a:rPr lang="ru-RU" sz="2800" dirty="0">
                <a:latin typeface="Times New Roman"/>
                <a:cs typeface="Times New Roman"/>
              </a:rPr>
              <a:t> того, </a:t>
            </a:r>
            <a:r>
              <a:rPr lang="ru-RU" sz="2800" dirty="0" err="1">
                <a:latin typeface="Times New Roman"/>
                <a:cs typeface="Times New Roman"/>
              </a:rPr>
              <a:t>що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відносини</a:t>
            </a:r>
            <a:r>
              <a:rPr lang="ru-RU" sz="2800" dirty="0">
                <a:latin typeface="Times New Roman"/>
                <a:cs typeface="Times New Roman"/>
              </a:rPr>
              <a:t> як </a:t>
            </a:r>
            <a:r>
              <a:rPr lang="ru-RU" sz="2800" dirty="0" err="1">
                <a:latin typeface="Times New Roman"/>
                <a:cs typeface="Times New Roman"/>
              </a:rPr>
              <a:t>такі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відсутні</a:t>
            </a:r>
            <a:r>
              <a:rPr lang="ru-RU" sz="2800" dirty="0">
                <a:latin typeface="Times New Roman"/>
                <a:cs typeface="Times New Roman"/>
              </a:rPr>
              <a:t>, а не </a:t>
            </a:r>
            <a:r>
              <a:rPr lang="ru-RU" sz="2800" dirty="0" err="1">
                <a:latin typeface="Times New Roman"/>
                <a:cs typeface="Times New Roman"/>
              </a:rPr>
              <a:t>ознакою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наявності</a:t>
            </a:r>
            <a:r>
              <a:rPr lang="ru-RU" sz="2800" dirty="0">
                <a:latin typeface="Times New Roman"/>
                <a:cs typeface="Times New Roman"/>
              </a:rPr>
              <a:t> хороших </a:t>
            </a:r>
            <a:r>
              <a:rPr lang="ru-RU" sz="2800" dirty="0" err="1">
                <a:latin typeface="Times New Roman"/>
                <a:cs typeface="Times New Roman"/>
              </a:rPr>
              <a:t>взаємин</a:t>
            </a:r>
            <a:r>
              <a:rPr lang="ru-RU" sz="2800" dirty="0">
                <a:latin typeface="Times New Roman"/>
                <a:cs typeface="Times New Roman"/>
              </a:rPr>
              <a:t>. </a:t>
            </a:r>
            <a:endParaRPr lang="ru-RU">
              <a:latin typeface="Century Gothic"/>
              <a:cs typeface="Times New Roman"/>
            </a:endParaRPr>
          </a:p>
          <a:p>
            <a:pPr algn="just"/>
            <a:r>
              <a:rPr lang="ru-RU" sz="2800" dirty="0" err="1">
                <a:latin typeface="Times New Roman"/>
                <a:cs typeface="Times New Roman"/>
              </a:rPr>
              <a:t>Вирішення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конфліктів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конструктивним</a:t>
            </a:r>
            <a:r>
              <a:rPr lang="ru-RU" sz="2800" dirty="0">
                <a:latin typeface="Times New Roman"/>
                <a:cs typeface="Times New Roman"/>
              </a:rPr>
              <a:t> способом </a:t>
            </a:r>
            <a:r>
              <a:rPr lang="ru-RU" sz="2800" dirty="0" err="1">
                <a:latin typeface="Times New Roman"/>
                <a:cs typeface="Times New Roman"/>
              </a:rPr>
              <a:t>може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призвести</a:t>
            </a:r>
            <a:r>
              <a:rPr lang="ru-RU" sz="2800" dirty="0">
                <a:latin typeface="Times New Roman"/>
                <a:cs typeface="Times New Roman"/>
              </a:rPr>
              <a:t> до </a:t>
            </a:r>
            <a:r>
              <a:rPr lang="ru-RU" sz="2800" dirty="0" err="1">
                <a:latin typeface="Times New Roman"/>
                <a:cs typeface="Times New Roman"/>
              </a:rPr>
              <a:t>більш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високого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ступеня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зближення</a:t>
            </a:r>
            <a:r>
              <a:rPr lang="ru-RU" sz="2800" dirty="0">
                <a:latin typeface="Times New Roman"/>
                <a:cs typeface="Times New Roman"/>
              </a:rPr>
              <a:t> і </a:t>
            </a:r>
            <a:r>
              <a:rPr lang="ru-RU" sz="2800" dirty="0" err="1">
                <a:latin typeface="Times New Roman"/>
                <a:cs typeface="Times New Roman"/>
              </a:rPr>
              <a:t>більш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високій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якості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взаємин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934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CBB4E-3AEF-4393-9D52-F33E88DCA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3E7FDD-1852-4053-A467-290FCBE05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101" y="1061156"/>
            <a:ext cx="10199510" cy="453962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dirty="0">
                <a:latin typeface="Times New Roman"/>
                <a:cs typeface="Times New Roman"/>
              </a:rPr>
              <a:t>1. </a:t>
            </a:r>
            <a:r>
              <a:rPr lang="ru-RU" sz="3200" dirty="0" err="1">
                <a:latin typeface="Times New Roman"/>
                <a:cs typeface="Times New Roman"/>
              </a:rPr>
              <a:t>Ситуативний</a:t>
            </a:r>
            <a:r>
              <a:rPr lang="ru-RU" sz="3200" dirty="0">
                <a:latin typeface="Times New Roman"/>
                <a:cs typeface="Times New Roman"/>
              </a:rPr>
              <a:t> </a:t>
            </a:r>
            <a:r>
              <a:rPr lang="ru-RU" sz="3200" dirty="0" err="1">
                <a:latin typeface="Times New Roman"/>
                <a:cs typeface="Times New Roman"/>
              </a:rPr>
              <a:t>підхід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  <a:endParaRPr lang="en-US" sz="3200">
              <a:latin typeface="Times New Roman"/>
              <a:cs typeface="Times New Roman"/>
            </a:endParaRPr>
          </a:p>
          <a:p>
            <a:r>
              <a:rPr lang="ru-RU" sz="3200" dirty="0">
                <a:latin typeface="Times New Roman"/>
                <a:cs typeface="Times New Roman"/>
              </a:rPr>
              <a:t>2. </a:t>
            </a:r>
            <a:r>
              <a:rPr lang="ru-RU" sz="3200" dirty="0" err="1">
                <a:latin typeface="Times New Roman"/>
                <a:cs typeface="Times New Roman"/>
              </a:rPr>
              <a:t>Статистичний</a:t>
            </a:r>
            <a:r>
              <a:rPr lang="ru-RU" sz="3200" dirty="0">
                <a:latin typeface="Times New Roman"/>
                <a:cs typeface="Times New Roman"/>
              </a:rPr>
              <a:t> метод.</a:t>
            </a:r>
          </a:p>
          <a:p>
            <a:r>
              <a:rPr lang="ru-RU" sz="3200" dirty="0">
                <a:latin typeface="Times New Roman"/>
                <a:cs typeface="Times New Roman"/>
              </a:rPr>
              <a:t>3. Метод </a:t>
            </a:r>
            <a:r>
              <a:rPr lang="ru-RU" sz="3200" dirty="0" err="1">
                <a:latin typeface="Times New Roman"/>
                <a:cs typeface="Times New Roman"/>
              </a:rPr>
              <a:t>експертних</a:t>
            </a:r>
            <a:r>
              <a:rPr lang="ru-RU" sz="3200" dirty="0">
                <a:latin typeface="Times New Roman"/>
                <a:cs typeface="Times New Roman"/>
              </a:rPr>
              <a:t> </a:t>
            </a:r>
            <a:r>
              <a:rPr lang="ru-RU" sz="3200" dirty="0" err="1">
                <a:latin typeface="Times New Roman"/>
                <a:cs typeface="Times New Roman"/>
              </a:rPr>
              <a:t>оцінок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  <a:endParaRPr lang="en-US" sz="3200">
              <a:latin typeface="Times New Roman"/>
              <a:cs typeface="Times New Roman"/>
            </a:endParaRPr>
          </a:p>
          <a:p>
            <a:r>
              <a:rPr lang="ru-RU" sz="3200" dirty="0">
                <a:latin typeface="Times New Roman"/>
                <a:cs typeface="Times New Roman"/>
              </a:rPr>
              <a:t>4. Метод "</a:t>
            </a:r>
            <a:r>
              <a:rPr lang="ru-RU" sz="3200" dirty="0" err="1">
                <a:latin typeface="Times New Roman"/>
                <a:cs typeface="Times New Roman"/>
              </a:rPr>
              <a:t>картографія</a:t>
            </a:r>
            <a:r>
              <a:rPr lang="ru-RU" sz="3200" dirty="0">
                <a:latin typeface="Times New Roman"/>
                <a:cs typeface="Times New Roman"/>
              </a:rPr>
              <a:t> </a:t>
            </a:r>
            <a:r>
              <a:rPr lang="ru-RU" sz="3200" dirty="0" err="1">
                <a:latin typeface="Times New Roman"/>
                <a:cs typeface="Times New Roman"/>
              </a:rPr>
              <a:t>конфлікту</a:t>
            </a:r>
            <a:r>
              <a:rPr lang="ru-RU" sz="3200" dirty="0">
                <a:latin typeface="Times New Roman"/>
                <a:cs typeface="Times New Roman"/>
              </a:rPr>
              <a:t>".</a:t>
            </a:r>
            <a:endParaRPr lang="en-US" sz="3200">
              <a:latin typeface="Times New Roman"/>
              <a:cs typeface="Times New Roman"/>
            </a:endParaRPr>
          </a:p>
          <a:p>
            <a:r>
              <a:rPr lang="ru-RU" sz="3200" dirty="0">
                <a:latin typeface="Times New Roman"/>
                <a:cs typeface="Times New Roman"/>
              </a:rPr>
              <a:t>5. Метод </a:t>
            </a:r>
            <a:r>
              <a:rPr lang="ru-RU" sz="3200" dirty="0" err="1">
                <a:latin typeface="Times New Roman"/>
                <a:cs typeface="Times New Roman"/>
              </a:rPr>
              <a:t>опитування</a:t>
            </a:r>
            <a:r>
              <a:rPr lang="ru-RU" sz="3200" dirty="0">
                <a:latin typeface="Times New Roman"/>
                <a:cs typeface="Times New Roman"/>
              </a:rPr>
              <a:t>. </a:t>
            </a:r>
            <a:r>
              <a:rPr lang="ru-RU" sz="3200" dirty="0" err="1">
                <a:latin typeface="Times New Roman"/>
                <a:cs typeface="Times New Roman"/>
              </a:rPr>
              <a:t>Переваги</a:t>
            </a:r>
            <a:r>
              <a:rPr lang="ru-RU" sz="3200" dirty="0">
                <a:latin typeface="Times New Roman"/>
                <a:cs typeface="Times New Roman"/>
              </a:rPr>
              <a:t> та </a:t>
            </a:r>
            <a:r>
              <a:rPr lang="ru-RU" sz="3200" dirty="0" err="1">
                <a:latin typeface="Times New Roman"/>
                <a:cs typeface="Times New Roman"/>
              </a:rPr>
              <a:t>недоліки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  <a:p>
            <a:r>
              <a:rPr lang="ru-RU" sz="3200" dirty="0">
                <a:latin typeface="Times New Roman"/>
                <a:cs typeface="Times New Roman"/>
              </a:rPr>
              <a:t>6. Метод </a:t>
            </a:r>
            <a:r>
              <a:rPr lang="ru-RU" sz="3200" dirty="0" err="1">
                <a:latin typeface="Times New Roman"/>
                <a:cs typeface="Times New Roman"/>
              </a:rPr>
              <a:t>спостереження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  <a:p>
            <a:r>
              <a:rPr lang="ru-RU" sz="3200" dirty="0">
                <a:latin typeface="Times New Roman"/>
                <a:cs typeface="Times New Roman"/>
              </a:rPr>
              <a:t>7. </a:t>
            </a:r>
            <a:r>
              <a:rPr lang="ru-RU" sz="3200" dirty="0" err="1">
                <a:latin typeface="Times New Roman"/>
                <a:cs typeface="Times New Roman"/>
              </a:rPr>
              <a:t>Основні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вимоги</a:t>
            </a:r>
            <a:r>
              <a:rPr lang="ru-RU" sz="3200" dirty="0">
                <a:latin typeface="Times New Roman"/>
                <a:cs typeface="Times New Roman"/>
              </a:rPr>
              <a:t> до </a:t>
            </a:r>
            <a:r>
              <a:rPr lang="ru-RU" sz="3200" dirty="0" err="1">
                <a:latin typeface="Times New Roman"/>
                <a:cs typeface="Times New Roman"/>
              </a:rPr>
              <a:t>методів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вирішення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конфліктів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  <a:p>
            <a:r>
              <a:rPr lang="ru-RU" sz="3200" dirty="0">
                <a:latin typeface="Times New Roman"/>
                <a:cs typeface="Times New Roman"/>
              </a:rPr>
              <a:t>8. </a:t>
            </a:r>
            <a:r>
              <a:rPr lang="ru-RU" sz="3200" dirty="0" err="1">
                <a:latin typeface="Times New Roman"/>
                <a:cs typeface="Times New Roman"/>
              </a:rPr>
              <a:t>Висновок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11365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809FB-76B1-4E7B-B571-A67CE3369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МЕТОДИ ВИРІШЕННЯ КОНФЛІКТІВ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5B0771-FF93-4504-836E-FCACD25C7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Ситуативний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підхід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r>
              <a:rPr lang="ru-RU" sz="2800" dirty="0" err="1">
                <a:latin typeface="Times New Roman"/>
                <a:cs typeface="Times New Roman"/>
              </a:rPr>
              <a:t>Статистичний</a:t>
            </a:r>
            <a:r>
              <a:rPr lang="ru-RU" sz="2800" dirty="0">
                <a:latin typeface="Times New Roman"/>
                <a:cs typeface="Times New Roman"/>
              </a:rPr>
              <a:t> метод.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Метод </a:t>
            </a:r>
            <a:r>
              <a:rPr lang="ru-RU" sz="2800" dirty="0" err="1">
                <a:latin typeface="Times New Roman"/>
                <a:cs typeface="Times New Roman"/>
              </a:rPr>
              <a:t>експертних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оцінок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Метод "</a:t>
            </a:r>
            <a:r>
              <a:rPr lang="ru-RU" sz="2800" dirty="0" err="1">
                <a:latin typeface="Times New Roman"/>
                <a:cs typeface="Times New Roman"/>
              </a:rPr>
              <a:t>картографія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конфлікту</a:t>
            </a:r>
            <a:r>
              <a:rPr lang="ru-RU" sz="2800" dirty="0">
                <a:latin typeface="Times New Roman"/>
                <a:cs typeface="Times New Roman"/>
              </a:rPr>
              <a:t>".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Метод </a:t>
            </a:r>
            <a:r>
              <a:rPr lang="ru-RU" sz="2800" dirty="0" err="1">
                <a:latin typeface="Times New Roman"/>
                <a:cs typeface="Times New Roman"/>
              </a:rPr>
              <a:t>опитування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Метод </a:t>
            </a:r>
            <a:r>
              <a:rPr lang="ru-RU" sz="2800" dirty="0" err="1">
                <a:latin typeface="Times New Roman"/>
                <a:cs typeface="Times New Roman"/>
              </a:rPr>
              <a:t>спостереження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17915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A0940-834B-425C-BC3F-410D40D0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СИТУАТИВНИЙ ПІДХІД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93085-8FC3-44D5-A770-4D6CB016E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ru-RU" sz="3600" dirty="0" err="1">
                <a:latin typeface="Times New Roman"/>
                <a:cs typeface="Times New Roman"/>
              </a:rPr>
              <a:t>Ситуативний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підхід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передбачає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вибір</a:t>
            </a:r>
            <a:r>
              <a:rPr lang="ru-RU" sz="3600" dirty="0">
                <a:latin typeface="Times New Roman"/>
                <a:cs typeface="Times New Roman"/>
              </a:rPr>
              <a:t> для </a:t>
            </a:r>
            <a:r>
              <a:rPr lang="ru-RU" sz="3600" dirty="0" err="1">
                <a:latin typeface="Times New Roman"/>
                <a:cs typeface="Times New Roman"/>
              </a:rPr>
              <a:t>аналізу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певної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ситуації</a:t>
            </a:r>
            <a:r>
              <a:rPr lang="ru-RU" sz="3600" dirty="0">
                <a:latin typeface="Times New Roman"/>
                <a:cs typeface="Times New Roman"/>
              </a:rPr>
              <a:t>, яка </a:t>
            </a:r>
            <a:r>
              <a:rPr lang="ru-RU" sz="3600" dirty="0" err="1">
                <a:latin typeface="Times New Roman"/>
                <a:cs typeface="Times New Roman"/>
              </a:rPr>
              <a:t>має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певні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часові</a:t>
            </a:r>
            <a:r>
              <a:rPr lang="ru-RU" sz="3600" dirty="0">
                <a:latin typeface="Times New Roman"/>
                <a:cs typeface="Times New Roman"/>
              </a:rPr>
              <a:t> та </a:t>
            </a:r>
            <a:r>
              <a:rPr lang="ru-RU" sz="3600" dirty="0" err="1">
                <a:latin typeface="Times New Roman"/>
                <a:cs typeface="Times New Roman"/>
              </a:rPr>
              <a:t>просторові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межі</a:t>
            </a:r>
            <a:r>
              <a:rPr lang="ru-RU" sz="3600" dirty="0">
                <a:latin typeface="Times New Roman"/>
                <a:cs typeface="Times New Roman"/>
              </a:rPr>
              <a:t>, а </a:t>
            </a:r>
            <a:r>
              <a:rPr lang="ru-RU" sz="3600" dirty="0" err="1">
                <a:latin typeface="Times New Roman"/>
                <a:cs typeface="Times New Roman"/>
              </a:rPr>
              <a:t>також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ґрунтовний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набір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змістовних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його</a:t>
            </a:r>
            <a:r>
              <a:rPr lang="ru-RU" sz="3600" dirty="0">
                <a:latin typeface="Times New Roman"/>
                <a:cs typeface="Times New Roman"/>
              </a:rPr>
              <a:t> характеристик. </a:t>
            </a:r>
            <a:endParaRPr lang="ru-RU" dirty="0">
              <a:latin typeface="Century Gothic"/>
              <a:cs typeface="Times New Roman"/>
            </a:endParaRPr>
          </a:p>
          <a:p>
            <a:pPr marL="0" indent="0">
              <a:buNone/>
            </a:pPr>
            <a:r>
              <a:rPr lang="ru-RU" sz="3600" dirty="0" err="1">
                <a:latin typeface="Times New Roman"/>
                <a:cs typeface="Times New Roman"/>
              </a:rPr>
              <a:t>Ситуативний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підхід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пов'язаний</a:t>
            </a:r>
            <a:r>
              <a:rPr lang="ru-RU" sz="3600" dirty="0">
                <a:latin typeface="Times New Roman"/>
                <a:cs typeface="Times New Roman"/>
              </a:rPr>
              <a:t> з </a:t>
            </a:r>
            <a:r>
              <a:rPr lang="ru-RU" sz="3600" dirty="0" err="1">
                <a:latin typeface="Times New Roman"/>
                <a:cs typeface="Times New Roman"/>
              </a:rPr>
              <a:t>динамічною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моделлю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6876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39966-3210-4B21-8DC5-B0FB5BD8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СТАТИСТИЧНИЙ МЕТОД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B7234-C1FD-4099-9D39-6FCFD657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3600" dirty="0" err="1">
                <a:latin typeface="Times New Roman"/>
                <a:cs typeface="Times New Roman"/>
              </a:rPr>
              <a:t>Дає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змогу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встановити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закономірності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взаємозалежності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</a:p>
          <a:p>
            <a:r>
              <a:rPr lang="ru-RU" sz="3600" dirty="0" err="1">
                <a:latin typeface="Times New Roman"/>
                <a:cs typeface="Times New Roman"/>
              </a:rPr>
              <a:t>Допомагає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зробити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узагальнення</a:t>
            </a:r>
            <a:r>
              <a:rPr lang="ru-RU" sz="3600" dirty="0">
                <a:latin typeface="Times New Roman"/>
                <a:cs typeface="Times New Roman"/>
              </a:rPr>
              <a:t> на </a:t>
            </a:r>
            <a:r>
              <a:rPr lang="ru-RU" sz="3600" dirty="0" err="1">
                <a:latin typeface="Times New Roman"/>
                <a:cs typeface="Times New Roman"/>
              </a:rPr>
              <a:t>основі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отриманих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статистичних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даних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багатьох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випадків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  <a:endParaRPr lang="ru-RU"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860152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98C90-3DA7-42BC-992C-260666707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025" y="459010"/>
            <a:ext cx="9724487" cy="1369790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МЕТОД ЕКСПЕРТНИХ ОЦІНОК АБО ЕКСПЕРТНОГО ІНТЕРВ'Ю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A48812-DD48-45AF-B022-BA808AEF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12" y="2133600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600" dirty="0">
                <a:latin typeface="Times New Roman"/>
                <a:cs typeface="Times New Roman"/>
              </a:rPr>
              <a:t>На </a:t>
            </a:r>
            <a:r>
              <a:rPr lang="ru-RU" sz="3600" dirty="0" err="1">
                <a:latin typeface="Times New Roman"/>
                <a:cs typeface="Times New Roman"/>
              </a:rPr>
              <a:t>основі</a:t>
            </a:r>
            <a:r>
              <a:rPr lang="ru-RU" sz="3600" dirty="0">
                <a:latin typeface="Times New Roman"/>
                <a:cs typeface="Times New Roman"/>
              </a:rPr>
              <a:t> точки </a:t>
            </a:r>
            <a:r>
              <a:rPr lang="ru-RU" sz="3600" dirty="0" err="1">
                <a:latin typeface="Times New Roman"/>
                <a:cs typeface="Times New Roman"/>
              </a:rPr>
              <a:t>зору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спеціалістів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які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мають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певний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професійний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досвід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робиться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якісна</a:t>
            </a:r>
            <a:r>
              <a:rPr lang="ru-RU" sz="3600" dirty="0">
                <a:latin typeface="Times New Roman"/>
                <a:cs typeface="Times New Roman"/>
              </a:rPr>
              <a:t> та </a:t>
            </a:r>
            <a:r>
              <a:rPr lang="ru-RU" sz="3600" dirty="0" err="1">
                <a:latin typeface="Times New Roman"/>
                <a:cs typeface="Times New Roman"/>
              </a:rPr>
              <a:t>кількісна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оцінка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об'єктивних</a:t>
            </a:r>
            <a:r>
              <a:rPr lang="ru-RU" sz="3600" dirty="0">
                <a:latin typeface="Times New Roman"/>
                <a:cs typeface="Times New Roman"/>
              </a:rPr>
              <a:t> і </a:t>
            </a:r>
            <a:r>
              <a:rPr lang="ru-RU" sz="3600" dirty="0" err="1">
                <a:latin typeface="Times New Roman"/>
                <a:cs typeface="Times New Roman"/>
              </a:rPr>
              <a:t>суб'єктивних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факторів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які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впливають</a:t>
            </a:r>
            <a:r>
              <a:rPr lang="ru-RU" sz="3600" dirty="0">
                <a:latin typeface="Times New Roman"/>
                <a:cs typeface="Times New Roman"/>
              </a:rPr>
              <a:t> на </a:t>
            </a:r>
            <a:r>
              <a:rPr lang="ru-RU" sz="3600" dirty="0" err="1">
                <a:latin typeface="Times New Roman"/>
                <a:cs typeface="Times New Roman"/>
              </a:rPr>
              <a:t>конфлікт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86788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041E5-94A3-485D-A29A-C6D4F8150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425" y="547910"/>
            <a:ext cx="11057987" cy="1204690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МЕТОД "КАРТОГРАФІЯ КОНФЛІКТУ"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07FD19-8D72-4451-BBB0-273649F42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412" y="1905000"/>
            <a:ext cx="9918700" cy="387922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3600" dirty="0" err="1">
                <a:latin typeface="Times New Roman"/>
                <a:cs typeface="Times New Roman"/>
              </a:rPr>
              <a:t>Полягає</a:t>
            </a:r>
            <a:r>
              <a:rPr lang="ru-RU" sz="3600" dirty="0">
                <a:latin typeface="Times New Roman"/>
                <a:cs typeface="Times New Roman"/>
              </a:rPr>
              <a:t> в </a:t>
            </a:r>
            <a:r>
              <a:rPr lang="ru-RU" sz="3600" dirty="0" err="1">
                <a:latin typeface="Times New Roman"/>
                <a:cs typeface="Times New Roman"/>
              </a:rPr>
              <a:t>послідовному</a:t>
            </a:r>
            <a:r>
              <a:rPr lang="ru-RU" sz="3600" dirty="0">
                <a:latin typeface="Times New Roman"/>
                <a:cs typeface="Times New Roman"/>
              </a:rPr>
              <a:t> </a:t>
            </a:r>
            <a:r>
              <a:rPr lang="ru-RU" sz="3600" dirty="0" err="1">
                <a:latin typeface="Times New Roman"/>
                <a:cs typeface="Times New Roman"/>
              </a:rPr>
              <a:t>заповненні</a:t>
            </a:r>
            <a:r>
              <a:rPr lang="ru-RU" sz="3600" dirty="0">
                <a:latin typeface="Times New Roman"/>
                <a:cs typeface="Times New Roman"/>
              </a:rPr>
              <a:t> "</a:t>
            </a:r>
            <a:r>
              <a:rPr lang="ru-RU" sz="3600" dirty="0" err="1">
                <a:latin typeface="Times New Roman"/>
                <a:cs typeface="Times New Roman"/>
              </a:rPr>
              <a:t>карти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".</a:t>
            </a:r>
            <a:endParaRPr lang="ru-RU"/>
          </a:p>
          <a:p>
            <a:pPr algn="just"/>
            <a:r>
              <a:rPr lang="ru-RU" sz="3600" dirty="0">
                <a:latin typeface="Times New Roman"/>
                <a:cs typeface="Times New Roman"/>
              </a:rPr>
              <a:t>"Карта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" </a:t>
            </a:r>
            <a:r>
              <a:rPr lang="ru-RU" sz="3600" dirty="0" err="1">
                <a:latin typeface="Times New Roman"/>
                <a:cs typeface="Times New Roman"/>
              </a:rPr>
              <a:t>була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розроблена</a:t>
            </a:r>
            <a:r>
              <a:rPr lang="ru-RU" sz="3600" dirty="0">
                <a:latin typeface="Times New Roman"/>
                <a:cs typeface="Times New Roman"/>
              </a:rPr>
              <a:t> X. </a:t>
            </a:r>
            <a:r>
              <a:rPr lang="ru-RU" sz="3600" dirty="0" err="1">
                <a:latin typeface="Times New Roman"/>
                <a:cs typeface="Times New Roman"/>
              </a:rPr>
              <a:t>Корнеліусом</a:t>
            </a:r>
            <a:r>
              <a:rPr lang="ru-RU" sz="3600" dirty="0">
                <a:latin typeface="Times New Roman"/>
                <a:cs typeface="Times New Roman"/>
              </a:rPr>
              <a:t> і Ш. </a:t>
            </a:r>
            <a:r>
              <a:rPr lang="ru-RU" sz="3600" dirty="0" err="1">
                <a:latin typeface="Times New Roman"/>
                <a:cs typeface="Times New Roman"/>
              </a:rPr>
              <a:t>Фейром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3600" dirty="0">
                <a:latin typeface="Times New Roman"/>
                <a:cs typeface="Times New Roman"/>
              </a:rPr>
              <a:t> Вона </a:t>
            </a:r>
            <a:r>
              <a:rPr lang="ru-RU" sz="3600" dirty="0" err="1">
                <a:latin typeface="Times New Roman"/>
                <a:cs typeface="Times New Roman"/>
              </a:rPr>
              <a:t>поділена</a:t>
            </a:r>
            <a:r>
              <a:rPr lang="ru-RU" sz="3600" dirty="0">
                <a:latin typeface="Times New Roman"/>
                <a:cs typeface="Times New Roman"/>
              </a:rPr>
              <a:t> на </a:t>
            </a:r>
            <a:r>
              <a:rPr lang="ru-RU" sz="3600" dirty="0" err="1">
                <a:latin typeface="Times New Roman"/>
                <a:cs typeface="Times New Roman"/>
              </a:rPr>
              <a:t>кілька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секторів</a:t>
            </a:r>
            <a:r>
              <a:rPr lang="ru-RU" sz="3600" dirty="0">
                <a:latin typeface="Times New Roman"/>
                <a:cs typeface="Times New Roman"/>
              </a:rPr>
              <a:t> (</a:t>
            </a:r>
            <a:r>
              <a:rPr lang="ru-RU" sz="3600" dirty="0" err="1">
                <a:latin typeface="Times New Roman"/>
                <a:cs typeface="Times New Roman"/>
              </a:rPr>
              <a:t>залежно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від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кількості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учасників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4489789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21D89-7ABF-4F2F-B8B7-3C4F6898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СУТЬ МЕТОДУ "КАРТА КОНФЛІКТУ"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A39BC-DF64-49BD-B5C2-BC9B344CC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2" y="2159000"/>
            <a:ext cx="10528300" cy="400622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3600" dirty="0">
                <a:latin typeface="Times New Roman"/>
                <a:cs typeface="Times New Roman"/>
              </a:rPr>
              <a:t>- </a:t>
            </a:r>
            <a:r>
              <a:rPr lang="ru-RU" sz="3600" dirty="0" err="1">
                <a:latin typeface="Times New Roman"/>
                <a:cs typeface="Times New Roman"/>
              </a:rPr>
              <a:t>необхідно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визначити</a:t>
            </a:r>
            <a:r>
              <a:rPr lang="ru-RU" sz="3600" dirty="0">
                <a:latin typeface="Times New Roman"/>
                <a:cs typeface="Times New Roman"/>
              </a:rPr>
              <a:t> проблему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 в </a:t>
            </a:r>
            <a:r>
              <a:rPr lang="ru-RU" sz="3600" dirty="0" err="1">
                <a:latin typeface="Times New Roman"/>
                <a:cs typeface="Times New Roman"/>
              </a:rPr>
              <a:t>загальних</a:t>
            </a:r>
            <a:r>
              <a:rPr lang="ru-RU" sz="3600" dirty="0">
                <a:latin typeface="Times New Roman"/>
                <a:cs typeface="Times New Roman"/>
              </a:rPr>
              <a:t> рисах;</a:t>
            </a:r>
            <a:endParaRPr lang="ru-RU"/>
          </a:p>
          <a:p>
            <a:pPr algn="just"/>
            <a:r>
              <a:rPr lang="ru-RU" sz="3600" dirty="0">
                <a:latin typeface="Times New Roman"/>
                <a:cs typeface="Times New Roman"/>
              </a:rPr>
              <a:t>- </a:t>
            </a:r>
            <a:r>
              <a:rPr lang="ru-RU" sz="3600" dirty="0" err="1">
                <a:latin typeface="Times New Roman"/>
                <a:cs typeface="Times New Roman"/>
              </a:rPr>
              <a:t>з'ясувати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хто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залучений</a:t>
            </a:r>
            <a:r>
              <a:rPr lang="ru-RU" sz="3600" dirty="0">
                <a:latin typeface="Times New Roman"/>
                <a:cs typeface="Times New Roman"/>
              </a:rPr>
              <a:t> до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 (</a:t>
            </a:r>
            <a:r>
              <a:rPr lang="ru-RU" sz="3600" dirty="0" err="1">
                <a:latin typeface="Times New Roman"/>
                <a:cs typeface="Times New Roman"/>
              </a:rPr>
              <a:t>окремі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співробітники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групи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  <a:r>
              <a:rPr lang="ru-RU" sz="3600" dirty="0" err="1">
                <a:latin typeface="Times New Roman"/>
                <a:cs typeface="Times New Roman"/>
              </a:rPr>
              <a:t>відділи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чи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організації</a:t>
            </a:r>
            <a:r>
              <a:rPr lang="ru-RU" sz="3600" dirty="0">
                <a:latin typeface="Times New Roman"/>
                <a:cs typeface="Times New Roman"/>
              </a:rPr>
              <a:t>);</a:t>
            </a:r>
          </a:p>
          <a:p>
            <a:pPr algn="just"/>
            <a:r>
              <a:rPr lang="ru-RU" sz="3600" dirty="0">
                <a:latin typeface="Times New Roman"/>
                <a:cs typeface="Times New Roman"/>
              </a:rPr>
              <a:t>- </a:t>
            </a:r>
            <a:r>
              <a:rPr lang="ru-RU" sz="3600" dirty="0" err="1">
                <a:latin typeface="Times New Roman"/>
                <a:cs typeface="Times New Roman"/>
              </a:rPr>
              <a:t>визначити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справжні</a:t>
            </a:r>
            <a:r>
              <a:rPr lang="ru-RU" sz="3600" dirty="0">
                <a:latin typeface="Times New Roman"/>
                <a:cs typeface="Times New Roman"/>
              </a:rPr>
              <a:t> потреби і </a:t>
            </a:r>
            <a:r>
              <a:rPr lang="ru-RU" sz="3600" dirty="0" err="1">
                <a:latin typeface="Times New Roman"/>
                <a:cs typeface="Times New Roman"/>
              </a:rPr>
              <a:t>побоювання</a:t>
            </a:r>
            <a:r>
              <a:rPr lang="ru-RU" sz="3600" dirty="0">
                <a:latin typeface="Times New Roman"/>
                <a:cs typeface="Times New Roman"/>
              </a:rPr>
              <a:t> кожного </a:t>
            </a:r>
            <a:r>
              <a:rPr lang="ru-RU" sz="3600" dirty="0" err="1">
                <a:latin typeface="Times New Roman"/>
                <a:cs typeface="Times New Roman"/>
              </a:rPr>
              <a:t>із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учасників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конфлікту</a:t>
            </a:r>
            <a:r>
              <a:rPr lang="ru-RU" sz="3600" dirty="0">
                <a:latin typeface="Times New Roman"/>
                <a:cs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53982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62249-C94C-4DD0-A7D2-DFB61325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>
                <a:latin typeface="Times New Roman"/>
                <a:cs typeface="Times New Roman"/>
              </a:rPr>
              <a:t>ПЕРЕВАГИ СКЛАДАННЯ "КАРТИ КОНФЛІКТУ"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F05DD-4C31-4623-A4CC-B980CA4A7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112" y="1993900"/>
            <a:ext cx="11061700" cy="409512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3200" dirty="0">
                <a:latin typeface="Times New Roman"/>
                <a:cs typeface="Times New Roman"/>
              </a:rPr>
              <a:t>1)</a:t>
            </a:r>
            <a:r>
              <a:rPr lang="ru-RU" sz="3200" dirty="0" err="1">
                <a:latin typeface="Times New Roman"/>
                <a:cs typeface="Times New Roman"/>
              </a:rPr>
              <a:t>обмеження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дискусії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певними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формальними</a:t>
            </a:r>
            <a:r>
              <a:rPr lang="ru-RU" sz="3200" dirty="0">
                <a:latin typeface="Times New Roman"/>
                <a:cs typeface="Times New Roman"/>
              </a:rPr>
              <a:t> рамками (</a:t>
            </a:r>
            <a:r>
              <a:rPr lang="ru-RU" sz="3200" dirty="0" err="1">
                <a:latin typeface="Times New Roman"/>
                <a:cs typeface="Times New Roman"/>
              </a:rPr>
              <a:t>допоможе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уникнути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надмірного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прояву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емоцій</a:t>
            </a:r>
            <a:r>
              <a:rPr lang="ru-RU" sz="3200" dirty="0">
                <a:latin typeface="Times New Roman"/>
                <a:cs typeface="Times New Roman"/>
              </a:rPr>
              <a:t>);</a:t>
            </a:r>
            <a:endParaRPr lang="ru-RU"/>
          </a:p>
          <a:p>
            <a:pPr algn="just"/>
            <a:r>
              <a:rPr lang="ru-RU" sz="3200" dirty="0">
                <a:latin typeface="Times New Roman"/>
                <a:cs typeface="Times New Roman"/>
              </a:rPr>
              <a:t>2) </a:t>
            </a:r>
            <a:r>
              <a:rPr lang="ru-RU" sz="3200" err="1">
                <a:latin typeface="Times New Roman"/>
                <a:cs typeface="Times New Roman"/>
              </a:rPr>
              <a:t>створиння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можливості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спільного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обговорення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проблеми</a:t>
            </a:r>
            <a:r>
              <a:rPr lang="ru-RU" sz="3200" dirty="0">
                <a:latin typeface="Times New Roman"/>
                <a:cs typeface="Times New Roman"/>
              </a:rPr>
              <a:t>; </a:t>
            </a:r>
          </a:p>
          <a:p>
            <a:pPr algn="just"/>
            <a:r>
              <a:rPr lang="ru-RU" sz="3200" dirty="0">
                <a:latin typeface="Times New Roman"/>
                <a:cs typeface="Times New Roman"/>
              </a:rPr>
              <a:t>3) </a:t>
            </a:r>
            <a:r>
              <a:rPr lang="ru-RU" sz="3200" err="1">
                <a:latin typeface="Times New Roman"/>
                <a:cs typeface="Times New Roman"/>
              </a:rPr>
              <a:t>висловлення</a:t>
            </a:r>
            <a:r>
              <a:rPr lang="ru-RU" sz="3200" dirty="0">
                <a:latin typeface="Times New Roman"/>
                <a:cs typeface="Times New Roman"/>
              </a:rPr>
              <a:t> людьми </a:t>
            </a:r>
            <a:r>
              <a:rPr lang="ru-RU" sz="3200" err="1">
                <a:latin typeface="Times New Roman"/>
                <a:cs typeface="Times New Roman"/>
              </a:rPr>
              <a:t>їхніх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вимог</a:t>
            </a:r>
            <a:r>
              <a:rPr lang="ru-RU" sz="3200" dirty="0">
                <a:latin typeface="Times New Roman"/>
                <a:cs typeface="Times New Roman"/>
              </a:rPr>
              <a:t> і </a:t>
            </a:r>
            <a:r>
              <a:rPr lang="ru-RU" sz="3200" err="1">
                <a:latin typeface="Times New Roman"/>
                <a:cs typeface="Times New Roman"/>
              </a:rPr>
              <a:t>побажань</a:t>
            </a:r>
            <a:r>
              <a:rPr lang="ru-RU" sz="3200" dirty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ru-RU" sz="3200" dirty="0">
                <a:latin typeface="Times New Roman"/>
                <a:cs typeface="Times New Roman"/>
              </a:rPr>
              <a:t>4) </a:t>
            </a:r>
            <a:r>
              <a:rPr lang="ru-RU" sz="3200" err="1">
                <a:latin typeface="Times New Roman"/>
                <a:cs typeface="Times New Roman"/>
              </a:rPr>
              <a:t>можливість</a:t>
            </a:r>
            <a:r>
              <a:rPr lang="ru-RU" sz="3200" dirty="0">
                <a:latin typeface="Times New Roman"/>
                <a:cs typeface="Times New Roman"/>
              </a:rPr>
              <a:t> </a:t>
            </a:r>
            <a:r>
              <a:rPr lang="ru-RU" sz="3200" err="1">
                <a:latin typeface="Times New Roman"/>
                <a:cs typeface="Times New Roman"/>
              </a:rPr>
              <a:t>з'ясувати</a:t>
            </a:r>
            <a:r>
              <a:rPr lang="ru-RU" sz="3200" dirty="0">
                <a:latin typeface="Times New Roman"/>
                <a:cs typeface="Times New Roman"/>
              </a:rPr>
              <a:t> як </a:t>
            </a:r>
            <a:r>
              <a:rPr lang="ru-RU" sz="3200" err="1">
                <a:latin typeface="Times New Roman"/>
                <a:cs typeface="Times New Roman"/>
              </a:rPr>
              <a:t>власну</a:t>
            </a:r>
            <a:r>
              <a:rPr lang="ru-RU" sz="3200" dirty="0">
                <a:latin typeface="Times New Roman"/>
                <a:cs typeface="Times New Roman"/>
              </a:rPr>
              <a:t> точку </a:t>
            </a:r>
            <a:r>
              <a:rPr lang="ru-RU" sz="3200" err="1">
                <a:latin typeface="Times New Roman"/>
                <a:cs typeface="Times New Roman"/>
              </a:rPr>
              <a:t>зору</a:t>
            </a:r>
            <a:r>
              <a:rPr lang="ru-RU" sz="3200" dirty="0">
                <a:latin typeface="Times New Roman"/>
                <a:cs typeface="Times New Roman"/>
              </a:rPr>
              <a:t>, так і точку </a:t>
            </a:r>
            <a:r>
              <a:rPr lang="ru-RU" sz="3200" err="1">
                <a:latin typeface="Times New Roman"/>
                <a:cs typeface="Times New Roman"/>
              </a:rPr>
              <a:t>зору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інших</a:t>
            </a:r>
            <a:r>
              <a:rPr lang="ru-RU" sz="3200" dirty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ru-RU" sz="3200" dirty="0">
                <a:latin typeface="Times New Roman"/>
                <a:cs typeface="Times New Roman"/>
              </a:rPr>
              <a:t>5) </a:t>
            </a:r>
            <a:r>
              <a:rPr lang="ru-RU" sz="3200" err="1">
                <a:latin typeface="Times New Roman"/>
                <a:cs typeface="Times New Roman"/>
              </a:rPr>
              <a:t>можливість</a:t>
            </a:r>
            <a:r>
              <a:rPr lang="ru-RU" sz="3200" dirty="0">
                <a:latin typeface="Times New Roman"/>
                <a:cs typeface="Times New Roman"/>
              </a:rPr>
              <a:t> </a:t>
            </a:r>
            <a:r>
              <a:rPr lang="ru-RU" sz="3200" err="1">
                <a:latin typeface="Times New Roman"/>
                <a:cs typeface="Times New Roman"/>
              </a:rPr>
              <a:t>вибрати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нові</a:t>
            </a:r>
            <a:r>
              <a:rPr lang="ru-RU" sz="3200" dirty="0">
                <a:latin typeface="Times New Roman"/>
                <a:cs typeface="Times New Roman"/>
              </a:rPr>
              <a:t> шляхи </a:t>
            </a:r>
            <a:r>
              <a:rPr lang="ru-RU" sz="3200" err="1">
                <a:latin typeface="Times New Roman"/>
                <a:cs typeface="Times New Roman"/>
              </a:rPr>
              <a:t>вирішення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err="1">
                <a:latin typeface="Times New Roman"/>
                <a:cs typeface="Times New Roman"/>
              </a:rPr>
              <a:t>конфлікту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6326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377</Words>
  <Application>Microsoft Office PowerPoint</Application>
  <PresentationFormat>Широкоэкранный</PresentationFormat>
  <Paragraphs>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Wisp</vt:lpstr>
      <vt:lpstr>СПОСОБИ ВИРІШЕННЯ КОНФЛІКТІВ</vt:lpstr>
      <vt:lpstr>План</vt:lpstr>
      <vt:lpstr>МЕТОДИ ВИРІШЕННЯ КОНФЛІКТІВ</vt:lpstr>
      <vt:lpstr>СИТУАТИВНИЙ ПІДХІД</vt:lpstr>
      <vt:lpstr>СТАТИСТИЧНИЙ МЕТОД</vt:lpstr>
      <vt:lpstr>МЕТОД ЕКСПЕРТНИХ ОЦІНОК АБО ЕКСПЕРТНОГО ІНТЕРВ'Ю</vt:lpstr>
      <vt:lpstr>МЕТОД "КАРТОГРАФІЯ КОНФЛІКТУ"</vt:lpstr>
      <vt:lpstr>СУТЬ МЕТОДУ "КАРТА КОНФЛІКТУ"</vt:lpstr>
      <vt:lpstr>ПЕРЕВАГИ СКЛАДАННЯ "КАРТИ КОНФЛІКТУ"</vt:lpstr>
      <vt:lpstr>Приклад "карти конфлікту"</vt:lpstr>
      <vt:lpstr>МЕТОД ОПИТУВАННЯ</vt:lpstr>
      <vt:lpstr>ПЕРЕВАГИ ОПИТУВАННЯ</vt:lpstr>
      <vt:lpstr>НЕДОЛІКИ ОПИТУВАННЯ</vt:lpstr>
      <vt:lpstr>МЕТОД СПОСТЕРЕЖЕННЯ</vt:lpstr>
      <vt:lpstr>ОСНОВНІ ВИМОГИ ДО МЕТОДІВ ВИРІШЕННЯ КОФЛІКТУ</vt:lpstr>
      <vt:lpstr>ВИСНОВОК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</cp:lastModifiedBy>
  <cp:revision>352</cp:revision>
  <dcterms:created xsi:type="dcterms:W3CDTF">2014-09-12T02:13:59Z</dcterms:created>
  <dcterms:modified xsi:type="dcterms:W3CDTF">2020-04-02T18:00:21Z</dcterms:modified>
</cp:coreProperties>
</file>