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62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CD118B0-16DB-45A8-B481-004A53ED73D6}">
          <p14:sldIdLst>
            <p14:sldId id="257"/>
            <p14:sldId id="259"/>
            <p14:sldId id="260"/>
            <p14:sldId id="261"/>
            <p14:sldId id="262"/>
            <p14:sldId id="271"/>
          </p14:sldIdLst>
        </p14:section>
        <p14:section name="Раздел без заголовка" id="{37BA6E40-501D-4997-9039-31DED3122C6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47F6B-1DFD-44C4-AC4B-8DF9146FA8BB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313D5-069C-4FAE-9B25-351E5161A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8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313D5-069C-4FAE-9B25-351E5161AF6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4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928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34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576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002B8BD-2B3B-44F9-8BA4-97D2EDCA0B4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316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00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724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15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674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33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259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002B8BD-2B3B-44F9-8BA4-97D2EDCA0B4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00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B8BD-2B3B-44F9-8BA4-97D2EDCA0B41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162F5-F9A0-465F-B5AD-606ECBFE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804519"/>
            <a:ext cx="10271083" cy="514860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 ЯКОСТІ СОЦІОЛОГІЧНОГО ДОСЛІДЖЕННЯ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dirty="0"/>
              <a:t/>
            </a:r>
            <a:br>
              <a:rPr lang="ru-RU" dirty="0"/>
            </a:b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1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9E743-2D76-4EB4-A77C-8B13815E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851173"/>
            <a:ext cx="11150082" cy="4778102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 дослідження та системи аудиту проектів.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аудиту якості у соціологічних дослідженнях.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06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C93F2-D592-401F-B2CD-4F3A15E6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356649"/>
            <a:ext cx="11849100" cy="5567902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 -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тупінь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чого-небудь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ДСТУ ISO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9000:2009,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бездефектного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бездефектної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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ресурс з перших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AAPOR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етичні, методологічні та технологічні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33B29-A48D-4C85-84AB-692CB4457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506" y="438539"/>
            <a:ext cx="11402007" cy="6419462"/>
          </a:xfrm>
        </p:spPr>
        <p:txBody>
          <a:bodyPr>
            <a:normAutofit/>
          </a:bodyPr>
          <a:lstStyle/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 соціальної відповідальності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бізнесу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з’явився в 40-х роках ХХ століття в США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 з початком регулярного проведення </a:t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 рейтингів.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аудиту:</a:t>
            </a:r>
            <a:b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форма незалежного контролю;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отри­мання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заці­кавленим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користувачам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2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A481A-03CF-4664-BA9D-0D88FE4AC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424" y="895739"/>
            <a:ext cx="10702213" cy="491723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процедур</a:t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аудіо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відеозапис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глибинні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інтерв’ю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інтерв’ю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інтерв’ю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заборона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несанкціонованої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ревізія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93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5541C-2446-4BA8-B823-468B8730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59" y="809625"/>
            <a:ext cx="10944807" cy="5096653"/>
          </a:xfrm>
        </p:spPr>
        <p:txBody>
          <a:bodyPr>
            <a:normAutofit fontScale="90000"/>
          </a:bodyPr>
          <a:lstStyle/>
          <a:p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Періодичність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аудиту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План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аудиторської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Методика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аудиторских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перевірок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аудиту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Відбір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аудиторської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Відбір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аудиту.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Звітність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аудит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соціологічного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Брак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соціологічної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скарги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65330756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Галерея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388</TotalTime>
  <Words>6</Words>
  <Application>Microsoft Office PowerPoint</Application>
  <PresentationFormat>Широкоэкранный</PresentationFormat>
  <Paragraphs>7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Галерея</vt:lpstr>
      <vt:lpstr>                                       ТЕМА  АУДИТ ЯКОСТІ СОЦІОЛОГІЧНОГО ДОСЛІДЖЕННЯ                                                                            </vt:lpstr>
      <vt:lpstr> План.  1. Поняття якості дослідження та системи аудиту проектів. 2. Особливості аудиту якості у соціологічних дослідженнях.     </vt:lpstr>
      <vt:lpstr> Питання 1  Якість - ступінь вартості, цінності, придатності чого-небудь для його використання за призначенням.  Термін «якість», згідно з ДСТУ ISO 9000:2009, означає ступінь, до якого сукупність власних характеристик задовольняє вимоги.   Підходи до опису якості.  Система бездефектного виготовлення продукції  Система бездефектної праці Якість, надійність, ресурс з перших виробів Наукова організація праці Комплексна система управління якістю продукції  Комплексна система управління якістю та ефективністю виробництва  Комплексна система підвищення ефективності виробництва   Стандарти якості AAPOR: етичні, методологічні та технологічні         </vt:lpstr>
      <vt:lpstr> Аудит  -  як інструмент соціальної відповідальності  бізнесу з’явився в 40-х роках ХХ століття в США  у зв’язку з початком регулярного проведення  соціальних рейтингів.   Визначення аудиту:  1) форма незалежного контролю; 2) системний процес отри­мання й оцінки об'єктивних даних про дії та події, що встановлює рівень їх відповідальності визначеному критерію і представляє результати заці­кавленим користувачам; 3) процес зменшення до прийнятного рівня інформаційного ризику.   </vt:lpstr>
      <vt:lpstr>Питання 2 Тип процедур  повторні процедури;   вибірковий контроль;  спостереження;   аудіо-і відеозапис процедур;  глибинні інтерв’ю з учасниками дослідження;   телефонні інтерв’ю;   інтерв’ю «на виході»;  заборона несанкціонованої редакції документів і матеріалів;   незалежна (зовнішня або відомча) ревізія            </vt:lpstr>
      <vt:lpstr>Етапи роботи  1. Періодичність аудиту якості. 2. План аудиторської перевірки.  3. Методика виконання внутрішніх аудиторских перевірок.  4. Планування і проведення аудиту.  5. Відбір проектів для аудиторської перевірки.  6. Відбір працівників певних категорій для аудиту.  7. Звітність про аудит якості соціологічного дослідження. 8. Брак у роботі соціологічної служби та скарги клієнтів.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соціологія як наука</dc:title>
  <dc:creator>user</dc:creator>
  <cp:lastModifiedBy>user</cp:lastModifiedBy>
  <cp:revision>36</cp:revision>
  <dcterms:created xsi:type="dcterms:W3CDTF">2019-01-24T09:36:20Z</dcterms:created>
  <dcterms:modified xsi:type="dcterms:W3CDTF">2020-11-29T20:25:20Z</dcterms:modified>
</cp:coreProperties>
</file>