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73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AEE8-9308-4194-A027-1CA3470F7E99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C838-3681-48B1-B5C9-F9B65BB2002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2E4209-594D-4087-B7FA-5D6FB530FA0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90CE7F-73BB-4F18-A8C2-B79722C9A15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hyperlink" Target="http://ua-referat.com/%D0%97%D0%B0%D0%B3%D0%B0%D1%80%D1%82%D0%BE%D0%B2%D1%83%D0%B2%D0%B0%D0%BD%D0%BD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smtClean="0">
                <a:latin typeface="Times New Roman" panose="02020603050405020304" pitchFamily="18" charset="0"/>
              </a:rPr>
              <a:t>Оздоровчі системи</a:t>
            </a:r>
            <a:br>
              <a:rPr lang="uk-UA" sz="7200" b="1" smtClean="0">
                <a:latin typeface="Times New Roman" panose="02020603050405020304" pitchFamily="18" charset="0"/>
              </a:rPr>
            </a:br>
            <a:br>
              <a:rPr lang="uk-UA" sz="7200" b="1" smtClean="0">
                <a:latin typeface="Times New Roman" panose="02020603050405020304" pitchFamily="18" charset="0"/>
              </a:rPr>
            </a:br>
            <a:endParaRPr lang="ru-RU" sz="7200" b="1" smtClean="0">
              <a:latin typeface="Times New Roman" panose="02020603050405020304" pitchFamily="18" charset="0"/>
            </a:endParaRPr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132263" y="2827338"/>
            <a:ext cx="4521200" cy="283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uk-UA">
                <a:latin typeface="Calibri" panose="020F0502020204030204" pitchFamily="34" charset="0"/>
              </a:rPr>
              <a:t>Викладач:  к.пед.наук, доцент </a:t>
            </a:r>
            <a:endParaRPr lang="uk-UA"/>
          </a:p>
          <a:p>
            <a:r>
              <a:rPr lang="uk-UA"/>
              <a:t>                        </a:t>
            </a:r>
            <a:r>
              <a:rPr lang="uk-UA">
                <a:latin typeface="Calibri" panose="020F0502020204030204" pitchFamily="34" charset="0"/>
              </a:rPr>
              <a:t>кафедри  </a:t>
            </a:r>
            <a:endParaRPr lang="uk-UA">
              <a:latin typeface="Calibri" panose="020F0502020204030204" pitchFamily="34" charset="0"/>
            </a:endParaRPr>
          </a:p>
          <a:p>
            <a:r>
              <a:rPr lang="uk-UA">
                <a:latin typeface="Calibri" panose="020F0502020204030204" pitchFamily="34" charset="0"/>
              </a:rPr>
              <a:t>                    Фізичноїї </a:t>
            </a:r>
            <a:r>
              <a:rPr lang="uk-UA"/>
              <a:t>терапії, ерготерапії</a:t>
            </a:r>
            <a:endParaRPr lang="uk-UA"/>
          </a:p>
          <a:p>
            <a:endParaRPr lang="uk-UA">
              <a:latin typeface="Calibri" panose="020F0502020204030204" pitchFamily="34" charset="0"/>
            </a:endParaRPr>
          </a:p>
          <a:p>
            <a:pPr algn="ctr"/>
            <a:r>
              <a:rPr lang="uk-UA" sz="3600">
                <a:latin typeface="Calibri" panose="020F0502020204030204" pitchFamily="34" charset="0"/>
              </a:rPr>
              <a:t>ПОТАПОВА ЛАРИСА ВОЛОДИМИРІВНА</a:t>
            </a:r>
            <a:endParaRPr lang="ru-RU" sz="3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Сучасні оздоровчі системи</a:t>
            </a:r>
            <a:endParaRPr lang="ru-RU" sz="4000" smtClean="0"/>
          </a:p>
        </p:txBody>
      </p:sp>
      <p:pic>
        <p:nvPicPr>
          <p:cNvPr id="12291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latin typeface="Times New Roman" panose="02020603050405020304" pitchFamily="18" charset="0"/>
              </a:rPr>
              <a:t>Хочете бути вічно бадьорими, здоровими і відчувати гармонію тіла і душі? </a:t>
            </a:r>
            <a:br>
              <a:rPr lang="ru-RU" sz="4000" smtClean="0">
                <a:latin typeface="Times New Roman" panose="02020603050405020304" pitchFamily="18" charset="0"/>
              </a:rPr>
            </a:br>
            <a:endParaRPr lang="ru-RU" sz="4000" dirty="0" smtClean="0">
              <a:latin typeface="Times New Roman" panose="02020603050405020304" pitchFamily="18" charset="0"/>
            </a:endParaRP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anose="02020603050405020304" pitchFamily="18" charset="0"/>
                <a:hlinkClick r:id="rId1" tooltip="Загартовування"/>
              </a:rPr>
              <a:t>Загартовування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Фітотерапія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latin typeface="Times New Roman" panose="02020603050405020304" pitchFamily="18" charset="0"/>
              </a:rPr>
              <a:t>Ароматерапі́я</a:t>
            </a:r>
            <a:r>
              <a:rPr lang="ru-RU" sz="3200" smtClean="0">
                <a:latin typeface="Times New Roman" panose="02020603050405020304" pitchFamily="18" charset="0"/>
              </a:rPr>
              <a:t> </a:t>
            </a:r>
            <a:endParaRPr lang="ru-RU" sz="3200" smtClean="0">
              <a:latin typeface="Times New Roman" panose="02020603050405020304" pitchFamily="18" charset="0"/>
            </a:endParaRPr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anose="02020603050405020304" pitchFamily="18" charset="0"/>
              </a:rPr>
              <a:t>Кожен мисливець бажає знати, де сидить фазан!</a:t>
            </a:r>
            <a:r>
              <a:rPr lang="ru-RU" smtClean="0"/>
              <a:t> </a:t>
            </a:r>
            <a:endParaRPr lang="ru-RU" smtClean="0"/>
          </a:p>
        </p:txBody>
      </p:sp>
      <p:pic>
        <p:nvPicPr>
          <p:cNvPr id="1843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Анімалотерапія</a:t>
            </a:r>
            <a:endParaRPr lang="ru-RU" smtClean="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Дельфінотерапія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Іпотерапія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uk-UA" sz="2000" smtClean="0"/>
              <a:t>Здоров'я набагато більше залежить від наших звичок і харчування, аніж від лікарського мистецтва. </a:t>
            </a:r>
            <a:br>
              <a:rPr lang="uk-UA" sz="2000" smtClean="0"/>
            </a:br>
            <a:r>
              <a:rPr lang="uk-UA" sz="2000" smtClean="0"/>
              <a:t>(Джон Леббок) </a:t>
            </a:r>
            <a:endParaRPr lang="ru-RU" sz="2000" smtClean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Апітерапія 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22531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Гірудотерапія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Каністерапія</a:t>
            </a:r>
            <a:endParaRPr lang="ru-RU" i="1" smtClean="0"/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Фелінотерапія</a:t>
            </a:r>
            <a:endParaRPr lang="ru-RU" i="1" smtClean="0"/>
          </a:p>
        </p:txBody>
      </p:sp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Times New Roman" panose="02020603050405020304" pitchFamily="18" charset="0"/>
              </a:rPr>
              <a:t>Ребефінг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Дієтотерапія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Основні принципи дієтотерапії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Times New Roman" panose="02020603050405020304" pitchFamily="18" charset="0"/>
              </a:rPr>
              <a:t>Оздоровче харчування</a:t>
            </a:r>
            <a:endParaRPr lang="ru-RU" smtClean="0">
              <a:latin typeface="Times New Roman" panose="02020603050405020304" pitchFamily="18" charset="0"/>
            </a:endParaRPr>
          </a:p>
        </p:txBody>
      </p:sp>
      <p:pic>
        <p:nvPicPr>
          <p:cNvPr id="29699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Еле</a:t>
            </a:r>
            <a:r>
              <a:rPr lang="uk-UA" smtClean="0"/>
              <a:t>менти оздоровчих систем</a:t>
            </a:r>
            <a:endParaRPr lang="ru-RU" smtClean="0"/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Піраміда правильного харчування </a:t>
            </a:r>
            <a:endParaRPr lang="ru-RU" sz="3600" smtClean="0"/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smtClean="0"/>
              <a:t>Правила раціонального харчування</a:t>
            </a:r>
            <a:endParaRPr lang="ru-RU" sz="5400" dirty="0" smtClean="0"/>
          </a:p>
        </p:txBody>
      </p:sp>
      <p:pic>
        <p:nvPicPr>
          <p:cNvPr id="34819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mtClean="0">
                <a:latin typeface="Times New Roman" panose="02020603050405020304" pitchFamily="18" charset="0"/>
              </a:rPr>
              <a:t>Назвіть 10 найбільш поширених помилок в харчуванні і до чого вони можуть призвести</a:t>
            </a:r>
            <a:endParaRPr lang="ru-RU" sz="4000" smtClean="0">
              <a:latin typeface="Times New Roman" panose="02020603050405020304" pitchFamily="18" charset="0"/>
            </a:endParaRPr>
          </a:p>
        </p:txBody>
      </p:sp>
      <p:pic>
        <p:nvPicPr>
          <p:cNvPr id="35843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smtClean="0">
                <a:latin typeface="Times New Roman" panose="02020603050405020304" pitchFamily="18" charset="0"/>
              </a:rPr>
              <a:t>10 найбільш поширених помилок в харчуванні</a:t>
            </a:r>
            <a:endParaRPr lang="ru-RU" sz="4000" dirty="0" smtClean="0">
              <a:latin typeface="Times New Roman" panose="02020603050405020304" pitchFamily="18" charset="0"/>
            </a:endParaRPr>
          </a:p>
        </p:txBody>
      </p:sp>
      <p:pic>
        <p:nvPicPr>
          <p:cNvPr id="36867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Це важливо!</a:t>
            </a:r>
            <a:endParaRPr lang="ru-RU" b="1" smtClean="0"/>
          </a:p>
        </p:txBody>
      </p:sp>
      <p:pic>
        <p:nvPicPr>
          <p:cNvPr id="37891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100" smtClean="0">
                <a:latin typeface="Times New Roman" panose="02020603050405020304" pitchFamily="18" charset="0"/>
              </a:rPr>
              <a:t>ПРИБЛИЗНИЙ ВАРІАНТ ІНДИВІДУАЛЬНОЇ ОЗДОРОВЧОЇ СИСТЕМИ</a:t>
            </a:r>
            <a:endParaRPr lang="ru-RU" sz="3100" smtClean="0">
              <a:latin typeface="Times New Roman" panose="02020603050405020304" pitchFamily="18" charset="0"/>
            </a:endParaRPr>
          </a:p>
        </p:txBody>
      </p:sp>
      <p:pic>
        <p:nvPicPr>
          <p:cNvPr id="3891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Традиційні оздоровчі системи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7171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anose="02020603050405020304" pitchFamily="18" charset="0"/>
              </a:rPr>
              <a:t>Йога</a:t>
            </a:r>
            <a:endParaRPr lang="ru-RU" b="1" smtClean="0">
              <a:latin typeface="Times New Roman" panose="02020603050405020304" pitchFamily="18" charset="0"/>
            </a:endParaRPr>
          </a:p>
        </p:txBody>
      </p:sp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9219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latin typeface="Times New Roman" panose="02020603050405020304" pitchFamily="18" charset="0"/>
              </a:rPr>
              <a:t>Традиційне ушу</a:t>
            </a:r>
            <a:br>
              <a:rPr lang="ru-RU" sz="4000" b="1" smtClean="0">
                <a:latin typeface="Times New Roman" panose="02020603050405020304" pitchFamily="18" charset="0"/>
              </a:rPr>
            </a:br>
            <a:endParaRPr lang="ru-RU" sz="4000" b="1" smtClean="0">
              <a:latin typeface="Times New Roman" panose="02020603050405020304" pitchFamily="18" charset="0"/>
            </a:endParaRPr>
          </a:p>
        </p:txBody>
      </p:sp>
      <p:pic>
        <p:nvPicPr>
          <p:cNvPr id="10243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Цигун</a:t>
            </a:r>
            <a:endParaRPr lang="ru-RU" smtClean="0"/>
          </a:p>
        </p:txBody>
      </p:sp>
      <p:pic>
        <p:nvPicPr>
          <p:cNvPr id="11267" name="Рисунок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WPS Presentation</Application>
  <PresentationFormat>Экран (4:3)</PresentationFormat>
  <Paragraphs>66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Оздоровчі системи  </vt:lpstr>
      <vt:lpstr>Здоров'я набагато більше залежить від наших звичок і харчування, аніж від лікарського мистецтва.  (Джон Леббок) </vt:lpstr>
      <vt:lpstr>Елементи оздоровчих систем</vt:lpstr>
      <vt:lpstr>PowerPoint 演示文稿</vt:lpstr>
      <vt:lpstr>Традиційні оздоровчі системи</vt:lpstr>
      <vt:lpstr>Йога</vt:lpstr>
      <vt:lpstr>PowerPoint 演示文稿</vt:lpstr>
      <vt:lpstr>Традиційне ушу </vt:lpstr>
      <vt:lpstr>Цигун</vt:lpstr>
      <vt:lpstr>Сучасні оздоровчі системи</vt:lpstr>
      <vt:lpstr>Хочете бути вічно бадьорими, здоровими і відчувати гармонію тіла і душі?  </vt:lpstr>
      <vt:lpstr>Загартовування </vt:lpstr>
      <vt:lpstr>Фітотерапія</vt:lpstr>
      <vt:lpstr>Ароматерапі́я </vt:lpstr>
      <vt:lpstr>PowerPoint 演示文稿</vt:lpstr>
      <vt:lpstr>Кожен мисливець бажає знати, де сидить фазан! </vt:lpstr>
      <vt:lpstr>Анімалотерапія</vt:lpstr>
      <vt:lpstr>Дельфінотерапія</vt:lpstr>
      <vt:lpstr>Іпотерапія</vt:lpstr>
      <vt:lpstr>Апітерапія </vt:lpstr>
      <vt:lpstr>Гірудотерапія</vt:lpstr>
      <vt:lpstr>Каністерапія</vt:lpstr>
      <vt:lpstr>Фелінотерапія</vt:lpstr>
      <vt:lpstr>Ребефінг</vt:lpstr>
      <vt:lpstr>Дієтотерапія</vt:lpstr>
      <vt:lpstr>Основні принципи дієтотерапії</vt:lpstr>
      <vt:lpstr>Оздоровче харчування</vt:lpstr>
      <vt:lpstr>PowerPoint 演示文稿</vt:lpstr>
      <vt:lpstr>PowerPoint 演示文稿</vt:lpstr>
      <vt:lpstr>PowerPoint 演示文稿</vt:lpstr>
      <vt:lpstr>Піраміда правильного харчування </vt:lpstr>
      <vt:lpstr>Правила раціонального харчування</vt:lpstr>
      <vt:lpstr>Назвіть 10 найбільш поширених помилок в харчуванні і до чого вони можуть призвести</vt:lpstr>
      <vt:lpstr>10 найбільш поширених помилок в харчуванні</vt:lpstr>
      <vt:lpstr>Це важливо!</vt:lpstr>
      <vt:lpstr>ПРИБЛИЗНИЙ ВАРІАНТ ІНДИВІДУАЛЬНОЇ ОЗДОРОВЧОЇ СИСТЕМИ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Оздоровчі системи</dc:title>
  <dc:creator>Виктор</dc:creator>
  <cp:lastModifiedBy>User</cp:lastModifiedBy>
  <cp:revision>6</cp:revision>
  <dcterms:created xsi:type="dcterms:W3CDTF">2016-07-06T17:01:00Z</dcterms:created>
  <dcterms:modified xsi:type="dcterms:W3CDTF">2024-02-22T22:16:34Z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489C5C23517043EEB0457F103AC38BDA_13</vt:lpwstr>
  </property>
  <property fmtid="{D5CDD505-2E9C-101B-9397-08002B2CF9AE}" pid="3" name="KSOProductBuildVer">
    <vt:lpwstr>1033-12.2.0.13489</vt:lpwstr>
  </property>
</Properties>
</file>