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78158C-71F8-4557-B7BE-FA43FBE660F0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6C65E6-1DAD-4480-86B9-C01A5EC7BC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21442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Тема: </a:t>
            </a:r>
            <a:r>
              <a:rPr lang="ru-RU" sz="4000" b="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4000" b="0" dirty="0" smtClean="0">
                <a:latin typeface="Times New Roman" pitchFamily="18" charset="0"/>
                <a:cs typeface="Times New Roman" pitchFamily="18" charset="0"/>
              </a:rPr>
              <a:t>понятия и определения технического обслуживания.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3286124"/>
            <a:ext cx="6172200" cy="2786082"/>
          </a:xfrm>
        </p:spPr>
        <p:txBody>
          <a:bodyPr>
            <a:normAutofit/>
          </a:bodyPr>
          <a:lstStyle/>
          <a:p>
            <a:endParaRPr lang="ru-RU" sz="3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Цель: Ознакомиться с основными понятиями ТО.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3579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Техническое обслуживание при подготовке к эксплуатационной обкатке;</a:t>
            </a:r>
          </a:p>
          <a:p>
            <a:r>
              <a:rPr lang="ru-RU" dirty="0" smtClean="0"/>
              <a:t>Техническое обслуживание при эксплуатационной обкатке;</a:t>
            </a:r>
          </a:p>
          <a:p>
            <a:r>
              <a:rPr lang="ru-RU" dirty="0" smtClean="0"/>
              <a:t>Техническое обслуживание по окончании эксплуатационной обкатке;</a:t>
            </a:r>
          </a:p>
          <a:p>
            <a:r>
              <a:rPr lang="ru-RU" dirty="0" smtClean="0"/>
              <a:t>Ежесменное техническое обслуживание (ЕТО);</a:t>
            </a:r>
          </a:p>
          <a:p>
            <a:r>
              <a:rPr lang="ru-RU" dirty="0" smtClean="0"/>
              <a:t>Первое техническое обслуживание (ТО-1);</a:t>
            </a:r>
          </a:p>
          <a:p>
            <a:r>
              <a:rPr lang="ru-RU" dirty="0" smtClean="0"/>
              <a:t>Второе техническое обслуживание (ТО-2);</a:t>
            </a:r>
          </a:p>
          <a:p>
            <a:r>
              <a:rPr lang="ru-RU" dirty="0" smtClean="0"/>
              <a:t>Третье техническое обслуживание (ТО-3);</a:t>
            </a:r>
          </a:p>
          <a:p>
            <a:r>
              <a:rPr lang="ru-RU" dirty="0" smtClean="0"/>
              <a:t>Сезонное техническое обслуживание при переходе к весенне-летнему периоду эксплуатации (СТО-ВЛ);</a:t>
            </a:r>
          </a:p>
          <a:p>
            <a:r>
              <a:rPr lang="ru-RU" dirty="0" smtClean="0"/>
              <a:t>Сезонное техническое обслуживание при переходе к осенне-зимнему периоду эксплуатации (СТО-ОЗ);</a:t>
            </a:r>
          </a:p>
          <a:p>
            <a:r>
              <a:rPr lang="ru-RU" dirty="0" smtClean="0"/>
              <a:t>Техническое обслуживание в особых условиях эксплуатации песчаных, каменистых и болотистых почв, в пустыне, при низких температурах и в высокогорье.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9756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технического обслуживания и ремонта машин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комплекс взаимосвязанных мероприятий, проводимых исполнителями для поддержания и восстановления работоспособности машин в соответствии с нормативно- технической документацией и использованием необходимых технических средств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Технические средства –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то технологическое оборудование, приборы, приспособления, инструмент, сооружения, запасные части и материалы для проведения технического обслуживания и ремонта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2613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Нормативно- техническая документация –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документация регламентирующая периодичность, последовательность, технологию проведения технического обслуживания и ремонта, в том числе технические требования на восстановление параметров технического состояния с указанием их допустимых значений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0117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Исполнители –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мастера по техническому обслуживанию и ремонту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машино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тракторного парка, слесари, трактористы машинисты, участвующие в выполнении технологических операций технического обслуживания или ремонта, и другие специалисты 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831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технического обслуживания и ремонта –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комплексы операций, выполняющихся с различной периодичностью или при переходе на эксплуатацию в различные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природно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климатические периоды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0831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Техническое обслуживание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 обязательных операций, направленных на поддержание работоспособности или исправности машин в период их подготовки к эксплуатации, эксплуатации и хранения, выполняющихся с заданной периодичностью.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998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Периодичность ТО-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интервал времени или наработки между данным видом технического обслуживания или ремонта машин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214422"/>
            <a:ext cx="6172200" cy="28575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Тема: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Планово-предупредительная система технического обслуживания, периодичность</a:t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технического обслуживания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167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Тема: Основные понятия и определения технического обслуживания. </vt:lpstr>
      <vt:lpstr>Система технического обслуживания и ремонта машин –  это комплекс взаимосвязанных мероприятий, проводимых исполнителями для поддержания и восстановления работоспособности машин в соответствии с нормативно- технической документацией и использованием необходимых технических средств</vt:lpstr>
      <vt:lpstr>Слайд 3</vt:lpstr>
      <vt:lpstr>Нормативно- техническая документация –  это документация регламентирующая периодичность, последовательность, технологию проведения технического обслуживания и ремонта, в том числе технические требования на восстановление параметров технического состояния с указанием их допустимых значений</vt:lpstr>
      <vt:lpstr>Исполнители –  мастера по техническому обслуживанию и ремонту машино- тракторного парка, слесари, трактористы машинисты, участвующие в выполнении технологических операций технического обслуживания или ремонта, и другие специалисты </vt:lpstr>
      <vt:lpstr>Виды технического обслуживания и ремонта – комплексы операций, выполняющихся с различной периодичностью или при переходе на эксплуатацию в различные природно- климатические периоды</vt:lpstr>
      <vt:lpstr>Техническое обслуживание –  комплекс обязательных операций, направленных на поддержание работоспособности или исправности машин в период их подготовки к эксплуатации, эксплуатации и хранения, выполняющихся с заданной периодичностью. </vt:lpstr>
      <vt:lpstr>Периодичность ТО-  интервал времени или наработки между данным видом технического обслуживания или ремонта машин</vt:lpstr>
      <vt:lpstr>Тема: Планово-предупредительная система технического обслуживания, периодичность технического обслуживания </vt:lpstr>
      <vt:lpstr>Слайд 10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Основные понятия и определения технического обслуживания. </dc:title>
  <dc:creator>FoM</dc:creator>
  <cp:lastModifiedBy>FoM</cp:lastModifiedBy>
  <cp:revision>7</cp:revision>
  <dcterms:created xsi:type="dcterms:W3CDTF">2013-02-03T12:40:07Z</dcterms:created>
  <dcterms:modified xsi:type="dcterms:W3CDTF">2013-02-03T13:41:29Z</dcterms:modified>
</cp:coreProperties>
</file>