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56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8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2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1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6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2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B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4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токсикології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0044" y="3501008"/>
            <a:ext cx="6400800" cy="69492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пеціальність 102 «Хімія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http://zakarpattya.net.ua/postimages/news/2012/9/1228132181698_18360_200_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oollib.net/i/90/182790/img_87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8" b="8624"/>
          <a:stretch/>
        </p:blipFill>
        <p:spPr bwMode="auto">
          <a:xfrm>
            <a:off x="6516216" y="4509120"/>
            <a:ext cx="2241062" cy="184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18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токсикології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дозволять студентам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судовій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токсикології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трупів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могли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бути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8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onspekta.net/studopediaorg/baza3/3089919808463.files/image03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7"/>
          <a:stretch/>
        </p:blipFill>
        <p:spPr bwMode="auto">
          <a:xfrm>
            <a:off x="2123728" y="2276872"/>
            <a:ext cx="5114925" cy="35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251520" y="620688"/>
            <a:ext cx="8640959" cy="6949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 для ізолювання «летких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отрут з біологічного матеріалу методом перегонки (дистиляції) з водягною парою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4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47409" y="692696"/>
            <a:ext cx="7918648" cy="824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гострої токсичності досліджуваних сполук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chto-proishodit.ru/system/files/styles/large/private/news/06.2015/mysh_podopytnaya.jpg?itok=LPG3WBy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35" y="2996952"/>
            <a:ext cx="2680797" cy="192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reenlife.narod.ru/ma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96952"/>
            <a:ext cx="1608584" cy="19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innov.ru.images.1c-bitrix-cdn.ru/upload/iblock/e77/e771e6c4ee50151426614452506530b6.jpg?1433892897158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403" y="2996952"/>
            <a:ext cx="3047411" cy="192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77586" y="908720"/>
            <a:ext cx="7772400" cy="8665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Отруйні тварини України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donbass.ua/multimedia/images/news/original/2010/05/31/gadu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egodnya.ua/img/article/4508/82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86" y="2276872"/>
            <a:ext cx="3619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4869160"/>
            <a:ext cx="7772400" cy="8665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гадюка                 каракурт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504" y="4725145"/>
            <a:ext cx="8784976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 smtClean="0"/>
              <a:t>  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цикута         боліголов плямистий      ландиш майський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f.by/files/2013-05/20130517-113650-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01" y="2132856"/>
            <a:ext cx="2612115" cy="21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07976" y="809971"/>
            <a:ext cx="7772400" cy="8992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Отруйні рослини України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http://if.by/files/2013-05/20130517-113650-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132856"/>
            <a:ext cx="2743939" cy="21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f.by/files/2013-05/20130517-113650-97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23638"/>
            <a:ext cx="2771800" cy="21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3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67509" y="1052736"/>
            <a:ext cx="7772400" cy="8992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Отруйні гриби України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vitusltd.ru/V-images/blednaya_poga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9" y="2419403"/>
            <a:ext cx="2664489" cy="234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k.img.com.ua/img/forall/i/2013/13757863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95" y="2419403"/>
            <a:ext cx="3169113" cy="2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k.img.com.ua/img/forall/i/2013/13757918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882" y="2419403"/>
            <a:ext cx="2837455" cy="2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319" y="4869160"/>
            <a:ext cx="8834017" cy="8992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ліда поганка   пантерний мухомор     сатанинський гриб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1.i.ua/prikol/thumb/6/8/389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12068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93812" y="836712"/>
            <a:ext cx="7772400" cy="8992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Паління: нікотин, отрута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5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106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Основи токсикології</vt:lpstr>
      <vt:lpstr>Знання, отримані при вивченні дисципліни «Основи токсикології» дозволять студентам працювати в судовій токсикології: досліджувати тканини внутрішніх органів і рідин організму, трупів людей з метою встановлення причини смерті та для дослідження інших об’єктів, які могли містити токсичні речовини і бути причиною отруєння.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Yulia Petrusha</cp:lastModifiedBy>
  <cp:revision>45</cp:revision>
  <dcterms:modified xsi:type="dcterms:W3CDTF">2021-01-12T10:32:53Z</dcterms:modified>
</cp:coreProperties>
</file>