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8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800" b="1" i="1" dirty="0"/>
              <a:t>Дисципліна</a:t>
            </a:r>
            <a:r>
              <a:rPr lang="uk-UA" dirty="0"/>
              <a:t/>
            </a:r>
            <a:br>
              <a:rPr lang="uk-UA" dirty="0"/>
            </a:br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Основи міжнародного права</a:t>
            </a:r>
            <a:endParaRPr lang="uk-U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187624" y="2119257"/>
            <a:ext cx="6840760" cy="3603812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Програма дисципліни складена відповідно до варіативної частини освітньо-професійної програми підготовки фахівців </a:t>
            </a:r>
            <a:r>
              <a:rPr lang="uk-UA" i="1" u="sng" dirty="0" smtClean="0">
                <a:latin typeface="Arial" pitchFamily="34" charset="0"/>
                <a:cs typeface="Arial" pitchFamily="34" charset="0"/>
              </a:rPr>
              <a:t>другого (магістерського)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рівня вищої освіти спеціальності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073 «Менеджмент»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освітньої програми «Промисловий менеджмент»</a:t>
            </a:r>
          </a:p>
          <a:p>
            <a:endParaRPr lang="uk-UA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3683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1407934"/>
            <a:ext cx="6768752" cy="302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265" algn="just">
              <a:lnSpc>
                <a:spcPct val="90000"/>
              </a:lnSpc>
            </a:pPr>
            <a:r>
              <a:rPr lang="uk-U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Мета дисципліни </a:t>
            </a:r>
            <a:endParaRPr lang="uk-U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indent="342265" algn="just">
              <a:lnSpc>
                <a:spcPct val="90000"/>
              </a:lnSpc>
            </a:pPr>
            <a:endParaRPr lang="uk-UA" dirty="0" smtClean="0"/>
          </a:p>
          <a:p>
            <a:pPr indent="342265" algn="just">
              <a:lnSpc>
                <a:spcPct val="90000"/>
              </a:lnSpc>
            </a:pPr>
            <a:r>
              <a:rPr lang="uk-UA" sz="2000" dirty="0" smtClean="0">
                <a:cs typeface="Arial" pitchFamily="34" charset="0"/>
              </a:rPr>
              <a:t>формування </a:t>
            </a:r>
            <a:r>
              <a:rPr lang="uk-UA" sz="2000" dirty="0">
                <a:cs typeface="Arial" pitchFamily="34" charset="0"/>
              </a:rPr>
              <a:t>у  студентів знань про зміст та характерні риси міжнародного публічного права, усіх його ключових галузей та інститутів, а також  надання знань щодо юридичної природи, системи і структури сучасного міжнародного публічного права, інститутів міжнародної правосуб’єктності, міжнародно-правового статусу території і населення</a:t>
            </a:r>
            <a:r>
              <a:rPr lang="uk-UA" sz="2000" dirty="0"/>
              <a:t>.</a:t>
            </a:r>
            <a:r>
              <a:rPr lang="uk-UA" sz="2000" dirty="0">
                <a:latin typeface="+mj-lt"/>
              </a:rPr>
              <a:t>  </a:t>
            </a:r>
          </a:p>
          <a:p>
            <a:pPr indent="342265" algn="just">
              <a:lnSpc>
                <a:spcPct val="90000"/>
              </a:lnSpc>
              <a:spcAft>
                <a:spcPts val="0"/>
              </a:spcAft>
            </a:pPr>
            <a:endParaRPr lang="uk-UA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6907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330460"/>
            <a:ext cx="6768752" cy="5310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uk-UA" sz="2800" b="1" dirty="0" smtClean="0">
              <a:latin typeface="Constantia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alibri"/>
                <a:cs typeface="Times New Roman"/>
              </a:rPr>
              <a:t>Завдання</a:t>
            </a:r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alibri"/>
                <a:cs typeface="Consolas"/>
              </a:rPr>
              <a:t> </a:t>
            </a:r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alibri"/>
                <a:cs typeface="Times New Roman"/>
              </a:rPr>
              <a:t>дисципліни</a:t>
            </a:r>
          </a:p>
          <a:p>
            <a:pPr lvl="0"/>
            <a:endParaRPr lang="uk-UA" sz="1400" dirty="0" smtClean="0"/>
          </a:p>
          <a:p>
            <a:pPr marL="342900" lvl="0" indent="-342900" algn="just">
              <a:buFont typeface="Wingdings" pitchFamily="2" charset="2"/>
              <a:buChar char="q"/>
            </a:pPr>
            <a:r>
              <a:rPr lang="uk-UA" sz="2000" dirty="0" smtClean="0"/>
              <a:t>вивчення </a:t>
            </a:r>
            <a:r>
              <a:rPr lang="uk-UA" sz="2000" dirty="0"/>
              <a:t>загальнотеоретичних засад міжнародного публічного права, аналіз міжнародних правових джерел, визначення відповідних міжнародних інституційних механізмів тощо;</a:t>
            </a:r>
          </a:p>
          <a:p>
            <a:pPr marL="342900" lvl="0" indent="-342900" algn="just">
              <a:buFont typeface="Wingdings" pitchFamily="2" charset="2"/>
              <a:buChar char="q"/>
            </a:pPr>
            <a:r>
              <a:rPr lang="uk-UA" sz="2000" dirty="0"/>
              <a:t>формування самостійного мислення, навичок аналізу основ міжнародного публічного </a:t>
            </a:r>
            <a:r>
              <a:rPr lang="uk-UA" sz="2000" smtClean="0"/>
              <a:t>права;</a:t>
            </a:r>
          </a:p>
          <a:p>
            <a:pPr marL="342900" lvl="0" indent="-342900" algn="just">
              <a:buFont typeface="Wingdings" pitchFamily="2" charset="2"/>
              <a:buChar char="q"/>
            </a:pPr>
            <a:r>
              <a:rPr lang="uk-UA" sz="2000" smtClean="0"/>
              <a:t>формування </a:t>
            </a:r>
            <a:r>
              <a:rPr lang="uk-UA" sz="2000" dirty="0"/>
              <a:t>понятійного апарату, що використовується в межах міжнародного публічного права, та вміння ним користуватися;</a:t>
            </a:r>
          </a:p>
          <a:p>
            <a:pPr marL="342900" lvl="0" indent="-342900" algn="just">
              <a:buFont typeface="Wingdings" pitchFamily="2" charset="2"/>
              <a:buChar char="q"/>
            </a:pPr>
            <a:r>
              <a:rPr lang="uk-UA" sz="2000" dirty="0"/>
              <a:t>поглиблення знань прикладного характеру;</a:t>
            </a:r>
          </a:p>
          <a:p>
            <a:pPr marL="342900" lvl="0" indent="-342900" algn="just">
              <a:buFont typeface="Wingdings" pitchFamily="2" charset="2"/>
              <a:buChar char="q"/>
            </a:pPr>
            <a:r>
              <a:rPr lang="uk-UA" sz="2000" dirty="0"/>
              <a:t>розвиток загальної політико-правової культури студента</a:t>
            </a:r>
            <a:r>
              <a:rPr lang="uk-UA" sz="1400" dirty="0"/>
              <a:t>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uk-UA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23847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121</TotalTime>
  <Words>138</Words>
  <Application>Microsoft Office PowerPoint</Application>
  <PresentationFormat>Экран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Кнопка</vt:lpstr>
      <vt:lpstr>Дисципліна Основи міжнародного права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Дисципліна ДОГОВІРНЕ ПРАВО</dc:title>
  <dc:creator>Natali</dc:creator>
  <cp:lastModifiedBy>Natali</cp:lastModifiedBy>
  <cp:revision>9</cp:revision>
  <dcterms:created xsi:type="dcterms:W3CDTF">2020-12-28T22:45:00Z</dcterms:created>
  <dcterms:modified xsi:type="dcterms:W3CDTF">2021-01-14T12:30:36Z</dcterms:modified>
</cp:coreProperties>
</file>