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75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0225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Поняття та види адаптації до подружнього життя</a:t>
            </a:r>
          </a:p>
          <a:p>
            <a:pPr marL="0" indent="530225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Компоненти та рівні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пристосування до вимог сімейного життя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0225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Підходи до діагностики сумісності </a:t>
            </a:r>
          </a:p>
        </p:txBody>
      </p:sp>
    </p:spTree>
    <p:extLst>
      <p:ext uri="{BB962C8B-B14F-4D97-AF65-F5344CB8AC3E}">
        <p14:creationId xmlns:p14="http://schemas.microsoft.com/office/powerpoint/2010/main" xmlns="" val="1889751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697" y="188640"/>
            <a:ext cx="91440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Поняття, види та рівні подружньої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адаптації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166019"/>
            <a:ext cx="8229600" cy="2911054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Соціальна адаптація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процес активного пристосування індивіда до соціального середовища, в якому він перебуває. У кожного індивіда адаптація до подружнього життя відбувається залежно від ціннісних орієнтацій, обраних цілей і можливостей їх досягнення в конкретних умовах.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Процес адаптації має на меті вирішення наступних завдань: </a:t>
            </a:r>
          </a:p>
          <a:p>
            <a:pPr marL="0" indent="360000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формування структури сім'ї; </a:t>
            </a:r>
          </a:p>
          <a:p>
            <a:pPr marL="0" indent="360000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розподіл функцій (ролей) між чоловіком і дружиною; </a:t>
            </a:r>
          </a:p>
          <a:p>
            <a:pPr marL="0" indent="360000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формування загальних сімейних цінностей.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671" y="4221088"/>
            <a:ext cx="3312368" cy="18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Біологічний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умов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змінюватись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5" y="4005064"/>
            <a:ext cx="4495110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трансформація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потребнісно-мотиваційної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оточенням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56155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2" y="692696"/>
            <a:ext cx="4114801" cy="5760640"/>
          </a:xfrm>
        </p:spPr>
        <p:txBody>
          <a:bodyPr>
            <a:normAutofit lnSpcReduction="10000"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Рольова адаптація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це узгодженість і зміна уявлень в залежності від взаємних рольових очікувань (традиційні або егалітарні ролі).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Міжособистісна адаптація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сукупність психологічної, духовної і сексуальної адаптації.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Шлюбно-сімейна адаптація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поступовий процес пристосування подружжя один до одного, до сімейного життя, в результаті якого повинен сформуватися стійкий сімейний устрій, розподіл побутових та психологічних ролей, сформований стиль спілкування та відпрацьовані прийоми вирішення й профілактики конфліктів, визначені взаємостосунки з оточуючим середовищем.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Ð¨Ð»ÑÐ±Ð½Ð¾-ÑÑÐ¼ÐµÐ¹Ð½Ð° Ð°Ð´Ð°Ð¿ÑÐ°Ñ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8199"/>
            <a:ext cx="3888432" cy="296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89303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155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548681"/>
            <a:ext cx="8229600" cy="230425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Весь процес адаптації складає єдність двох компонентів: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1) пристосування до шлюбного партнера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залишається питання мотиваційних компонентів, що регулюють процес адаптації на початкових етапах становлення сім'ї;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2) пристосування до вимог сімейного життя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сімейна сумісність як здатність членів сім'ї узгоджувати свої дії, оптимізувати взаємостосунки в різних областях й видах спільної діяльності утворює багато рівнів.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2852936"/>
            <a:ext cx="3888432" cy="18722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психофізіологічна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тілесну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темпераментів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сенсомоторних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1303" y="2852936"/>
            <a:ext cx="3981137" cy="1872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сексуальна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незадоволеність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рфоздратованості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перейти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депресивні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невротичні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859" y="4869160"/>
            <a:ext cx="7992887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інтелектуальна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ширше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обговорюваних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ймовірність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ними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правило, результат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одноманітні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56155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36921"/>
            <a:ext cx="4140460" cy="1595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емоційно-психологічний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' ї.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1303" y="536921"/>
            <a:ext cx="4269169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П'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функціонально-рольових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домаганням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адекватність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46748"/>
            <a:ext cx="4032448" cy="2862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ціннісно-орієнтаційна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ціннісному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функціонально-рольовому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партнера, яка характерна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пари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7431" y="2644169"/>
            <a:ext cx="4296912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Сьомий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зрілість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зрілість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підготовленість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Image result for Ð¿Ð½Ð³ ÐºÐ°ÑÑÐ¸Ð½ÐºÐ° ÑÑÐ¼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06491"/>
            <a:ext cx="2887963" cy="14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3594" y1="21042" x2="14063" y2="65833"/>
                        <a14:foregroundMark x1="37031" y1="40833" x2="38594" y2="67500"/>
                        <a14:foregroundMark x1="50938" y1="63750" x2="52812" y2="71667"/>
                        <a14:foregroundMark x1="58438" y1="9167" x2="63281" y2="6250"/>
                        <a14:foregroundMark x1="70938" y1="48542" x2="71406" y2="68125"/>
                        <a14:foregroundMark x1="3750" y1="55208" x2="8594" y2="43125"/>
                        <a14:foregroundMark x1="4219" y1="29792" x2="4219" y2="29792"/>
                        <a14:foregroundMark x1="23281" y1="35625" x2="24531" y2="38750"/>
                        <a14:foregroundMark x1="45469" y1="41458" x2="45469" y2="41458"/>
                        <a14:foregroundMark x1="16094" y1="42708" x2="23594" y2="53958"/>
                        <a14:foregroundMark x1="25156" y1="55000" x2="31563" y2="57500"/>
                        <a14:foregroundMark x1="3281" y1="23333" x2="781" y2="25833"/>
                        <a14:foregroundMark x1="9063" y1="77292" x2="9063" y2="77292"/>
                        <a14:foregroundMark x1="18438" y1="77292" x2="18438" y2="77292"/>
                        <a14:foregroundMark x1="9688" y1="70417" x2="9688" y2="70417"/>
                        <a14:foregroundMark x1="46563" y1="61667" x2="46563" y2="61667"/>
                        <a14:foregroundMark x1="56719" y1="59375" x2="56719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50" y="1870414"/>
            <a:ext cx="2707803" cy="20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155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Підходи до діагностики сумісності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340769"/>
            <a:ext cx="8229600" cy="1368152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слугувати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партнера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задоволеність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взаємостосунками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характер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міжособистісних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74410"/>
            <a:ext cx="3672408" cy="3462902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5113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Структурний підхід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орієнтований на пошук оптимальних сполучень характеристик членів сім'ї; їх визначають як гармонія, відповідність характеристик партнерів. Структурний підхід ґрунтується на тому, що сумісні партнери утворюють стійку, адаптивну й ефективну структуру.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Image result for Ð¿ÑÐ¾ÑÐ¸Ð»ÐµÐ¶Ð½Ð¾ÑÑÑ Ð¿ÑÐ¸ÑÑÐ³ÑÑÑÑÑ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74410"/>
            <a:ext cx="4176464" cy="346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155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19259"/>
            <a:ext cx="4824536" cy="2554545"/>
          </a:xfrm>
          <a:prstGeom prst="rect">
            <a:avLst/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функціональному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підході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суттєвою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ролей.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284984"/>
            <a:ext cx="5292080" cy="317009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даптивний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взаємостосунків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причин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характеристик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шляхом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 descr="Image result for ÑÐ¿ÑÐ»ÑÐ½Ñ ÑÐ¾Ð±Ñ Ð´Ð»Ñ Ð¿Ð°Ñ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9" r="9568"/>
          <a:stretch/>
        </p:blipFill>
        <p:spPr bwMode="auto">
          <a:xfrm>
            <a:off x="5467247" y="511865"/>
            <a:ext cx="3244705" cy="254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ÑÐ¿ÑÐ»ÑÐ½Ñ ÑÐ¾Ð±Ñ Ð´Ð»Ñ Ð¿Ð°Ñ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51"/>
          <a:stretch/>
        </p:blipFill>
        <p:spPr bwMode="auto">
          <a:xfrm>
            <a:off x="467543" y="3284984"/>
            <a:ext cx="2829413" cy="312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155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661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Лекція 4. Адаптація та сумісність подружжя</vt:lpstr>
      <vt:lpstr>ПЛАН</vt:lpstr>
      <vt:lpstr>Поняття, види та рівні подружньої адаптації</vt:lpstr>
      <vt:lpstr>Слайд 4</vt:lpstr>
      <vt:lpstr>Слайд 5</vt:lpstr>
      <vt:lpstr>Слайд 6</vt:lpstr>
      <vt:lpstr>Підходи до діагностики сумісності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Настя</cp:lastModifiedBy>
  <cp:revision>21</cp:revision>
  <dcterms:created xsi:type="dcterms:W3CDTF">2019-05-14T16:35:35Z</dcterms:created>
  <dcterms:modified xsi:type="dcterms:W3CDTF">2019-05-19T06:21:17Z</dcterms:modified>
</cp:coreProperties>
</file>