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Лекція 5. Спілкування та взаємодія в сім'ї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29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Складові сімейно-рольової взаємодії (рольові очікування, узгодженість сімейних цінностей, рольова адекватність подружжя), їх зв’язок із показниками сімейного благополуччя.  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Неконструктивний стереотип міжособистісної взаємодії подружжя. 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Динаміка розгортання ситуації сімейного конфлікту.  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Вплив розлучення батьків на особистість дитини. 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0271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Складові сімейно-рольової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взаємодії,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їх зв’язок із показниками сімейного благополуччя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5554960" cy="5112568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Рольові очікування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компонент функціонально-рольової структури сім’ї, що визначає основний зміст сукупності сімейних ролей, а також особливостей функціонально-рольового розподілу сучасної сім’ї.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Рольова структура сім’ї забезпечує ефективне її функціонування й задоволення потреб усіх її членів за умов рольової узгодженос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ті – несуперечливості сімейних ролей, які утворюють цілісну систему.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Основні параметри рольової структури сім’ї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характер керівництва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який визначає систему стосунків влади й ієрархічну побудову сім’ї і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розподіл ролей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 відповідності з тими завданнями, які вирішує сім’я на певній стадії свого життєвого циклу.</a:t>
            </a:r>
          </a:p>
        </p:txBody>
      </p:sp>
      <p:pic>
        <p:nvPicPr>
          <p:cNvPr id="1026" name="Picture 2" descr="Image result for ÑÐ¾Ð»ÑÐ¾Ð²Ñ Ð¾ÑÑÐºÑÐ²Ð°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556792"/>
            <a:ext cx="288074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ÑÐ¾Ð»Ñ Ð² ÑÑÐ¼Ñ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3212977"/>
            <a:ext cx="288074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ÑÐ¾Ð»Ñ Ð² ÑÑÐ¼Ñ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932586"/>
            <a:ext cx="2880746" cy="156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664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404665"/>
            <a:ext cx="8229600" cy="3816424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Розподіл моделей сім’ї на традиційні й егалітарні зумовлений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функціонально-рольовим розподілом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 сім’ї, а також розподілом сфер влади й відповідальності.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традиційної моделі сім’ї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характерна сувора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статеворольова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диференціація сімейних ролей. У традиційній патріархальній сім’ї природним є верховенство чоловіка, яке виявляється в тому, що в його руках зосереджені економічні ресурси і прийняття основних рішень.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Егалітарна модель сім’ї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характеризується однаковим залученням шлюбних партнерів до реалізації сімейних ролей. Рольовий розподіл у даній моделі сім’ї відбувається насамперед виходячи з особистісних уподобань і на основі взаємної домовленості подружжя, а не на основі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статеворольвої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диференціації.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age result for ÑÑÐ°Ð´Ð¸ÑÑÐ¹Ð½Ð° Ð¿Ð°ÑÑÑÐ°ÑÑÐ°Ð»ÑÐ½Ð° ÑÑÐ¼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r="4217"/>
          <a:stretch/>
        </p:blipFill>
        <p:spPr bwMode="auto">
          <a:xfrm>
            <a:off x="539552" y="4194948"/>
            <a:ext cx="3240360" cy="2205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ÑÑÐ°Ð´Ð¸ÑÑÐ¹Ð½Ð° Ð¿Ð°ÑÑÑÐ°ÑÑÐ°Ð»ÑÐ½Ð° ÑÑÐ¼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73" y="4171416"/>
            <a:ext cx="2742851" cy="2229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ÐµÐ³Ð°Ð»ÑÑÐ°ÑÐ½Ð° ÑÑÐ¼Ñ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r="50000"/>
          <a:stretch/>
        </p:blipFill>
        <p:spPr bwMode="auto">
          <a:xfrm>
            <a:off x="6732240" y="4171415"/>
            <a:ext cx="1990953" cy="2229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664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Неконструктивний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стереотип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міжособистісної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подружжя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556792"/>
            <a:ext cx="3754760" cy="4781128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Неконструктивний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стереотип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міжособистісної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руйнують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міжособистісні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негативну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думку про себе і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спотворює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адекватну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себе і партнера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54013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передумов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стереотипів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культурно-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витоки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установки,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причини,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несвідомі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передумови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32048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ÑÑÐµÑÐµÐ¾ÑÐ¸Ð¿Ð¸ ÑÑÐ¼ÐµÐ¹Ð½Ð¾Ð³Ð¾ Ð¶Ð¸ÑÑ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4320480" cy="236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664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476673"/>
            <a:ext cx="8229600" cy="2088232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Стереотип «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нерозуміння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відокремлення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маніфестації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унікальності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54013"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стереотипу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відчувати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принципову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відмінність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«чужого»,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недоступність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стороннього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спостерігача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непроникність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культур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зберігати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унікальність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54013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mage result for ÑÑÐµÑÐµÐ¾ÑÐ¸Ð¿ Ð½ÐµÑÐ¾Ð·ÑÐ¼Ñ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7"/>
            <a:ext cx="3024335" cy="199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ÑÑÐµÑÐµÐ¾ÑÐ¸Ð¿ Ð½ÐµÑÐ¾Ð·ÑÐ¼Ñ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3" y="4662686"/>
            <a:ext cx="3013114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ÑÑÐµÑÐµÐ¾ÑÐ¸Ð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7"/>
            <a:ext cx="4904182" cy="397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664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Динаміка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розгортання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конфлікту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71241"/>
            <a:ext cx="489654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зародження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стереотип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нерозуміння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переживаючи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несвідомо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шукає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90336"/>
            <a:ext cx="4886180" cy="14773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II етап - «латентна захист»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до страху додається неусвідомлене почуття сорому, що спонукає індивіда використовувати стереотипи домінування і підпорядкування «сильному» як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летентний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захист.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4181615"/>
            <a:ext cx="4886181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III -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акумуляція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емоційного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напруження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накопичення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емоційної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напруженості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у пережитому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афективному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комплексі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домінувати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стереотип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прискіпливого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неусвідомлене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трансформується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роздратування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агресію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спрямовану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26439" y="1473040"/>
            <a:ext cx="3886599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IV -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вибух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обидві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приходять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нагромадженням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комплексом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Переживаючи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вибух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вдаються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стереотипу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агресивного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придушення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слабкого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стереотип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3625792"/>
            <a:ext cx="3875338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V -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дозвіл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контактів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обидві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переживаючи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образу,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стереотип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відходу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насичений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страхом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образою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емоційною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напруженістю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страхом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пережити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опинитися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незрозумілим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занепокоєнням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86647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розлучення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дитини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5698976" cy="4997152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Психологічно складні умови процесу розлучення, які супроводжуються дестабілізацією емоційних взаємин між подружжям, призводять до різноманітних переживань у дітей – тривожності, відчуття самотності, замкнутості, депресії, почуття провини, неповноцінності, емоційної вразливості, беззахисності, перепадів настрою, агресивності; а також до психосоматичних захворювань.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Неповна сім’я негативно позначається на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статеворольовому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психосексуальному розвитку дитини, впливає на перенесення засвоєних негативних стереотипів батьківських взаємин у власне подружнє життя, призводить до несвідомого засвоєння і відтворення конфліктних моделей поведінки подружжя.</a:t>
            </a:r>
          </a:p>
        </p:txBody>
      </p:sp>
      <p:pic>
        <p:nvPicPr>
          <p:cNvPr id="5122" name="Picture 2" descr="Image result for ÑÐ°ÑÐ»Ð¸Ð²Ð° ÑÑÐ¼'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700807"/>
            <a:ext cx="2736303" cy="4823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664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404665"/>
            <a:ext cx="8229600" cy="3888432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Психокорекційна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програма допомоги дітям, що пережили розлучення  розробляється на основі когнітивно-поведінкового підходу із застосуванням елементів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арттерапії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казкотерапії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ігротерапії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психодрами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психогімнастики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що сприяє психокорекції особистості дитини на рівні свідомості та поведінки.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Поєднання різних напрямів спрямовано на реалізацію завдань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психокорекційної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програми: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1) зняття психологічного дискомфорту щодо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психотравматичної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події розлучення;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2) активізацію позитивного мислення;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3) оволодіння адаптивними формами поведінки у соціумі; навчання психологічним прийомам саморегуляції поведінки. </a:t>
            </a: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79912"/>
            <a:ext cx="28575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ÑÐ°ÑÐ»Ð¸Ð²Ð° ÑÑÐ¼'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79912"/>
            <a:ext cx="4547655" cy="236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6647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712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Лекція 5. Спілкування та взаємодія в сім'ї </vt:lpstr>
      <vt:lpstr>ПЛАН</vt:lpstr>
      <vt:lpstr>Складові сімейно-рольової взаємодії, їх зв’язок із показниками сімейного благополуччя</vt:lpstr>
      <vt:lpstr>Презентация PowerPoint</vt:lpstr>
      <vt:lpstr>Неконструктивний стереотип міжособистісної взаємодії подружжя</vt:lpstr>
      <vt:lpstr>Презентация PowerPoint</vt:lpstr>
      <vt:lpstr>Динаміка розгортання ситуації сімейного конфлікту</vt:lpstr>
      <vt:lpstr> Вплив розлучення батьків на особистість дитини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Спілкування та взаємодія в сім'ї </dc:title>
  <dc:creator>Svetlana</dc:creator>
  <cp:lastModifiedBy>Svetlana</cp:lastModifiedBy>
  <cp:revision>18</cp:revision>
  <dcterms:created xsi:type="dcterms:W3CDTF">2019-05-14T19:05:16Z</dcterms:created>
  <dcterms:modified xsi:type="dcterms:W3CDTF">2019-05-17T15:54:52Z</dcterms:modified>
</cp:coreProperties>
</file>